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D72100-7C90-4080-8080-660E8057E0A1}" v="35" dt="2021-01-21T10:41:00.9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염주헌" userId="f7b51415-4b6f-44fe-85f5-fdd062efac66" providerId="ADAL" clId="{E9D72100-7C90-4080-8080-660E8057E0A1}"/>
    <pc:docChg chg="undo custSel mod modSld">
      <pc:chgData name="염주헌" userId="f7b51415-4b6f-44fe-85f5-fdd062efac66" providerId="ADAL" clId="{E9D72100-7C90-4080-8080-660E8057E0A1}" dt="2021-01-21T09:41:50.730" v="176"/>
      <pc:docMkLst>
        <pc:docMk/>
      </pc:docMkLst>
      <pc:sldChg chg="addSp modSp mod setBg">
        <pc:chgData name="염주헌" userId="f7b51415-4b6f-44fe-85f5-fdd062efac66" providerId="ADAL" clId="{E9D72100-7C90-4080-8080-660E8057E0A1}" dt="2021-01-21T09:04:07.166" v="129"/>
        <pc:sldMkLst>
          <pc:docMk/>
          <pc:sldMk cId="3569210928" sldId="256"/>
        </pc:sldMkLst>
        <pc:spChg chg="mod">
          <ac:chgData name="염주헌" userId="f7b51415-4b6f-44fe-85f5-fdd062efac66" providerId="ADAL" clId="{E9D72100-7C90-4080-8080-660E8057E0A1}" dt="2021-01-21T08:53:43.224" v="0" actId="26606"/>
          <ac:spMkLst>
            <pc:docMk/>
            <pc:sldMk cId="3569210928" sldId="256"/>
            <ac:spMk id="2" creationId="{00000000-0000-0000-0000-000000000000}"/>
          </ac:spMkLst>
        </pc:spChg>
        <pc:spChg chg="add">
          <ac:chgData name="염주헌" userId="f7b51415-4b6f-44fe-85f5-fdd062efac66" providerId="ADAL" clId="{E9D72100-7C90-4080-8080-660E8057E0A1}" dt="2021-01-21T08:53:43.224" v="0" actId="26606"/>
          <ac:spMkLst>
            <pc:docMk/>
            <pc:sldMk cId="3569210928" sldId="256"/>
            <ac:spMk id="7" creationId="{C475749F-F487-4EFB-ABC7-C1359590EB76}"/>
          </ac:spMkLst>
        </pc:spChg>
        <pc:spChg chg="add">
          <ac:chgData name="염주헌" userId="f7b51415-4b6f-44fe-85f5-fdd062efac66" providerId="ADAL" clId="{E9D72100-7C90-4080-8080-660E8057E0A1}" dt="2021-01-21T08:53:43.224" v="0" actId="26606"/>
          <ac:spMkLst>
            <pc:docMk/>
            <pc:sldMk cId="3569210928" sldId="256"/>
            <ac:spMk id="9" creationId="{F6285A5F-6712-47A0-8A11-F0DFF60D0D20}"/>
          </ac:spMkLst>
        </pc:spChg>
        <pc:spChg chg="add">
          <ac:chgData name="염주헌" userId="f7b51415-4b6f-44fe-85f5-fdd062efac66" providerId="ADAL" clId="{E9D72100-7C90-4080-8080-660E8057E0A1}" dt="2021-01-21T08:53:43.224" v="0" actId="26606"/>
          <ac:spMkLst>
            <pc:docMk/>
            <pc:sldMk cId="3569210928" sldId="256"/>
            <ac:spMk id="11" creationId="{FA6F8ABB-6C5D-4349-9E1B-198D1ABFA804}"/>
          </ac:spMkLst>
        </pc:spChg>
        <pc:spChg chg="add">
          <ac:chgData name="염주헌" userId="f7b51415-4b6f-44fe-85f5-fdd062efac66" providerId="ADAL" clId="{E9D72100-7C90-4080-8080-660E8057E0A1}" dt="2021-01-21T08:53:43.224" v="0" actId="26606"/>
          <ac:spMkLst>
            <pc:docMk/>
            <pc:sldMk cId="3569210928" sldId="256"/>
            <ac:spMk id="13" creationId="{B971ABA8-4CDB-4EEE-8C48-AA4FDB650782}"/>
          </ac:spMkLst>
        </pc:spChg>
        <pc:grpChg chg="add">
          <ac:chgData name="염주헌" userId="f7b51415-4b6f-44fe-85f5-fdd062efac66" providerId="ADAL" clId="{E9D72100-7C90-4080-8080-660E8057E0A1}" dt="2021-01-21T08:53:43.224" v="0" actId="26606"/>
          <ac:grpSpMkLst>
            <pc:docMk/>
            <pc:sldMk cId="3569210928" sldId="256"/>
            <ac:grpSpMk id="15" creationId="{DAD463E1-6621-44B4-A995-C70A4631D388}"/>
          </ac:grpSpMkLst>
        </pc:grpChg>
        <pc:picChg chg="add mod">
          <ac:chgData name="염주헌" userId="f7b51415-4b6f-44fe-85f5-fdd062efac66" providerId="ADAL" clId="{E9D72100-7C90-4080-8080-660E8057E0A1}" dt="2021-01-21T09:04:07.166" v="129"/>
          <ac:picMkLst>
            <pc:docMk/>
            <pc:sldMk cId="3569210928" sldId="256"/>
            <ac:picMk id="3" creationId="{E8C13FBF-233E-42AC-B7A1-E55B62DF2C5D}"/>
          </ac:picMkLst>
        </pc:picChg>
      </pc:sldChg>
      <pc:sldChg chg="addSp delSp modSp mod modTransition setBg modAnim">
        <pc:chgData name="염주헌" userId="f7b51415-4b6f-44fe-85f5-fdd062efac66" providerId="ADAL" clId="{E9D72100-7C90-4080-8080-660E8057E0A1}" dt="2021-01-21T09:05:42.141" v="133"/>
        <pc:sldMkLst>
          <pc:docMk/>
          <pc:sldMk cId="3075028449" sldId="257"/>
        </pc:sldMkLst>
        <pc:spChg chg="mod">
          <ac:chgData name="염주헌" userId="f7b51415-4b6f-44fe-85f5-fdd062efac66" providerId="ADAL" clId="{E9D72100-7C90-4080-8080-660E8057E0A1}" dt="2021-01-21T08:53:51.595" v="1" actId="26606"/>
          <ac:spMkLst>
            <pc:docMk/>
            <pc:sldMk cId="3075028449" sldId="257"/>
            <ac:spMk id="2" creationId="{B187C85F-02D0-4667-B64C-67C9BAEDCFDA}"/>
          </ac:spMkLst>
        </pc:spChg>
        <pc:spChg chg="mod">
          <ac:chgData name="염주헌" userId="f7b51415-4b6f-44fe-85f5-fdd062efac66" providerId="ADAL" clId="{E9D72100-7C90-4080-8080-660E8057E0A1}" dt="2021-01-21T08:53:51.595" v="1" actId="26606"/>
          <ac:spMkLst>
            <pc:docMk/>
            <pc:sldMk cId="3075028449" sldId="257"/>
            <ac:spMk id="3" creationId="{745CD10D-C9EA-4AFF-AD87-D7A721F9D7C6}"/>
          </ac:spMkLst>
        </pc:spChg>
        <pc:spChg chg="add">
          <ac:chgData name="염주헌" userId="f7b51415-4b6f-44fe-85f5-fdd062efac66" providerId="ADAL" clId="{E9D72100-7C90-4080-8080-660E8057E0A1}" dt="2021-01-21T08:53:51.595" v="1" actId="26606"/>
          <ac:spMkLst>
            <pc:docMk/>
            <pc:sldMk cId="3075028449" sldId="257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3:51.595" v="1" actId="26606"/>
          <ac:spMkLst>
            <pc:docMk/>
            <pc:sldMk cId="3075028449" sldId="257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3:51.595" v="1" actId="26606"/>
          <ac:grpSpMkLst>
            <pc:docMk/>
            <pc:sldMk cId="3075028449" sldId="257"/>
            <ac:grpSpMk id="12" creationId="{E12BF2FB-8A96-4B53-86A0-04755C545EB8}"/>
          </ac:grpSpMkLst>
        </pc:grpChg>
        <pc:picChg chg="add del mod">
          <ac:chgData name="염주헌" userId="f7b51415-4b6f-44fe-85f5-fdd062efac66" providerId="ADAL" clId="{E9D72100-7C90-4080-8080-660E8057E0A1}" dt="2021-01-21T09:04:24.335" v="130"/>
          <ac:picMkLst>
            <pc:docMk/>
            <pc:sldMk cId="3075028449" sldId="257"/>
            <ac:picMk id="4" creationId="{9F931CE6-61E1-4150-A097-131EF0444E3E}"/>
          </ac:picMkLst>
        </pc:picChg>
        <pc:picChg chg="add del mod">
          <ac:chgData name="염주헌" userId="f7b51415-4b6f-44fe-85f5-fdd062efac66" providerId="ADAL" clId="{E9D72100-7C90-4080-8080-660E8057E0A1}" dt="2021-01-21T09:04:49.509" v="132"/>
          <ac:picMkLst>
            <pc:docMk/>
            <pc:sldMk cId="3075028449" sldId="257"/>
            <ac:picMk id="5" creationId="{402D6A09-E980-419B-9CD5-5ED5328BAC2A}"/>
          </ac:picMkLst>
        </pc:picChg>
        <pc:picChg chg="add mod">
          <ac:chgData name="염주헌" userId="f7b51415-4b6f-44fe-85f5-fdd062efac66" providerId="ADAL" clId="{E9D72100-7C90-4080-8080-660E8057E0A1}" dt="2021-01-21T09:05:42.141" v="133"/>
          <ac:picMkLst>
            <pc:docMk/>
            <pc:sldMk cId="3075028449" sldId="257"/>
            <ac:picMk id="6" creationId="{86292FD2-03A2-46EC-B7B4-6D587BF01FCD}"/>
          </ac:picMkLst>
        </pc:picChg>
      </pc:sldChg>
      <pc:sldChg chg="addSp delSp modSp mod modTransition setBg modAnim">
        <pc:chgData name="염주헌" userId="f7b51415-4b6f-44fe-85f5-fdd062efac66" providerId="ADAL" clId="{E9D72100-7C90-4080-8080-660E8057E0A1}" dt="2021-01-21T09:08:46.369" v="153"/>
        <pc:sldMkLst>
          <pc:docMk/>
          <pc:sldMk cId="863391950" sldId="258"/>
        </pc:sldMkLst>
        <pc:spChg chg="mod">
          <ac:chgData name="염주헌" userId="f7b51415-4b6f-44fe-85f5-fdd062efac66" providerId="ADAL" clId="{E9D72100-7C90-4080-8080-660E8057E0A1}" dt="2021-01-21T08:53:55.645" v="2" actId="26606"/>
          <ac:spMkLst>
            <pc:docMk/>
            <pc:sldMk cId="863391950" sldId="258"/>
            <ac:spMk id="2" creationId="{FCCBB098-92F6-4238-808D-EE2F0072E262}"/>
          </ac:spMkLst>
        </pc:spChg>
        <pc:spChg chg="mod">
          <ac:chgData name="염주헌" userId="f7b51415-4b6f-44fe-85f5-fdd062efac66" providerId="ADAL" clId="{E9D72100-7C90-4080-8080-660E8057E0A1}" dt="2021-01-21T09:06:33.626" v="152" actId="14100"/>
          <ac:spMkLst>
            <pc:docMk/>
            <pc:sldMk cId="863391950" sldId="258"/>
            <ac:spMk id="3" creationId="{5D8F5E44-0B26-449F-B23D-D4438BD6053F}"/>
          </ac:spMkLst>
        </pc:spChg>
        <pc:spChg chg="add">
          <ac:chgData name="염주헌" userId="f7b51415-4b6f-44fe-85f5-fdd062efac66" providerId="ADAL" clId="{E9D72100-7C90-4080-8080-660E8057E0A1}" dt="2021-01-21T08:53:55.645" v="2" actId="26606"/>
          <ac:spMkLst>
            <pc:docMk/>
            <pc:sldMk cId="863391950" sldId="258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3:55.645" v="2" actId="26606"/>
          <ac:spMkLst>
            <pc:docMk/>
            <pc:sldMk cId="863391950" sldId="258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3:55.645" v="2" actId="26606"/>
          <ac:grpSpMkLst>
            <pc:docMk/>
            <pc:sldMk cId="863391950" sldId="258"/>
            <ac:grpSpMk id="12" creationId="{E12BF2FB-8A96-4B53-86A0-04755C545EB8}"/>
          </ac:grpSpMkLst>
        </pc:grpChg>
        <pc:picChg chg="add del mod">
          <ac:chgData name="염주헌" userId="f7b51415-4b6f-44fe-85f5-fdd062efac66" providerId="ADAL" clId="{E9D72100-7C90-4080-8080-660E8057E0A1}" dt="2021-01-21T09:05:44.347" v="134"/>
          <ac:picMkLst>
            <pc:docMk/>
            <pc:sldMk cId="863391950" sldId="258"/>
            <ac:picMk id="4" creationId="{71C47843-AE81-49E3-8453-EA6C6E4F35DC}"/>
          </ac:picMkLst>
        </pc:picChg>
        <pc:picChg chg="add mod">
          <ac:chgData name="염주헌" userId="f7b51415-4b6f-44fe-85f5-fdd062efac66" providerId="ADAL" clId="{E9D72100-7C90-4080-8080-660E8057E0A1}" dt="2021-01-21T09:08:46.369" v="153"/>
          <ac:picMkLst>
            <pc:docMk/>
            <pc:sldMk cId="863391950" sldId="258"/>
            <ac:picMk id="5" creationId="{77C0F318-FD4E-44F6-9FFF-C0C761F2DF0A}"/>
          </ac:picMkLst>
        </pc:picChg>
      </pc:sldChg>
      <pc:sldChg chg="addSp modSp mod setBg">
        <pc:chgData name="염주헌" userId="f7b51415-4b6f-44fe-85f5-fdd062efac66" providerId="ADAL" clId="{E9D72100-7C90-4080-8080-660E8057E0A1}" dt="2021-01-21T09:08:46.369" v="153"/>
        <pc:sldMkLst>
          <pc:docMk/>
          <pc:sldMk cId="3901148701" sldId="259"/>
        </pc:sldMkLst>
        <pc:spChg chg="mod">
          <ac:chgData name="염주헌" userId="f7b51415-4b6f-44fe-85f5-fdd062efac66" providerId="ADAL" clId="{E9D72100-7C90-4080-8080-660E8057E0A1}" dt="2021-01-21T08:53:58.250" v="3" actId="26606"/>
          <ac:spMkLst>
            <pc:docMk/>
            <pc:sldMk cId="3901148701" sldId="259"/>
            <ac:spMk id="2" creationId="{0DF48970-5ACD-4F06-BDE2-3C740D789BA8}"/>
          </ac:spMkLst>
        </pc:spChg>
        <pc:spChg chg="mod">
          <ac:chgData name="염주헌" userId="f7b51415-4b6f-44fe-85f5-fdd062efac66" providerId="ADAL" clId="{E9D72100-7C90-4080-8080-660E8057E0A1}" dt="2021-01-21T08:53:58.250" v="3" actId="26606"/>
          <ac:spMkLst>
            <pc:docMk/>
            <pc:sldMk cId="3901148701" sldId="259"/>
            <ac:spMk id="3" creationId="{69256710-64D4-4AE6-84DF-87648A4ED746}"/>
          </ac:spMkLst>
        </pc:spChg>
        <pc:spChg chg="add">
          <ac:chgData name="염주헌" userId="f7b51415-4b6f-44fe-85f5-fdd062efac66" providerId="ADAL" clId="{E9D72100-7C90-4080-8080-660E8057E0A1}" dt="2021-01-21T08:53:58.250" v="3" actId="26606"/>
          <ac:spMkLst>
            <pc:docMk/>
            <pc:sldMk cId="3901148701" sldId="259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3:58.250" v="3" actId="26606"/>
          <ac:spMkLst>
            <pc:docMk/>
            <pc:sldMk cId="3901148701" sldId="259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3:58.250" v="3" actId="26606"/>
          <ac:grpSpMkLst>
            <pc:docMk/>
            <pc:sldMk cId="3901148701" sldId="259"/>
            <ac:grpSpMk id="12" creationId="{E12BF2FB-8A96-4B53-86A0-04755C545EB8}"/>
          </ac:grpSpMkLst>
        </pc:grpChg>
        <pc:picChg chg="add mod">
          <ac:chgData name="염주헌" userId="f7b51415-4b6f-44fe-85f5-fdd062efac66" providerId="ADAL" clId="{E9D72100-7C90-4080-8080-660E8057E0A1}" dt="2021-01-21T09:08:46.369" v="153"/>
          <ac:picMkLst>
            <pc:docMk/>
            <pc:sldMk cId="3901148701" sldId="259"/>
            <ac:picMk id="4" creationId="{4088521C-C4A7-4D6D-B726-B372379E259B}"/>
          </ac:picMkLst>
        </pc:picChg>
      </pc:sldChg>
      <pc:sldChg chg="addSp delSp modSp mod modTransition setBg modAnim">
        <pc:chgData name="염주헌" userId="f7b51415-4b6f-44fe-85f5-fdd062efac66" providerId="ADAL" clId="{E9D72100-7C90-4080-8080-660E8057E0A1}" dt="2021-01-21T09:13:08.320" v="160"/>
        <pc:sldMkLst>
          <pc:docMk/>
          <pc:sldMk cId="2872899956" sldId="260"/>
        </pc:sldMkLst>
        <pc:spChg chg="mod">
          <ac:chgData name="염주헌" userId="f7b51415-4b6f-44fe-85f5-fdd062efac66" providerId="ADAL" clId="{E9D72100-7C90-4080-8080-660E8057E0A1}" dt="2021-01-21T08:54:09.255" v="6" actId="26606"/>
          <ac:spMkLst>
            <pc:docMk/>
            <pc:sldMk cId="2872899956" sldId="260"/>
            <ac:spMk id="2" creationId="{016F987F-7645-4E2A-9FC3-781C95AAC94A}"/>
          </ac:spMkLst>
        </pc:spChg>
        <pc:spChg chg="mod">
          <ac:chgData name="염주헌" userId="f7b51415-4b6f-44fe-85f5-fdd062efac66" providerId="ADAL" clId="{E9D72100-7C90-4080-8080-660E8057E0A1}" dt="2021-01-21T09:00:21.442" v="128" actId="14100"/>
          <ac:spMkLst>
            <pc:docMk/>
            <pc:sldMk cId="2872899956" sldId="260"/>
            <ac:spMk id="3" creationId="{2E62DFCD-49BE-4047-A661-BBA1F8F7898C}"/>
          </ac:spMkLst>
        </pc:spChg>
        <pc:spChg chg="add">
          <ac:chgData name="염주헌" userId="f7b51415-4b6f-44fe-85f5-fdd062efac66" providerId="ADAL" clId="{E9D72100-7C90-4080-8080-660E8057E0A1}" dt="2021-01-21T08:54:09.255" v="6" actId="26606"/>
          <ac:spMkLst>
            <pc:docMk/>
            <pc:sldMk cId="2872899956" sldId="260"/>
            <ac:spMk id="5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4:09.255" v="6" actId="26606"/>
          <ac:spMkLst>
            <pc:docMk/>
            <pc:sldMk cId="2872899956" sldId="260"/>
            <ac:spMk id="6" creationId="{3B2069EE-A08E-44F0-B3F9-3CF8CC2DCAD5}"/>
          </ac:spMkLst>
        </pc:spChg>
        <pc:spChg chg="add del">
          <ac:chgData name="염주헌" userId="f7b51415-4b6f-44fe-85f5-fdd062efac66" providerId="ADAL" clId="{E9D72100-7C90-4080-8080-660E8057E0A1}" dt="2021-01-21T08:54:05.906" v="5" actId="26606"/>
          <ac:spMkLst>
            <pc:docMk/>
            <pc:sldMk cId="2872899956" sldId="260"/>
            <ac:spMk id="8" creationId="{33CD251C-A887-4D2F-925B-FC097198538B}"/>
          </ac:spMkLst>
        </pc:spChg>
        <pc:spChg chg="add del">
          <ac:chgData name="염주헌" userId="f7b51415-4b6f-44fe-85f5-fdd062efac66" providerId="ADAL" clId="{E9D72100-7C90-4080-8080-660E8057E0A1}" dt="2021-01-21T08:54:05.906" v="5" actId="26606"/>
          <ac:spMkLst>
            <pc:docMk/>
            <pc:sldMk cId="2872899956" sldId="260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4:09.255" v="6" actId="26606"/>
          <ac:grpSpMkLst>
            <pc:docMk/>
            <pc:sldMk cId="2872899956" sldId="260"/>
            <ac:grpSpMk id="7" creationId="{E12BF2FB-8A96-4B53-86A0-04755C545EB8}"/>
          </ac:grpSpMkLst>
        </pc:grpChg>
        <pc:grpChg chg="add del">
          <ac:chgData name="염주헌" userId="f7b51415-4b6f-44fe-85f5-fdd062efac66" providerId="ADAL" clId="{E9D72100-7C90-4080-8080-660E8057E0A1}" dt="2021-01-21T08:54:05.906" v="5" actId="26606"/>
          <ac:grpSpMkLst>
            <pc:docMk/>
            <pc:sldMk cId="2872899956" sldId="260"/>
            <ac:grpSpMk id="12" creationId="{E12BF2FB-8A96-4B53-86A0-04755C545EB8}"/>
          </ac:grpSpMkLst>
        </pc:grpChg>
        <pc:picChg chg="add del mod">
          <ac:chgData name="염주헌" userId="f7b51415-4b6f-44fe-85f5-fdd062efac66" providerId="ADAL" clId="{E9D72100-7C90-4080-8080-660E8057E0A1}" dt="2021-01-21T09:10:17.804" v="159"/>
          <ac:picMkLst>
            <pc:docMk/>
            <pc:sldMk cId="2872899956" sldId="260"/>
            <ac:picMk id="4" creationId="{2AB1D0A9-749F-49CA-8A39-736C20A53247}"/>
          </ac:picMkLst>
        </pc:picChg>
        <pc:picChg chg="add mod">
          <ac:chgData name="염주헌" userId="f7b51415-4b6f-44fe-85f5-fdd062efac66" providerId="ADAL" clId="{E9D72100-7C90-4080-8080-660E8057E0A1}" dt="2021-01-21T09:13:08.320" v="160"/>
          <ac:picMkLst>
            <pc:docMk/>
            <pc:sldMk cId="2872899956" sldId="260"/>
            <ac:picMk id="15" creationId="{556EE177-53CD-4AF3-9E7C-14486BEB2BF7}"/>
          </ac:picMkLst>
        </pc:picChg>
      </pc:sldChg>
      <pc:sldChg chg="addSp delSp modSp mod modTransition modAnim">
        <pc:chgData name="염주헌" userId="f7b51415-4b6f-44fe-85f5-fdd062efac66" providerId="ADAL" clId="{E9D72100-7C90-4080-8080-660E8057E0A1}" dt="2021-01-21T09:13:08.320" v="160"/>
        <pc:sldMkLst>
          <pc:docMk/>
          <pc:sldMk cId="3613875666" sldId="261"/>
        </pc:sldMkLst>
        <pc:spChg chg="mod">
          <ac:chgData name="염주헌" userId="f7b51415-4b6f-44fe-85f5-fdd062efac66" providerId="ADAL" clId="{E9D72100-7C90-4080-8080-660E8057E0A1}" dt="2021-01-21T08:54:25.128" v="7" actId="26606"/>
          <ac:spMkLst>
            <pc:docMk/>
            <pc:sldMk cId="3613875666" sldId="261"/>
            <ac:spMk id="2" creationId="{5DC3183C-650F-4BE6-8A37-3558B6044E95}"/>
          </ac:spMkLst>
        </pc:spChg>
        <pc:spChg chg="mod">
          <ac:chgData name="염주헌" userId="f7b51415-4b6f-44fe-85f5-fdd062efac66" providerId="ADAL" clId="{E9D72100-7C90-4080-8080-660E8057E0A1}" dt="2021-01-21T08:54:25.128" v="7" actId="26606"/>
          <ac:spMkLst>
            <pc:docMk/>
            <pc:sldMk cId="3613875666" sldId="261"/>
            <ac:spMk id="3" creationId="{239846CB-A0E5-4DD3-9F8F-5B2144D461B0}"/>
          </ac:spMkLst>
        </pc:spChg>
        <pc:spChg chg="del">
          <ac:chgData name="염주헌" userId="f7b51415-4b6f-44fe-85f5-fdd062efac66" providerId="ADAL" clId="{E9D72100-7C90-4080-8080-660E8057E0A1}" dt="2021-01-21T08:54:25.128" v="7" actId="26606"/>
          <ac:spMkLst>
            <pc:docMk/>
            <pc:sldMk cId="3613875666" sldId="261"/>
            <ac:spMk id="18" creationId="{5DF40726-9B19-4165-9C26-757D16E19E23}"/>
          </ac:spMkLst>
        </pc:spChg>
        <pc:spChg chg="del">
          <ac:chgData name="염주헌" userId="f7b51415-4b6f-44fe-85f5-fdd062efac66" providerId="ADAL" clId="{E9D72100-7C90-4080-8080-660E8057E0A1}" dt="2021-01-21T08:54:25.128" v="7" actId="26606"/>
          <ac:spMkLst>
            <pc:docMk/>
            <pc:sldMk cId="3613875666" sldId="261"/>
            <ac:spMk id="19" creationId="{2089CB41-F399-4AEB-980C-5BFB1049CBED}"/>
          </ac:spMkLst>
        </pc:spChg>
        <pc:spChg chg="del">
          <ac:chgData name="염주헌" userId="f7b51415-4b6f-44fe-85f5-fdd062efac66" providerId="ADAL" clId="{E9D72100-7C90-4080-8080-660E8057E0A1}" dt="2021-01-21T08:54:25.128" v="7" actId="26606"/>
          <ac:spMkLst>
            <pc:docMk/>
            <pc:sldMk cId="3613875666" sldId="261"/>
            <ac:spMk id="20" creationId="{1BFC967B-3DD6-463D-9DB9-6E4419AE0DAA}"/>
          </ac:spMkLst>
        </pc:spChg>
        <pc:spChg chg="add">
          <ac:chgData name="염주헌" userId="f7b51415-4b6f-44fe-85f5-fdd062efac66" providerId="ADAL" clId="{E9D72100-7C90-4080-8080-660E8057E0A1}" dt="2021-01-21T08:54:25.128" v="7" actId="26606"/>
          <ac:spMkLst>
            <pc:docMk/>
            <pc:sldMk cId="3613875666" sldId="261"/>
            <ac:spMk id="25" creationId="{1557A916-FDD1-44A1-A7A1-70009FD6BE46}"/>
          </ac:spMkLst>
        </pc:spChg>
        <pc:spChg chg="add">
          <ac:chgData name="염주헌" userId="f7b51415-4b6f-44fe-85f5-fdd062efac66" providerId="ADAL" clId="{E9D72100-7C90-4080-8080-660E8057E0A1}" dt="2021-01-21T08:54:25.128" v="7" actId="26606"/>
          <ac:spMkLst>
            <pc:docMk/>
            <pc:sldMk cId="3613875666" sldId="261"/>
            <ac:spMk id="27" creationId="{4B874C19-9B23-4B12-823E-D67615A9B3AC}"/>
          </ac:spMkLst>
        </pc:spChg>
        <pc:picChg chg="mod">
          <ac:chgData name="염주헌" userId="f7b51415-4b6f-44fe-85f5-fdd062efac66" providerId="ADAL" clId="{E9D72100-7C90-4080-8080-660E8057E0A1}" dt="2021-01-21T08:54:25.128" v="7" actId="26606"/>
          <ac:picMkLst>
            <pc:docMk/>
            <pc:sldMk cId="3613875666" sldId="261"/>
            <ac:picMk id="4" creationId="{913870CF-81FD-4535-BC88-71E703D6129B}"/>
          </ac:picMkLst>
        </pc:picChg>
        <pc:picChg chg="add del mod">
          <ac:chgData name="염주헌" userId="f7b51415-4b6f-44fe-85f5-fdd062efac66" providerId="ADAL" clId="{E9D72100-7C90-4080-8080-660E8057E0A1}" dt="2021-01-21T09:08:47.814" v="154"/>
          <ac:picMkLst>
            <pc:docMk/>
            <pc:sldMk cId="3613875666" sldId="261"/>
            <ac:picMk id="5" creationId="{3F5976F3-94F0-4F60-83D2-ECA538B03484}"/>
          </ac:picMkLst>
        </pc:picChg>
        <pc:picChg chg="add del mod">
          <ac:chgData name="염주헌" userId="f7b51415-4b6f-44fe-85f5-fdd062efac66" providerId="ADAL" clId="{E9D72100-7C90-4080-8080-660E8057E0A1}" dt="2021-01-21T09:09:06.082" v="156"/>
          <ac:picMkLst>
            <pc:docMk/>
            <pc:sldMk cId="3613875666" sldId="261"/>
            <ac:picMk id="6" creationId="{BF68C328-ACA3-4DA5-93B0-28F41A345B44}"/>
          </ac:picMkLst>
        </pc:picChg>
        <pc:picChg chg="add del mod">
          <ac:chgData name="염주헌" userId="f7b51415-4b6f-44fe-85f5-fdd062efac66" providerId="ADAL" clId="{E9D72100-7C90-4080-8080-660E8057E0A1}" dt="2021-01-21T09:10:04.374" v="158"/>
          <ac:picMkLst>
            <pc:docMk/>
            <pc:sldMk cId="3613875666" sldId="261"/>
            <ac:picMk id="7" creationId="{12BEBD0B-3076-4D15-8D92-5B73343AC065}"/>
          </ac:picMkLst>
        </pc:picChg>
        <pc:picChg chg="add mod">
          <ac:chgData name="염주헌" userId="f7b51415-4b6f-44fe-85f5-fdd062efac66" providerId="ADAL" clId="{E9D72100-7C90-4080-8080-660E8057E0A1}" dt="2021-01-21T09:13:08.320" v="160"/>
          <ac:picMkLst>
            <pc:docMk/>
            <pc:sldMk cId="3613875666" sldId="261"/>
            <ac:picMk id="8" creationId="{7B5DF4AE-CC46-4DE7-955C-2F490FC0F4EA}"/>
          </ac:picMkLst>
        </pc:picChg>
      </pc:sldChg>
      <pc:sldChg chg="addSp delSp modSp mod modTransition modAnim">
        <pc:chgData name="염주헌" userId="f7b51415-4b6f-44fe-85f5-fdd062efac66" providerId="ADAL" clId="{E9D72100-7C90-4080-8080-660E8057E0A1}" dt="2021-01-21T09:19:53.931" v="164"/>
        <pc:sldMkLst>
          <pc:docMk/>
          <pc:sldMk cId="3002884103" sldId="263"/>
        </pc:sldMkLst>
        <pc:spChg chg="mod">
          <ac:chgData name="염주헌" userId="f7b51415-4b6f-44fe-85f5-fdd062efac66" providerId="ADAL" clId="{E9D72100-7C90-4080-8080-660E8057E0A1}" dt="2021-01-21T08:54:30.498" v="8" actId="26606"/>
          <ac:spMkLst>
            <pc:docMk/>
            <pc:sldMk cId="3002884103" sldId="263"/>
            <ac:spMk id="2" creationId="{BA4B9212-7537-4EA1-8A7E-BDA930C3631B}"/>
          </ac:spMkLst>
        </pc:spChg>
        <pc:spChg chg="mod">
          <ac:chgData name="염주헌" userId="f7b51415-4b6f-44fe-85f5-fdd062efac66" providerId="ADAL" clId="{E9D72100-7C90-4080-8080-660E8057E0A1}" dt="2021-01-21T08:54:30.498" v="8" actId="26606"/>
          <ac:spMkLst>
            <pc:docMk/>
            <pc:sldMk cId="3002884103" sldId="263"/>
            <ac:spMk id="3" creationId="{C28D3E9D-C62C-47D2-93A2-7D1617D94D5E}"/>
          </ac:spMkLst>
        </pc:spChg>
        <pc:spChg chg="del">
          <ac:chgData name="염주헌" userId="f7b51415-4b6f-44fe-85f5-fdd062efac66" providerId="ADAL" clId="{E9D72100-7C90-4080-8080-660E8057E0A1}" dt="2021-01-21T08:54:30.498" v="8" actId="26606"/>
          <ac:spMkLst>
            <pc:docMk/>
            <pc:sldMk cId="3002884103" sldId="263"/>
            <ac:spMk id="9" creationId="{577D1452-F0B7-431E-9A24-D3F7103D8510}"/>
          </ac:spMkLst>
        </pc:spChg>
        <pc:spChg chg="del">
          <ac:chgData name="염주헌" userId="f7b51415-4b6f-44fe-85f5-fdd062efac66" providerId="ADAL" clId="{E9D72100-7C90-4080-8080-660E8057E0A1}" dt="2021-01-21T08:54:30.498" v="8" actId="26606"/>
          <ac:spMkLst>
            <pc:docMk/>
            <pc:sldMk cId="3002884103" sldId="263"/>
            <ac:spMk id="11" creationId="{A660F4F9-5DF5-4F15-BE6A-CD8648BB1148}"/>
          </ac:spMkLst>
        </pc:spChg>
        <pc:spChg chg="add">
          <ac:chgData name="염주헌" userId="f7b51415-4b6f-44fe-85f5-fdd062efac66" providerId="ADAL" clId="{E9D72100-7C90-4080-8080-660E8057E0A1}" dt="2021-01-21T08:54:30.498" v="8" actId="26606"/>
          <ac:spMkLst>
            <pc:docMk/>
            <pc:sldMk cId="3002884103" sldId="263"/>
            <ac:spMk id="16" creationId="{1557A916-FDD1-44A1-A7A1-70009FD6BE46}"/>
          </ac:spMkLst>
        </pc:spChg>
        <pc:spChg chg="add">
          <ac:chgData name="염주헌" userId="f7b51415-4b6f-44fe-85f5-fdd062efac66" providerId="ADAL" clId="{E9D72100-7C90-4080-8080-660E8057E0A1}" dt="2021-01-21T08:54:30.498" v="8" actId="26606"/>
          <ac:spMkLst>
            <pc:docMk/>
            <pc:sldMk cId="3002884103" sldId="263"/>
            <ac:spMk id="18" creationId="{4B874C19-9B23-4B12-823E-D67615A9B3AC}"/>
          </ac:spMkLst>
        </pc:spChg>
        <pc:picChg chg="mod">
          <ac:chgData name="염주헌" userId="f7b51415-4b6f-44fe-85f5-fdd062efac66" providerId="ADAL" clId="{E9D72100-7C90-4080-8080-660E8057E0A1}" dt="2021-01-21T08:54:30.498" v="8" actId="26606"/>
          <ac:picMkLst>
            <pc:docMk/>
            <pc:sldMk cId="3002884103" sldId="263"/>
            <ac:picMk id="4" creationId="{E71A7113-0EF5-46E3-B5EE-010688C5A52D}"/>
          </ac:picMkLst>
        </pc:picChg>
        <pc:picChg chg="add del mod">
          <ac:chgData name="염주헌" userId="f7b51415-4b6f-44fe-85f5-fdd062efac66" providerId="ADAL" clId="{E9D72100-7C90-4080-8080-660E8057E0A1}" dt="2021-01-21T09:13:09.360" v="161"/>
          <ac:picMkLst>
            <pc:docMk/>
            <pc:sldMk cId="3002884103" sldId="263"/>
            <ac:picMk id="5" creationId="{DB39C778-A477-4357-A035-5898AC60D925}"/>
          </ac:picMkLst>
        </pc:picChg>
        <pc:picChg chg="add del mod">
          <ac:chgData name="염주헌" userId="f7b51415-4b6f-44fe-85f5-fdd062efac66" providerId="ADAL" clId="{E9D72100-7C90-4080-8080-660E8057E0A1}" dt="2021-01-21T09:14:08.070" v="163"/>
          <ac:picMkLst>
            <pc:docMk/>
            <pc:sldMk cId="3002884103" sldId="263"/>
            <ac:picMk id="6" creationId="{081F6AFB-B151-4C61-A9F9-D3F5DD6C1B5E}"/>
          </ac:picMkLst>
        </pc:picChg>
        <pc:picChg chg="add mod">
          <ac:chgData name="염주헌" userId="f7b51415-4b6f-44fe-85f5-fdd062efac66" providerId="ADAL" clId="{E9D72100-7C90-4080-8080-660E8057E0A1}" dt="2021-01-21T09:19:53.931" v="164"/>
          <ac:picMkLst>
            <pc:docMk/>
            <pc:sldMk cId="3002884103" sldId="263"/>
            <ac:picMk id="7" creationId="{F7F28FCE-71B2-4551-A2DC-5ADB6E5F8D46}"/>
          </ac:picMkLst>
        </pc:picChg>
      </pc:sldChg>
      <pc:sldChg chg="addSp modSp mod setBg">
        <pc:chgData name="염주헌" userId="f7b51415-4b6f-44fe-85f5-fdd062efac66" providerId="ADAL" clId="{E9D72100-7C90-4080-8080-660E8057E0A1}" dt="2021-01-21T09:19:53.931" v="164"/>
        <pc:sldMkLst>
          <pc:docMk/>
          <pc:sldMk cId="446549401" sldId="264"/>
        </pc:sldMkLst>
        <pc:spChg chg="mod">
          <ac:chgData name="염주헌" userId="f7b51415-4b6f-44fe-85f5-fdd062efac66" providerId="ADAL" clId="{E9D72100-7C90-4080-8080-660E8057E0A1}" dt="2021-01-21T08:54:33.444" v="9" actId="26606"/>
          <ac:spMkLst>
            <pc:docMk/>
            <pc:sldMk cId="446549401" sldId="264"/>
            <ac:spMk id="2" creationId="{73CAE8CC-D367-409F-8FCF-4296E563C239}"/>
          </ac:spMkLst>
        </pc:spChg>
        <pc:spChg chg="mod">
          <ac:chgData name="염주헌" userId="f7b51415-4b6f-44fe-85f5-fdd062efac66" providerId="ADAL" clId="{E9D72100-7C90-4080-8080-660E8057E0A1}" dt="2021-01-21T08:54:33.444" v="9" actId="26606"/>
          <ac:spMkLst>
            <pc:docMk/>
            <pc:sldMk cId="446549401" sldId="264"/>
            <ac:spMk id="3" creationId="{8B18BE30-2D9D-4BAB-8B4F-BC0BA84FE2E6}"/>
          </ac:spMkLst>
        </pc:spChg>
        <pc:spChg chg="add">
          <ac:chgData name="염주헌" userId="f7b51415-4b6f-44fe-85f5-fdd062efac66" providerId="ADAL" clId="{E9D72100-7C90-4080-8080-660E8057E0A1}" dt="2021-01-21T08:54:33.444" v="9" actId="26606"/>
          <ac:spMkLst>
            <pc:docMk/>
            <pc:sldMk cId="446549401" sldId="264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4:33.444" v="9" actId="26606"/>
          <ac:spMkLst>
            <pc:docMk/>
            <pc:sldMk cId="446549401" sldId="264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4:33.444" v="9" actId="26606"/>
          <ac:grpSpMkLst>
            <pc:docMk/>
            <pc:sldMk cId="446549401" sldId="264"/>
            <ac:grpSpMk id="12" creationId="{E12BF2FB-8A96-4B53-86A0-04755C545EB8}"/>
          </ac:grpSpMkLst>
        </pc:grpChg>
        <pc:picChg chg="add mod">
          <ac:chgData name="염주헌" userId="f7b51415-4b6f-44fe-85f5-fdd062efac66" providerId="ADAL" clId="{E9D72100-7C90-4080-8080-660E8057E0A1}" dt="2021-01-21T09:19:53.931" v="164"/>
          <ac:picMkLst>
            <pc:docMk/>
            <pc:sldMk cId="446549401" sldId="264"/>
            <ac:picMk id="4" creationId="{2BC3B48F-51F2-4279-A313-BABB2C2B0EA1}"/>
          </ac:picMkLst>
        </pc:picChg>
      </pc:sldChg>
      <pc:sldChg chg="addSp modSp mod setBg">
        <pc:chgData name="염주헌" userId="f7b51415-4b6f-44fe-85f5-fdd062efac66" providerId="ADAL" clId="{E9D72100-7C90-4080-8080-660E8057E0A1}" dt="2021-01-21T09:19:53.931" v="164"/>
        <pc:sldMkLst>
          <pc:docMk/>
          <pc:sldMk cId="220074504" sldId="265"/>
        </pc:sldMkLst>
        <pc:spChg chg="mod">
          <ac:chgData name="염주헌" userId="f7b51415-4b6f-44fe-85f5-fdd062efac66" providerId="ADAL" clId="{E9D72100-7C90-4080-8080-660E8057E0A1}" dt="2021-01-21T08:54:36.139" v="10" actId="26606"/>
          <ac:spMkLst>
            <pc:docMk/>
            <pc:sldMk cId="220074504" sldId="265"/>
            <ac:spMk id="2" creationId="{A061545E-9F3B-4233-BE5E-A2DD7AE2439F}"/>
          </ac:spMkLst>
        </pc:spChg>
        <pc:spChg chg="mod">
          <ac:chgData name="염주헌" userId="f7b51415-4b6f-44fe-85f5-fdd062efac66" providerId="ADAL" clId="{E9D72100-7C90-4080-8080-660E8057E0A1}" dt="2021-01-21T08:59:43.472" v="119" actId="404"/>
          <ac:spMkLst>
            <pc:docMk/>
            <pc:sldMk cId="220074504" sldId="265"/>
            <ac:spMk id="3" creationId="{CBBEAC65-1EF6-44C2-B9FA-D8958B395EE4}"/>
          </ac:spMkLst>
        </pc:spChg>
        <pc:spChg chg="add">
          <ac:chgData name="염주헌" userId="f7b51415-4b6f-44fe-85f5-fdd062efac66" providerId="ADAL" clId="{E9D72100-7C90-4080-8080-660E8057E0A1}" dt="2021-01-21T08:54:36.139" v="10" actId="26606"/>
          <ac:spMkLst>
            <pc:docMk/>
            <pc:sldMk cId="220074504" sldId="265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4:36.139" v="10" actId="26606"/>
          <ac:spMkLst>
            <pc:docMk/>
            <pc:sldMk cId="220074504" sldId="265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4:36.139" v="10" actId="26606"/>
          <ac:grpSpMkLst>
            <pc:docMk/>
            <pc:sldMk cId="220074504" sldId="265"/>
            <ac:grpSpMk id="12" creationId="{E12BF2FB-8A96-4B53-86A0-04755C545EB8}"/>
          </ac:grpSpMkLst>
        </pc:grpChg>
        <pc:picChg chg="add mod">
          <ac:chgData name="염주헌" userId="f7b51415-4b6f-44fe-85f5-fdd062efac66" providerId="ADAL" clId="{E9D72100-7C90-4080-8080-660E8057E0A1}" dt="2021-01-21T09:19:53.931" v="164"/>
          <ac:picMkLst>
            <pc:docMk/>
            <pc:sldMk cId="220074504" sldId="265"/>
            <ac:picMk id="4" creationId="{65B3E26C-4A10-4C41-96B1-2EDD7052BEF9}"/>
          </ac:picMkLst>
        </pc:picChg>
      </pc:sldChg>
      <pc:sldChg chg="addSp modSp mod setBg">
        <pc:chgData name="염주헌" userId="f7b51415-4b6f-44fe-85f5-fdd062efac66" providerId="ADAL" clId="{E9D72100-7C90-4080-8080-660E8057E0A1}" dt="2021-01-21T09:19:53.931" v="164"/>
        <pc:sldMkLst>
          <pc:docMk/>
          <pc:sldMk cId="2932964161" sldId="266"/>
        </pc:sldMkLst>
        <pc:spChg chg="mod">
          <ac:chgData name="염주헌" userId="f7b51415-4b6f-44fe-85f5-fdd062efac66" providerId="ADAL" clId="{E9D72100-7C90-4080-8080-660E8057E0A1}" dt="2021-01-21T08:54:38.286" v="11" actId="26606"/>
          <ac:spMkLst>
            <pc:docMk/>
            <pc:sldMk cId="2932964161" sldId="266"/>
            <ac:spMk id="2" creationId="{E31102F3-0B39-4DF1-A9FE-CBCE8E8B9BD6}"/>
          </ac:spMkLst>
        </pc:spChg>
        <pc:spChg chg="mod">
          <ac:chgData name="염주헌" userId="f7b51415-4b6f-44fe-85f5-fdd062efac66" providerId="ADAL" clId="{E9D72100-7C90-4080-8080-660E8057E0A1}" dt="2021-01-21T08:59:24.175" v="114" actId="14100"/>
          <ac:spMkLst>
            <pc:docMk/>
            <pc:sldMk cId="2932964161" sldId="266"/>
            <ac:spMk id="3" creationId="{A25245DA-020B-4B50-BD45-0BDF2B413D08}"/>
          </ac:spMkLst>
        </pc:spChg>
        <pc:spChg chg="add">
          <ac:chgData name="염주헌" userId="f7b51415-4b6f-44fe-85f5-fdd062efac66" providerId="ADAL" clId="{E9D72100-7C90-4080-8080-660E8057E0A1}" dt="2021-01-21T08:54:38.286" v="11" actId="26606"/>
          <ac:spMkLst>
            <pc:docMk/>
            <pc:sldMk cId="2932964161" sldId="266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4:38.286" v="11" actId="26606"/>
          <ac:spMkLst>
            <pc:docMk/>
            <pc:sldMk cId="2932964161" sldId="266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4:38.286" v="11" actId="26606"/>
          <ac:grpSpMkLst>
            <pc:docMk/>
            <pc:sldMk cId="2932964161" sldId="266"/>
            <ac:grpSpMk id="12" creationId="{E12BF2FB-8A96-4B53-86A0-04755C545EB8}"/>
          </ac:grpSpMkLst>
        </pc:grpChg>
        <pc:picChg chg="add mod">
          <ac:chgData name="염주헌" userId="f7b51415-4b6f-44fe-85f5-fdd062efac66" providerId="ADAL" clId="{E9D72100-7C90-4080-8080-660E8057E0A1}" dt="2021-01-21T09:19:53.931" v="164"/>
          <ac:picMkLst>
            <pc:docMk/>
            <pc:sldMk cId="2932964161" sldId="266"/>
            <ac:picMk id="4" creationId="{E49C91DB-0F8F-40C5-95F3-B27296A7F1A2}"/>
          </ac:picMkLst>
        </pc:picChg>
      </pc:sldChg>
      <pc:sldChg chg="addSp delSp modSp mod modTransition setBg modAnim">
        <pc:chgData name="염주헌" userId="f7b51415-4b6f-44fe-85f5-fdd062efac66" providerId="ADAL" clId="{E9D72100-7C90-4080-8080-660E8057E0A1}" dt="2021-01-21T09:34:29.794" v="166"/>
        <pc:sldMkLst>
          <pc:docMk/>
          <pc:sldMk cId="496170976" sldId="267"/>
        </pc:sldMkLst>
        <pc:spChg chg="mod">
          <ac:chgData name="염주헌" userId="f7b51415-4b6f-44fe-85f5-fdd062efac66" providerId="ADAL" clId="{E9D72100-7C90-4080-8080-660E8057E0A1}" dt="2021-01-21T08:54:40.610" v="12" actId="26606"/>
          <ac:spMkLst>
            <pc:docMk/>
            <pc:sldMk cId="496170976" sldId="267"/>
            <ac:spMk id="2" creationId="{FCA8B189-F77F-49D5-888E-448D7ACEDF3C}"/>
          </ac:spMkLst>
        </pc:spChg>
        <pc:spChg chg="mod">
          <ac:chgData name="염주헌" userId="f7b51415-4b6f-44fe-85f5-fdd062efac66" providerId="ADAL" clId="{E9D72100-7C90-4080-8080-660E8057E0A1}" dt="2021-01-21T08:59:33.446" v="115" actId="14100"/>
          <ac:spMkLst>
            <pc:docMk/>
            <pc:sldMk cId="496170976" sldId="267"/>
            <ac:spMk id="3" creationId="{FE5D105A-F0D9-4EB1-B574-D16D03E23BDD}"/>
          </ac:spMkLst>
        </pc:spChg>
        <pc:spChg chg="add">
          <ac:chgData name="염주헌" userId="f7b51415-4b6f-44fe-85f5-fdd062efac66" providerId="ADAL" clId="{E9D72100-7C90-4080-8080-660E8057E0A1}" dt="2021-01-21T08:54:40.610" v="12" actId="26606"/>
          <ac:spMkLst>
            <pc:docMk/>
            <pc:sldMk cId="496170976" sldId="267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4:40.610" v="12" actId="26606"/>
          <ac:spMkLst>
            <pc:docMk/>
            <pc:sldMk cId="496170976" sldId="267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4:40.610" v="12" actId="26606"/>
          <ac:grpSpMkLst>
            <pc:docMk/>
            <pc:sldMk cId="496170976" sldId="267"/>
            <ac:grpSpMk id="12" creationId="{E12BF2FB-8A96-4B53-86A0-04755C545EB8}"/>
          </ac:grpSpMkLst>
        </pc:grpChg>
        <pc:picChg chg="add del mod">
          <ac:chgData name="염주헌" userId="f7b51415-4b6f-44fe-85f5-fdd062efac66" providerId="ADAL" clId="{E9D72100-7C90-4080-8080-660E8057E0A1}" dt="2021-01-21T09:19:55.518" v="165"/>
          <ac:picMkLst>
            <pc:docMk/>
            <pc:sldMk cId="496170976" sldId="267"/>
            <ac:picMk id="4" creationId="{13EDA29B-615E-4DBB-9899-AEC7282BE7B6}"/>
          </ac:picMkLst>
        </pc:picChg>
        <pc:picChg chg="add mod">
          <ac:chgData name="염주헌" userId="f7b51415-4b6f-44fe-85f5-fdd062efac66" providerId="ADAL" clId="{E9D72100-7C90-4080-8080-660E8057E0A1}" dt="2021-01-21T09:34:29.794" v="166"/>
          <ac:picMkLst>
            <pc:docMk/>
            <pc:sldMk cId="496170976" sldId="267"/>
            <ac:picMk id="5" creationId="{21C0615E-67CF-4C67-B619-C35344D1ECEB}"/>
          </ac:picMkLst>
        </pc:picChg>
      </pc:sldChg>
      <pc:sldChg chg="addSp delSp modSp mod modTransition setBg modAnim">
        <pc:chgData name="염주헌" userId="f7b51415-4b6f-44fe-85f5-fdd062efac66" providerId="ADAL" clId="{E9D72100-7C90-4080-8080-660E8057E0A1}" dt="2021-01-21T09:36:40.861" v="168"/>
        <pc:sldMkLst>
          <pc:docMk/>
          <pc:sldMk cId="1987310373" sldId="268"/>
        </pc:sldMkLst>
        <pc:spChg chg="mod">
          <ac:chgData name="염주헌" userId="f7b51415-4b6f-44fe-85f5-fdd062efac66" providerId="ADAL" clId="{E9D72100-7C90-4080-8080-660E8057E0A1}" dt="2021-01-21T08:55:46.712" v="27" actId="26606"/>
          <ac:spMkLst>
            <pc:docMk/>
            <pc:sldMk cId="1987310373" sldId="268"/>
            <ac:spMk id="2" creationId="{64D516D9-E26B-4AD5-A868-41611A77ED92}"/>
          </ac:spMkLst>
        </pc:spChg>
        <pc:spChg chg="mod">
          <ac:chgData name="염주헌" userId="f7b51415-4b6f-44fe-85f5-fdd062efac66" providerId="ADAL" clId="{E9D72100-7C90-4080-8080-660E8057E0A1}" dt="2021-01-21T08:56:11.211" v="37" actId="255"/>
          <ac:spMkLst>
            <pc:docMk/>
            <pc:sldMk cId="1987310373" sldId="268"/>
            <ac:spMk id="3" creationId="{CF08E621-B66C-462B-8434-394E0EF8B9F4}"/>
          </ac:spMkLst>
        </pc:spChg>
        <pc:spChg chg="add">
          <ac:chgData name="염주헌" userId="f7b51415-4b6f-44fe-85f5-fdd062efac66" providerId="ADAL" clId="{E9D72100-7C90-4080-8080-660E8057E0A1}" dt="2021-01-21T08:55:46.712" v="27" actId="26606"/>
          <ac:spMkLst>
            <pc:docMk/>
            <pc:sldMk cId="1987310373" sldId="268"/>
            <ac:spMk id="6" creationId="{C4E4288A-DFC8-40A2-90E5-70E851A933AD}"/>
          </ac:spMkLst>
        </pc:spChg>
        <pc:spChg chg="add del">
          <ac:chgData name="염주헌" userId="f7b51415-4b6f-44fe-85f5-fdd062efac66" providerId="ADAL" clId="{E9D72100-7C90-4080-8080-660E8057E0A1}" dt="2021-01-21T08:55:16.971" v="26" actId="26606"/>
          <ac:spMkLst>
            <pc:docMk/>
            <pc:sldMk cId="1987310373" sldId="268"/>
            <ac:spMk id="9" creationId="{C4E4288A-DFC8-40A2-90E5-70E851A933AD}"/>
          </ac:spMkLst>
        </pc:spChg>
        <pc:spChg chg="add">
          <ac:chgData name="염주헌" userId="f7b51415-4b6f-44fe-85f5-fdd062efac66" providerId="ADAL" clId="{E9D72100-7C90-4080-8080-660E8057E0A1}" dt="2021-01-21T08:55:46.712" v="27" actId="26606"/>
          <ac:spMkLst>
            <pc:docMk/>
            <pc:sldMk cId="1987310373" sldId="268"/>
            <ac:spMk id="14" creationId="{956571CF-1434-4180-A385-D4AC63B6269D}"/>
          </ac:spMkLst>
        </pc:spChg>
        <pc:spChg chg="add del">
          <ac:chgData name="염주헌" userId="f7b51415-4b6f-44fe-85f5-fdd062efac66" providerId="ADAL" clId="{E9D72100-7C90-4080-8080-660E8057E0A1}" dt="2021-01-21T08:55:16.971" v="26" actId="26606"/>
          <ac:spMkLst>
            <pc:docMk/>
            <pc:sldMk cId="1987310373" sldId="268"/>
            <ac:spMk id="15" creationId="{956571CF-1434-4180-A385-D4AC63B6269D}"/>
          </ac:spMkLst>
        </pc:spChg>
        <pc:spChg chg="add">
          <ac:chgData name="염주헌" userId="f7b51415-4b6f-44fe-85f5-fdd062efac66" providerId="ADAL" clId="{E9D72100-7C90-4080-8080-660E8057E0A1}" dt="2021-01-21T08:55:46.712" v="27" actId="26606"/>
          <ac:spMkLst>
            <pc:docMk/>
            <pc:sldMk cId="1987310373" sldId="268"/>
            <ac:spMk id="16" creationId="{9AD93FD3-7DF2-4DC8-BD55-8B2EB5F63F2A}"/>
          </ac:spMkLst>
        </pc:spChg>
        <pc:spChg chg="add del">
          <ac:chgData name="염주헌" userId="f7b51415-4b6f-44fe-85f5-fdd062efac66" providerId="ADAL" clId="{E9D72100-7C90-4080-8080-660E8057E0A1}" dt="2021-01-21T08:55:16.971" v="26" actId="26606"/>
          <ac:spMkLst>
            <pc:docMk/>
            <pc:sldMk cId="1987310373" sldId="268"/>
            <ac:spMk id="17" creationId="{9AD93FD3-7DF2-4DC8-BD55-8B2EB5F63F2A}"/>
          </ac:spMkLst>
        </pc:spChg>
        <pc:grpChg chg="add">
          <ac:chgData name="염주헌" userId="f7b51415-4b6f-44fe-85f5-fdd062efac66" providerId="ADAL" clId="{E9D72100-7C90-4080-8080-660E8057E0A1}" dt="2021-01-21T08:55:46.712" v="27" actId="26606"/>
          <ac:grpSpMkLst>
            <pc:docMk/>
            <pc:sldMk cId="1987310373" sldId="268"/>
            <ac:grpSpMk id="7" creationId="{C770F868-28FE-4B38-8FC7-E9C841B837FA}"/>
          </ac:grpSpMkLst>
        </pc:grpChg>
        <pc:grpChg chg="add del">
          <ac:chgData name="염주헌" userId="f7b51415-4b6f-44fe-85f5-fdd062efac66" providerId="ADAL" clId="{E9D72100-7C90-4080-8080-660E8057E0A1}" dt="2021-01-21T08:55:16.971" v="26" actId="26606"/>
          <ac:grpSpMkLst>
            <pc:docMk/>
            <pc:sldMk cId="1987310373" sldId="268"/>
            <ac:grpSpMk id="11" creationId="{C770F868-28FE-4B38-8FC7-E9C841B837FA}"/>
          </ac:grpSpMkLst>
        </pc:grpChg>
        <pc:picChg chg="mod">
          <ac:chgData name="염주헌" userId="f7b51415-4b6f-44fe-85f5-fdd062efac66" providerId="ADAL" clId="{E9D72100-7C90-4080-8080-660E8057E0A1}" dt="2021-01-21T08:55:46.712" v="27" actId="26606"/>
          <ac:picMkLst>
            <pc:docMk/>
            <pc:sldMk cId="1987310373" sldId="268"/>
            <ac:picMk id="4" creationId="{5DA31201-C2C2-413B-AE29-E4B65C43683B}"/>
          </ac:picMkLst>
        </pc:picChg>
        <pc:picChg chg="add del mod">
          <ac:chgData name="염주헌" userId="f7b51415-4b6f-44fe-85f5-fdd062efac66" providerId="ADAL" clId="{E9D72100-7C90-4080-8080-660E8057E0A1}" dt="2021-01-21T09:34:31.530" v="167"/>
          <ac:picMkLst>
            <pc:docMk/>
            <pc:sldMk cId="1987310373" sldId="268"/>
            <ac:picMk id="5" creationId="{D0AC889E-D098-4BAB-9F07-689387AECDAA}"/>
          </ac:picMkLst>
        </pc:picChg>
        <pc:picChg chg="add mod">
          <ac:chgData name="염주헌" userId="f7b51415-4b6f-44fe-85f5-fdd062efac66" providerId="ADAL" clId="{E9D72100-7C90-4080-8080-660E8057E0A1}" dt="2021-01-21T09:36:40.861" v="168"/>
          <ac:picMkLst>
            <pc:docMk/>
            <pc:sldMk cId="1987310373" sldId="268"/>
            <ac:picMk id="18" creationId="{EE307D18-C307-4860-9C19-B24809474CF6}"/>
          </ac:picMkLst>
        </pc:picChg>
      </pc:sldChg>
      <pc:sldChg chg="addSp delSp modSp mod modTransition setBg modAnim setClrOvrMap">
        <pc:chgData name="염주헌" userId="f7b51415-4b6f-44fe-85f5-fdd062efac66" providerId="ADAL" clId="{E9D72100-7C90-4080-8080-660E8057E0A1}" dt="2021-01-21T09:40:06.389" v="171"/>
        <pc:sldMkLst>
          <pc:docMk/>
          <pc:sldMk cId="3304471957" sldId="269"/>
        </pc:sldMkLst>
        <pc:spChg chg="mod">
          <ac:chgData name="염주헌" userId="f7b51415-4b6f-44fe-85f5-fdd062efac66" providerId="ADAL" clId="{E9D72100-7C90-4080-8080-660E8057E0A1}" dt="2021-01-21T08:57:55.131" v="64" actId="20577"/>
          <ac:spMkLst>
            <pc:docMk/>
            <pc:sldMk cId="3304471957" sldId="269"/>
            <ac:spMk id="2" creationId="{0AE6E715-89F6-4A9A-B08E-705BECD74160}"/>
          </ac:spMkLst>
        </pc:spChg>
        <pc:spChg chg="mod ord">
          <ac:chgData name="염주헌" userId="f7b51415-4b6f-44fe-85f5-fdd062efac66" providerId="ADAL" clId="{E9D72100-7C90-4080-8080-660E8057E0A1}" dt="2021-01-21T08:57:49.151" v="60" actId="26606"/>
          <ac:spMkLst>
            <pc:docMk/>
            <pc:sldMk cId="3304471957" sldId="269"/>
            <ac:spMk id="3" creationId="{C045E2F2-6F0B-4C19-812F-7208BC6F4779}"/>
          </ac:spMkLst>
        </pc:spChg>
        <pc:spChg chg="add del">
          <ac:chgData name="염주헌" userId="f7b51415-4b6f-44fe-85f5-fdd062efac66" providerId="ADAL" clId="{E9D72100-7C90-4080-8080-660E8057E0A1}" dt="2021-01-21T08:57:49.151" v="60" actId="26606"/>
          <ac:spMkLst>
            <pc:docMk/>
            <pc:sldMk cId="3304471957" sldId="269"/>
            <ac:spMk id="6" creationId="{91F32EBA-ED97-466E-8CFA-8382584155D0}"/>
          </ac:spMkLst>
        </pc:spChg>
        <pc:spChg chg="add del">
          <ac:chgData name="염주헌" userId="f7b51415-4b6f-44fe-85f5-fdd062efac66" providerId="ADAL" clId="{E9D72100-7C90-4080-8080-660E8057E0A1}" dt="2021-01-21T08:57:49.151" v="60" actId="26606"/>
          <ac:spMkLst>
            <pc:docMk/>
            <pc:sldMk cId="3304471957" sldId="269"/>
            <ac:spMk id="7" creationId="{4300F7B2-2FBB-4B65-B588-6331766027CB}"/>
          </ac:spMkLst>
        </pc:spChg>
        <pc:spChg chg="add del">
          <ac:chgData name="염주헌" userId="f7b51415-4b6f-44fe-85f5-fdd062efac66" providerId="ADAL" clId="{E9D72100-7C90-4080-8080-660E8057E0A1}" dt="2021-01-21T08:57:49.151" v="60" actId="26606"/>
          <ac:spMkLst>
            <pc:docMk/>
            <pc:sldMk cId="3304471957" sldId="269"/>
            <ac:spMk id="8" creationId="{EFA5A327-531A-495C-BCA7-27F04811AF4B}"/>
          </ac:spMkLst>
        </pc:spChg>
        <pc:spChg chg="add del">
          <ac:chgData name="염주헌" userId="f7b51415-4b6f-44fe-85f5-fdd062efac66" providerId="ADAL" clId="{E9D72100-7C90-4080-8080-660E8057E0A1}" dt="2021-01-21T08:56:49.779" v="49" actId="26606"/>
          <ac:spMkLst>
            <pc:docMk/>
            <pc:sldMk cId="3304471957" sldId="269"/>
            <ac:spMk id="9" creationId="{0953DB5D-0A37-4498-852C-604ADD855212}"/>
          </ac:spMkLst>
        </pc:spChg>
        <pc:spChg chg="add del">
          <ac:chgData name="염주헌" userId="f7b51415-4b6f-44fe-85f5-fdd062efac66" providerId="ADAL" clId="{E9D72100-7C90-4080-8080-660E8057E0A1}" dt="2021-01-21T08:56:49.779" v="49" actId="26606"/>
          <ac:spMkLst>
            <pc:docMk/>
            <pc:sldMk cId="3304471957" sldId="269"/>
            <ac:spMk id="11" creationId="{52B46D5E-7F74-4741-9FF9-3E105C9570B9}"/>
          </ac:spMkLst>
        </pc:spChg>
        <pc:spChg chg="add del">
          <ac:chgData name="염주헌" userId="f7b51415-4b6f-44fe-85f5-fdd062efac66" providerId="ADAL" clId="{E9D72100-7C90-4080-8080-660E8057E0A1}" dt="2021-01-21T08:56:49.779" v="49" actId="26606"/>
          <ac:spMkLst>
            <pc:docMk/>
            <pc:sldMk cId="3304471957" sldId="269"/>
            <ac:spMk id="13" creationId="{B97A76A2-B7F2-4D75-AB9E-71FB748825F4}"/>
          </ac:spMkLst>
        </pc:spChg>
        <pc:spChg chg="add del">
          <ac:chgData name="염주헌" userId="f7b51415-4b6f-44fe-85f5-fdd062efac66" providerId="ADAL" clId="{E9D72100-7C90-4080-8080-660E8057E0A1}" dt="2021-01-21T08:57:49.151" v="60" actId="26606"/>
          <ac:spMkLst>
            <pc:docMk/>
            <pc:sldMk cId="3304471957" sldId="269"/>
            <ac:spMk id="15" creationId="{09C89D1D-8C73-4FE3-BB9A-0A66D0F9C2FF}"/>
          </ac:spMkLst>
        </pc:spChg>
        <pc:spChg chg="add">
          <ac:chgData name="염주헌" userId="f7b51415-4b6f-44fe-85f5-fdd062efac66" providerId="ADAL" clId="{E9D72100-7C90-4080-8080-660E8057E0A1}" dt="2021-01-21T08:57:49.151" v="60" actId="26606"/>
          <ac:spMkLst>
            <pc:docMk/>
            <pc:sldMk cId="3304471957" sldId="269"/>
            <ac:spMk id="20" creationId="{C3896A03-3945-419A-B66B-4EE266EDD152}"/>
          </ac:spMkLst>
        </pc:spChg>
        <pc:spChg chg="add">
          <ac:chgData name="염주헌" userId="f7b51415-4b6f-44fe-85f5-fdd062efac66" providerId="ADAL" clId="{E9D72100-7C90-4080-8080-660E8057E0A1}" dt="2021-01-21T08:57:49.151" v="60" actId="26606"/>
          <ac:spMkLst>
            <pc:docMk/>
            <pc:sldMk cId="3304471957" sldId="269"/>
            <ac:spMk id="22" creationId="{B34F5AD2-EDBD-4BBD-A55C-EAFFD0C7097A}"/>
          </ac:spMkLst>
        </pc:spChg>
        <pc:spChg chg="add">
          <ac:chgData name="염주헌" userId="f7b51415-4b6f-44fe-85f5-fdd062efac66" providerId="ADAL" clId="{E9D72100-7C90-4080-8080-660E8057E0A1}" dt="2021-01-21T08:57:49.151" v="60" actId="26606"/>
          <ac:spMkLst>
            <pc:docMk/>
            <pc:sldMk cId="3304471957" sldId="269"/>
            <ac:spMk id="24" creationId="{450D3AD2-FA80-415F-A9CE-54D884561CD7}"/>
          </ac:spMkLst>
        </pc:spChg>
        <pc:picChg chg="mod">
          <ac:chgData name="염주헌" userId="f7b51415-4b6f-44fe-85f5-fdd062efac66" providerId="ADAL" clId="{E9D72100-7C90-4080-8080-660E8057E0A1}" dt="2021-01-21T08:57:52.219" v="61" actId="14100"/>
          <ac:picMkLst>
            <pc:docMk/>
            <pc:sldMk cId="3304471957" sldId="269"/>
            <ac:picMk id="4" creationId="{029C7C61-5E0B-4E01-AA0B-8A01F36B1E01}"/>
          </ac:picMkLst>
        </pc:picChg>
        <pc:picChg chg="add del mod">
          <ac:chgData name="염주헌" userId="f7b51415-4b6f-44fe-85f5-fdd062efac66" providerId="ADAL" clId="{E9D72100-7C90-4080-8080-660E8057E0A1}" dt="2021-01-21T09:37:14.243" v="170"/>
          <ac:picMkLst>
            <pc:docMk/>
            <pc:sldMk cId="3304471957" sldId="269"/>
            <ac:picMk id="5" creationId="{B04639DD-AE67-4F27-B34C-17A5F5E97CB7}"/>
          </ac:picMkLst>
        </pc:picChg>
        <pc:picChg chg="add mod">
          <ac:chgData name="염주헌" userId="f7b51415-4b6f-44fe-85f5-fdd062efac66" providerId="ADAL" clId="{E9D72100-7C90-4080-8080-660E8057E0A1}" dt="2021-01-21T09:40:06.389" v="171"/>
          <ac:picMkLst>
            <pc:docMk/>
            <pc:sldMk cId="3304471957" sldId="269"/>
            <ac:picMk id="10" creationId="{764A8875-4D40-41A6-B07C-3D88BF64EB51}"/>
          </ac:picMkLst>
        </pc:picChg>
      </pc:sldChg>
      <pc:sldChg chg="addSp delSp modSp mod modTransition setBg modAnim">
        <pc:chgData name="염주헌" userId="f7b51415-4b6f-44fe-85f5-fdd062efac66" providerId="ADAL" clId="{E9D72100-7C90-4080-8080-660E8057E0A1}" dt="2021-01-21T09:40:06.389" v="171"/>
        <pc:sldMkLst>
          <pc:docMk/>
          <pc:sldMk cId="4225819574" sldId="270"/>
        </pc:sldMkLst>
        <pc:spChg chg="mod">
          <ac:chgData name="염주헌" userId="f7b51415-4b6f-44fe-85f5-fdd062efac66" providerId="ADAL" clId="{E9D72100-7C90-4080-8080-660E8057E0A1}" dt="2021-01-21T08:57:57.983" v="65" actId="26606"/>
          <ac:spMkLst>
            <pc:docMk/>
            <pc:sldMk cId="4225819574" sldId="270"/>
            <ac:spMk id="2" creationId="{3D574E88-966E-4F93-867E-21B1F9762B2C}"/>
          </ac:spMkLst>
        </pc:spChg>
        <pc:spChg chg="mod">
          <ac:chgData name="염주헌" userId="f7b51415-4b6f-44fe-85f5-fdd062efac66" providerId="ADAL" clId="{E9D72100-7C90-4080-8080-660E8057E0A1}" dt="2021-01-21T08:57:57.983" v="65" actId="26606"/>
          <ac:spMkLst>
            <pc:docMk/>
            <pc:sldMk cId="4225819574" sldId="270"/>
            <ac:spMk id="3" creationId="{EF1A4830-D461-4337-B6E5-6DDAB29D628A}"/>
          </ac:spMkLst>
        </pc:spChg>
        <pc:spChg chg="add">
          <ac:chgData name="염주헌" userId="f7b51415-4b6f-44fe-85f5-fdd062efac66" providerId="ADAL" clId="{E9D72100-7C90-4080-8080-660E8057E0A1}" dt="2021-01-21T08:57:57.983" v="65" actId="26606"/>
          <ac:spMkLst>
            <pc:docMk/>
            <pc:sldMk cId="4225819574" sldId="270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7:57.983" v="65" actId="26606"/>
          <ac:spMkLst>
            <pc:docMk/>
            <pc:sldMk cId="4225819574" sldId="270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7:57.983" v="65" actId="26606"/>
          <ac:grpSpMkLst>
            <pc:docMk/>
            <pc:sldMk cId="4225819574" sldId="270"/>
            <ac:grpSpMk id="12" creationId="{E12BF2FB-8A96-4B53-86A0-04755C545EB8}"/>
          </ac:grpSpMkLst>
        </pc:grpChg>
        <pc:picChg chg="add del mod">
          <ac:chgData name="염주헌" userId="f7b51415-4b6f-44fe-85f5-fdd062efac66" providerId="ADAL" clId="{E9D72100-7C90-4080-8080-660E8057E0A1}" dt="2021-01-21T09:36:42.194" v="169"/>
          <ac:picMkLst>
            <pc:docMk/>
            <pc:sldMk cId="4225819574" sldId="270"/>
            <ac:picMk id="4" creationId="{01B68906-DF24-4BA4-80EC-316EC6A5F955}"/>
          </ac:picMkLst>
        </pc:picChg>
        <pc:picChg chg="add mod">
          <ac:chgData name="염주헌" userId="f7b51415-4b6f-44fe-85f5-fdd062efac66" providerId="ADAL" clId="{E9D72100-7C90-4080-8080-660E8057E0A1}" dt="2021-01-21T09:40:06.389" v="171"/>
          <ac:picMkLst>
            <pc:docMk/>
            <pc:sldMk cId="4225819574" sldId="270"/>
            <ac:picMk id="5" creationId="{1239F7FD-FB37-4BFB-BA47-C1C460C4B27D}"/>
          </ac:picMkLst>
        </pc:picChg>
      </pc:sldChg>
      <pc:sldChg chg="addSp modSp mod setBg">
        <pc:chgData name="염주헌" userId="f7b51415-4b6f-44fe-85f5-fdd062efac66" providerId="ADAL" clId="{E9D72100-7C90-4080-8080-660E8057E0A1}" dt="2021-01-21T09:40:06.389" v="171"/>
        <pc:sldMkLst>
          <pc:docMk/>
          <pc:sldMk cId="2903225220" sldId="271"/>
        </pc:sldMkLst>
        <pc:spChg chg="mod">
          <ac:chgData name="염주헌" userId="f7b51415-4b6f-44fe-85f5-fdd062efac66" providerId="ADAL" clId="{E9D72100-7C90-4080-8080-660E8057E0A1}" dt="2021-01-21T08:58:01.488" v="66" actId="26606"/>
          <ac:spMkLst>
            <pc:docMk/>
            <pc:sldMk cId="2903225220" sldId="271"/>
            <ac:spMk id="2" creationId="{9C414A13-EF49-4527-8EB7-5B9D89982159}"/>
          </ac:spMkLst>
        </pc:spChg>
        <pc:spChg chg="mod">
          <ac:chgData name="염주헌" userId="f7b51415-4b6f-44fe-85f5-fdd062efac66" providerId="ADAL" clId="{E9D72100-7C90-4080-8080-660E8057E0A1}" dt="2021-01-21T08:58:01.488" v="66" actId="26606"/>
          <ac:spMkLst>
            <pc:docMk/>
            <pc:sldMk cId="2903225220" sldId="271"/>
            <ac:spMk id="3" creationId="{8CFF5B23-1D1C-4703-9954-2AA6D0B5EF91}"/>
          </ac:spMkLst>
        </pc:spChg>
        <pc:spChg chg="add">
          <ac:chgData name="염주헌" userId="f7b51415-4b6f-44fe-85f5-fdd062efac66" providerId="ADAL" clId="{E9D72100-7C90-4080-8080-660E8057E0A1}" dt="2021-01-21T08:58:01.488" v="66" actId="26606"/>
          <ac:spMkLst>
            <pc:docMk/>
            <pc:sldMk cId="2903225220" sldId="271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8:01.488" v="66" actId="26606"/>
          <ac:spMkLst>
            <pc:docMk/>
            <pc:sldMk cId="2903225220" sldId="271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8:01.488" v="66" actId="26606"/>
          <ac:grpSpMkLst>
            <pc:docMk/>
            <pc:sldMk cId="2903225220" sldId="271"/>
            <ac:grpSpMk id="12" creationId="{E12BF2FB-8A96-4B53-86A0-04755C545EB8}"/>
          </ac:grpSpMkLst>
        </pc:grpChg>
        <pc:picChg chg="add mod">
          <ac:chgData name="염주헌" userId="f7b51415-4b6f-44fe-85f5-fdd062efac66" providerId="ADAL" clId="{E9D72100-7C90-4080-8080-660E8057E0A1}" dt="2021-01-21T09:40:06.389" v="171"/>
          <ac:picMkLst>
            <pc:docMk/>
            <pc:sldMk cId="2903225220" sldId="271"/>
            <ac:picMk id="4" creationId="{282C48B5-FBE5-4FA8-9F3C-B4A894D0EC50}"/>
          </ac:picMkLst>
        </pc:picChg>
      </pc:sldChg>
      <pc:sldChg chg="addSp delSp modSp mod modTransition setBg modAnim">
        <pc:chgData name="염주헌" userId="f7b51415-4b6f-44fe-85f5-fdd062efac66" providerId="ADAL" clId="{E9D72100-7C90-4080-8080-660E8057E0A1}" dt="2021-01-21T09:41:50.730" v="176"/>
        <pc:sldMkLst>
          <pc:docMk/>
          <pc:sldMk cId="1798290171" sldId="272"/>
        </pc:sldMkLst>
        <pc:spChg chg="mod">
          <ac:chgData name="염주헌" userId="f7b51415-4b6f-44fe-85f5-fdd062efac66" providerId="ADAL" clId="{E9D72100-7C90-4080-8080-660E8057E0A1}" dt="2021-01-21T08:58:04.314" v="67" actId="26606"/>
          <ac:spMkLst>
            <pc:docMk/>
            <pc:sldMk cId="1798290171" sldId="272"/>
            <ac:spMk id="2" creationId="{3B7ECCEF-C784-4326-9608-E786A9B41004}"/>
          </ac:spMkLst>
        </pc:spChg>
        <pc:spChg chg="mod">
          <ac:chgData name="염주헌" userId="f7b51415-4b6f-44fe-85f5-fdd062efac66" providerId="ADAL" clId="{E9D72100-7C90-4080-8080-660E8057E0A1}" dt="2021-01-21T08:58:17.124" v="72" actId="403"/>
          <ac:spMkLst>
            <pc:docMk/>
            <pc:sldMk cId="1798290171" sldId="272"/>
            <ac:spMk id="3" creationId="{FD7DBEF8-C45E-4A2B-BDA8-4CC4B9E309C8}"/>
          </ac:spMkLst>
        </pc:spChg>
        <pc:spChg chg="add">
          <ac:chgData name="염주헌" userId="f7b51415-4b6f-44fe-85f5-fdd062efac66" providerId="ADAL" clId="{E9D72100-7C90-4080-8080-660E8057E0A1}" dt="2021-01-21T08:58:04.314" v="67" actId="26606"/>
          <ac:spMkLst>
            <pc:docMk/>
            <pc:sldMk cId="1798290171" sldId="272"/>
            <ac:spMk id="8" creationId="{33CD251C-A887-4D2F-925B-FC097198538B}"/>
          </ac:spMkLst>
        </pc:spChg>
        <pc:spChg chg="add">
          <ac:chgData name="염주헌" userId="f7b51415-4b6f-44fe-85f5-fdd062efac66" providerId="ADAL" clId="{E9D72100-7C90-4080-8080-660E8057E0A1}" dt="2021-01-21T08:58:04.314" v="67" actId="26606"/>
          <ac:spMkLst>
            <pc:docMk/>
            <pc:sldMk cId="1798290171" sldId="272"/>
            <ac:spMk id="10" creationId="{3B2069EE-A08E-44F0-B3F9-3CF8CC2DCAD5}"/>
          </ac:spMkLst>
        </pc:spChg>
        <pc:grpChg chg="add">
          <ac:chgData name="염주헌" userId="f7b51415-4b6f-44fe-85f5-fdd062efac66" providerId="ADAL" clId="{E9D72100-7C90-4080-8080-660E8057E0A1}" dt="2021-01-21T08:58:04.314" v="67" actId="26606"/>
          <ac:grpSpMkLst>
            <pc:docMk/>
            <pc:sldMk cId="1798290171" sldId="272"/>
            <ac:grpSpMk id="12" creationId="{E12BF2FB-8A96-4B53-86A0-04755C545EB8}"/>
          </ac:grpSpMkLst>
        </pc:grpChg>
        <pc:picChg chg="add del mod">
          <ac:chgData name="염주헌" userId="f7b51415-4b6f-44fe-85f5-fdd062efac66" providerId="ADAL" clId="{E9D72100-7C90-4080-8080-660E8057E0A1}" dt="2021-01-21T09:40:34.682" v="172"/>
          <ac:picMkLst>
            <pc:docMk/>
            <pc:sldMk cId="1798290171" sldId="272"/>
            <ac:picMk id="4" creationId="{510417BE-6EB4-47CE-8E02-8899234A9DA5}"/>
          </ac:picMkLst>
        </pc:picChg>
        <pc:picChg chg="add del mod">
          <ac:chgData name="염주헌" userId="f7b51415-4b6f-44fe-85f5-fdd062efac66" providerId="ADAL" clId="{E9D72100-7C90-4080-8080-660E8057E0A1}" dt="2021-01-21T09:40:36.078" v="173"/>
          <ac:picMkLst>
            <pc:docMk/>
            <pc:sldMk cId="1798290171" sldId="272"/>
            <ac:picMk id="5" creationId="{AA9156B8-7AC5-4880-935E-EBF5EAF777BA}"/>
          </ac:picMkLst>
        </pc:picChg>
        <pc:picChg chg="add del mod">
          <ac:chgData name="염주헌" userId="f7b51415-4b6f-44fe-85f5-fdd062efac66" providerId="ADAL" clId="{E9D72100-7C90-4080-8080-660E8057E0A1}" dt="2021-01-21T09:40:49.859" v="175"/>
          <ac:picMkLst>
            <pc:docMk/>
            <pc:sldMk cId="1798290171" sldId="272"/>
            <ac:picMk id="6" creationId="{598D8E5A-8859-4A2B-9A7C-EAEB23311C28}"/>
          </ac:picMkLst>
        </pc:picChg>
        <pc:picChg chg="add mod">
          <ac:chgData name="염주헌" userId="f7b51415-4b6f-44fe-85f5-fdd062efac66" providerId="ADAL" clId="{E9D72100-7C90-4080-8080-660E8057E0A1}" dt="2021-01-21T09:41:50.730" v="176"/>
          <ac:picMkLst>
            <pc:docMk/>
            <pc:sldMk cId="1798290171" sldId="272"/>
            <ac:picMk id="7" creationId="{F9A3CDEC-EFED-44E6-93BA-EA9E34EA192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hyperlink" Target="https://github.com/maxpumperla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475749F-F487-4EFB-ABC7-C1359590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F6285A5F-6712-47A0-8A11-F0DFF60D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276856" y="1645695"/>
            <a:ext cx="4418320" cy="387728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A6F8ABB-6C5D-4349-9E1B-198D1ABF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52343" y="643383"/>
            <a:ext cx="2926988" cy="2594434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chemeClr val="tx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971ABA8-4CDB-4EEE-8C48-AA4FDB650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2071858"/>
            <a:ext cx="8109718" cy="4786143"/>
          </a:xfrm>
          <a:custGeom>
            <a:avLst/>
            <a:gdLst>
              <a:gd name="connsiteX0" fmla="*/ 7381313 w 8109718"/>
              <a:gd name="connsiteY0" fmla="*/ 1839459 h 4786143"/>
              <a:gd name="connsiteX1" fmla="*/ 7381313 w 8109718"/>
              <a:gd name="connsiteY1" fmla="*/ 1853646 h 4786143"/>
              <a:gd name="connsiteX2" fmla="*/ 7379359 w 8109718"/>
              <a:gd name="connsiteY2" fmla="*/ 1846552 h 4786143"/>
              <a:gd name="connsiteX3" fmla="*/ 1321854 w 8109718"/>
              <a:gd name="connsiteY3" fmla="*/ 0 h 4786143"/>
              <a:gd name="connsiteX4" fmla="*/ 5365317 w 8109718"/>
              <a:gd name="connsiteY4" fmla="*/ 0 h 4786143"/>
              <a:gd name="connsiteX5" fmla="*/ 5985373 w 8109718"/>
              <a:gd name="connsiteY5" fmla="*/ 365439 h 4786143"/>
              <a:gd name="connsiteX6" fmla="*/ 8011470 w 8109718"/>
              <a:gd name="connsiteY6" fmla="*/ 3854515 h 4786143"/>
              <a:gd name="connsiteX7" fmla="*/ 8011470 w 8109718"/>
              <a:gd name="connsiteY7" fmla="*/ 4567993 h 4786143"/>
              <a:gd name="connsiteX8" fmla="*/ 7904625 w 8109718"/>
              <a:gd name="connsiteY8" fmla="*/ 4751987 h 4786143"/>
              <a:gd name="connsiteX9" fmla="*/ 7884791 w 8109718"/>
              <a:gd name="connsiteY9" fmla="*/ 4786143 h 4786143"/>
              <a:gd name="connsiteX10" fmla="*/ 0 w 8109718"/>
              <a:gd name="connsiteY10" fmla="*/ 4786143 h 4786143"/>
              <a:gd name="connsiteX11" fmla="*/ 0 w 8109718"/>
              <a:gd name="connsiteY11" fmla="*/ 1564110 h 4786143"/>
              <a:gd name="connsiteX12" fmla="*/ 27177 w 8109718"/>
              <a:gd name="connsiteY12" fmla="*/ 1517107 h 4786143"/>
              <a:gd name="connsiteX13" fmla="*/ 693065 w 8109718"/>
              <a:gd name="connsiteY13" fmla="*/ 365439 h 4786143"/>
              <a:gd name="connsiteX14" fmla="*/ 1321854 w 8109718"/>
              <a:gd name="connsiteY14" fmla="*/ 0 h 4786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109718" h="4786143">
                <a:moveTo>
                  <a:pt x="7381313" y="1839459"/>
                </a:moveTo>
                <a:lnTo>
                  <a:pt x="7381313" y="1853646"/>
                </a:lnTo>
                <a:lnTo>
                  <a:pt x="7379359" y="1846552"/>
                </a:lnTo>
                <a:close/>
                <a:moveTo>
                  <a:pt x="1321854" y="0"/>
                </a:moveTo>
                <a:cubicBezTo>
                  <a:pt x="1321854" y="0"/>
                  <a:pt x="1321854" y="0"/>
                  <a:pt x="5365317" y="0"/>
                </a:cubicBezTo>
                <a:cubicBezTo>
                  <a:pt x="5618580" y="0"/>
                  <a:pt x="5863108" y="139215"/>
                  <a:pt x="5985373" y="365439"/>
                </a:cubicBezTo>
                <a:cubicBezTo>
                  <a:pt x="5985373" y="365439"/>
                  <a:pt x="5985373" y="365439"/>
                  <a:pt x="8011470" y="3854515"/>
                </a:cubicBezTo>
                <a:cubicBezTo>
                  <a:pt x="8142468" y="4072039"/>
                  <a:pt x="8142468" y="4350470"/>
                  <a:pt x="8011470" y="4567993"/>
                </a:cubicBezTo>
                <a:cubicBezTo>
                  <a:pt x="8011470" y="4567993"/>
                  <a:pt x="8011470" y="4567993"/>
                  <a:pt x="7904625" y="4751987"/>
                </a:cubicBezTo>
                <a:lnTo>
                  <a:pt x="7884791" y="4786143"/>
                </a:lnTo>
                <a:lnTo>
                  <a:pt x="0" y="4786143"/>
                </a:lnTo>
                <a:lnTo>
                  <a:pt x="0" y="1564110"/>
                </a:lnTo>
                <a:lnTo>
                  <a:pt x="27177" y="1517107"/>
                </a:lnTo>
                <a:cubicBezTo>
                  <a:pt x="220245" y="1183191"/>
                  <a:pt x="440895" y="801574"/>
                  <a:pt x="693065" y="365439"/>
                </a:cubicBezTo>
                <a:cubicBezTo>
                  <a:pt x="824063" y="139215"/>
                  <a:pt x="1059859" y="0"/>
                  <a:pt x="13218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80281" y="2961564"/>
            <a:ext cx="5124734" cy="32686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ko-KR" altLang="en-US" sz="4500">
                <a:solidFill>
                  <a:schemeClr val="bg1"/>
                </a:solidFill>
                <a:ea typeface="맑은 고딕"/>
              </a:rPr>
              <a:t>7.3 모델의 성능을 최대로 끌어올리기</a:t>
            </a:r>
            <a:br>
              <a:rPr lang="ko-KR" altLang="en-US" sz="4500">
                <a:solidFill>
                  <a:schemeClr val="bg1"/>
                </a:solidFill>
                <a:ea typeface="맑은 고딕"/>
              </a:rPr>
            </a:br>
            <a:br>
              <a:rPr lang="ko-KR" altLang="en-US" sz="4500">
                <a:solidFill>
                  <a:schemeClr val="bg1"/>
                </a:solidFill>
                <a:ea typeface="맑은 고딕"/>
              </a:rPr>
            </a:br>
            <a:r>
              <a:rPr lang="ko-KR" altLang="en-US" sz="4500">
                <a:solidFill>
                  <a:schemeClr val="bg1"/>
                </a:solidFill>
                <a:ea typeface="맑은 고딕"/>
              </a:rPr>
              <a:t>7.4 요약 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AD463E1-6621-44B4-A995-C70A4631D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7830" y="385730"/>
            <a:ext cx="1128382" cy="847206"/>
            <a:chOff x="5307830" y="325570"/>
            <a:chExt cx="1128382" cy="847206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E8C13FBF-233E-42AC-B7A1-E55B62DF2C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21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03"/>
    </mc:Choice>
    <mc:Fallback xmlns="">
      <p:transition spd="slow" advTm="64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31102F3-0B39-4DF1-A9FE-CBCE8E8B9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7.3.2 하이퍼파라미터 최적화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5245DA-020B-4B50-BD45-0BDF2B413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140" y="1854600"/>
            <a:ext cx="5527064" cy="48542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1400" dirty="0">
                <a:ea typeface="맑은 고딕"/>
              </a:rPr>
              <a:t>주어진 </a:t>
            </a:r>
            <a:r>
              <a:rPr lang="ko-KR" altLang="en-US" sz="1400" dirty="0" err="1">
                <a:ea typeface="맑은 고딕"/>
              </a:rPr>
              <a:t>하이퍼파라미터에서</a:t>
            </a:r>
            <a:r>
              <a:rPr lang="ko-KR" altLang="en-US" sz="1400" dirty="0">
                <a:ea typeface="맑은 고딕"/>
              </a:rPr>
              <a:t> 얻은 검증 성능을 사용하여 다음 번에 시도할 </a:t>
            </a:r>
            <a:r>
              <a:rPr lang="ko-KR" altLang="en-US" sz="1400" dirty="0" err="1">
                <a:ea typeface="맑은 고딕"/>
              </a:rPr>
              <a:t>하이퍼파라미터를</a:t>
            </a:r>
            <a:r>
              <a:rPr lang="ko-KR" altLang="en-US" sz="1400" dirty="0">
                <a:ea typeface="맑은 고딕"/>
              </a:rPr>
              <a:t> 선택하는 알고리즘이 이 과정의 핵심</a:t>
            </a:r>
          </a:p>
          <a:p>
            <a:r>
              <a:rPr lang="ko-KR" altLang="en-US" sz="1400" dirty="0">
                <a:ea typeface="맑은 고딕"/>
              </a:rPr>
              <a:t>모델의 가중치를 훈련하는 것 </a:t>
            </a:r>
            <a:r>
              <a:rPr lang="ko-KR" altLang="en-US" sz="1400" dirty="0" err="1">
                <a:ea typeface="맑은 고딕"/>
              </a:rPr>
              <a:t>vs</a:t>
            </a:r>
            <a:r>
              <a:rPr lang="ko-KR" altLang="en-US" sz="1400" dirty="0">
                <a:ea typeface="맑은 고딕"/>
              </a:rPr>
              <a:t> </a:t>
            </a:r>
            <a:r>
              <a:rPr lang="ko-KR" altLang="en-US" sz="1400" dirty="0" err="1">
                <a:ea typeface="맑은 고딕"/>
              </a:rPr>
              <a:t>하이퍼파라미터를</a:t>
            </a:r>
            <a:r>
              <a:rPr lang="ko-KR" altLang="en-US" sz="1400" dirty="0">
                <a:ea typeface="맑은 고딕"/>
              </a:rPr>
              <a:t> 업데이트 하는 것</a:t>
            </a:r>
            <a:endParaRPr lang="en-US" altLang="ko-KR" sz="1400" dirty="0">
              <a:ea typeface="맑은 고딕"/>
            </a:endParaRPr>
          </a:p>
          <a:p>
            <a:pPr marL="0" indent="0">
              <a:buNone/>
            </a:pPr>
            <a:endParaRPr lang="ko-KR" altLang="en-US" sz="14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1400" dirty="0">
                <a:ea typeface="맑은 고딕"/>
              </a:rPr>
              <a:t>-모델의 가중치를 훈련하는 것 = 미니 배치 데이터에 대한 손실함수 값을 계산하고 </a:t>
            </a:r>
            <a:r>
              <a:rPr lang="ko-KR" altLang="en-US" sz="1400" dirty="0" err="1">
                <a:ea typeface="맑은 고딕"/>
              </a:rPr>
              <a:t>역전파</a:t>
            </a:r>
            <a:r>
              <a:rPr lang="ko-KR" altLang="en-US" sz="1400" dirty="0">
                <a:ea typeface="맑은 고딕"/>
              </a:rPr>
              <a:t> 알고리즘을 사용하여 올바른 방향으로 가중치를 이동하면 됨.</a:t>
            </a:r>
          </a:p>
          <a:p>
            <a:pPr marL="0" indent="0">
              <a:buNone/>
            </a:pPr>
            <a:r>
              <a:rPr lang="ko-KR" altLang="en-US" sz="1400" dirty="0">
                <a:ea typeface="맑은 고딕"/>
              </a:rPr>
              <a:t>-</a:t>
            </a:r>
            <a:r>
              <a:rPr lang="ko-KR" altLang="en-US" sz="1400" dirty="0" err="1">
                <a:ea typeface="맑은 고딕"/>
              </a:rPr>
              <a:t>하이퍼파라미터를</a:t>
            </a:r>
            <a:r>
              <a:rPr lang="ko-KR" altLang="en-US" sz="1400" dirty="0">
                <a:ea typeface="맑은 고딕"/>
              </a:rPr>
              <a:t> 업데이트 하는 것 = 피드백 신호를 계산하는 것은 매우 비용이 많이 든다. 새로운 모델을 만들고 데이터셋을 사용하여 처음부터 다시 훈련해야 한다</a:t>
            </a:r>
          </a:p>
          <a:p>
            <a:pPr marL="0" indent="0">
              <a:buNone/>
            </a:pPr>
            <a:r>
              <a:rPr lang="ko-KR" altLang="en-US" sz="1400" dirty="0">
                <a:ea typeface="맑은 고딕"/>
              </a:rPr>
              <a:t>-</a:t>
            </a:r>
            <a:r>
              <a:rPr lang="ko-KR" altLang="en-US" sz="1400" dirty="0" err="1">
                <a:ea typeface="맑은 고딕"/>
              </a:rPr>
              <a:t>하이퍼파라미터</a:t>
            </a:r>
            <a:r>
              <a:rPr lang="ko-KR" altLang="en-US" sz="1400" dirty="0">
                <a:ea typeface="맑은 고딕"/>
              </a:rPr>
              <a:t> 공간은 일반적으로 분리되어 있는 결정들로 채워집니다. 즉 연속적이지 않고 미분 가능하지 않습니다. 그러므로 </a:t>
            </a:r>
            <a:r>
              <a:rPr lang="ko-KR" altLang="en-US" sz="1400" dirty="0" err="1">
                <a:ea typeface="맑은 고딕"/>
              </a:rPr>
              <a:t>하이퍼파라미터</a:t>
            </a:r>
            <a:r>
              <a:rPr lang="ko-KR" altLang="en-US" sz="1400" dirty="0">
                <a:ea typeface="맑은 고딕"/>
              </a:rPr>
              <a:t> 공간에 경사 하강법을 사용할 수 없습니다. 그 대신 경사 하강법보다 훨씬 비효율적인 </a:t>
            </a:r>
            <a:r>
              <a:rPr lang="ko-KR" altLang="en-US" sz="1400" dirty="0" err="1">
                <a:ea typeface="맑은 고딕"/>
              </a:rPr>
              <a:t>그래디언트</a:t>
            </a:r>
            <a:r>
              <a:rPr lang="ko-KR" altLang="en-US" sz="1400" dirty="0">
                <a:ea typeface="맑은 고딕"/>
              </a:rPr>
              <a:t>-프리 최적화 기법을 사용해야 합니다. 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E49C91DB-0F8F-40C5-95F3-B27296A7F1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96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137"/>
    </mc:Choice>
    <mc:Fallback xmlns="">
      <p:transition spd="slow" advTm="83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59" x="10947400" y="4657725"/>
          <p14:tracePt t="5361" x="10955338" y="4657725"/>
          <p14:tracePt t="5365" x="10996613" y="4657725"/>
          <p14:tracePt t="5368" x="11028363" y="4657725"/>
          <p14:tracePt t="5369" x="11060113" y="4657725"/>
          <p14:tracePt t="5370" x="11075988" y="4657725"/>
          <p14:tracePt t="5372" x="11091863" y="4657725"/>
          <p14:tracePt t="5373" x="11099800" y="4657725"/>
          <p14:tracePt t="5373" x="11115675" y="4657725"/>
          <p14:tracePt t="5375" x="11163300" y="4657725"/>
          <p14:tracePt t="5377" x="11179175" y="4657725"/>
          <p14:tracePt t="5377" x="11187113" y="4657725"/>
          <p14:tracePt t="5378" x="11202988" y="4657725"/>
          <p14:tracePt t="5379" x="11234738" y="4657725"/>
          <p14:tracePt t="5380" x="11258550" y="4657725"/>
          <p14:tracePt t="5381" x="11274425" y="4657725"/>
          <p14:tracePt t="5382" x="11298238" y="4657725"/>
          <p14:tracePt t="5383" x="11314113" y="4657725"/>
          <p14:tracePt t="5384" x="11331575" y="4657725"/>
          <p14:tracePt t="5385" x="11355388" y="4649788"/>
          <p14:tracePt t="5386" x="11379200" y="4649788"/>
          <p14:tracePt t="5387" x="11395075" y="4649788"/>
          <p14:tracePt t="5388" x="11410950" y="4641850"/>
          <p14:tracePt t="5389" x="11458575" y="4633913"/>
          <p14:tracePt t="5390" x="11482388" y="4633913"/>
          <p14:tracePt t="5392" x="11506200" y="4633913"/>
          <p14:tracePt t="5393" x="11545888" y="4624388"/>
          <p14:tracePt t="5394" x="11593513" y="4624388"/>
          <p14:tracePt t="5395" x="11617325" y="4616450"/>
          <p14:tracePt t="5396" x="11641138" y="4616450"/>
          <p14:tracePt t="5397" x="11649075" y="4616450"/>
          <p14:tracePt t="5398" x="11682413" y="4608513"/>
          <p14:tracePt t="5399" x="11730038" y="4600575"/>
          <p14:tracePt t="5400" x="11753850" y="4600575"/>
          <p14:tracePt t="5401" x="11801475" y="4592638"/>
          <p14:tracePt t="5402" x="11825288" y="4592638"/>
          <p14:tracePt t="5403" x="11857038" y="4584700"/>
          <p14:tracePt t="5404" x="11864975" y="4584700"/>
          <p14:tracePt t="5405" x="11888788" y="4584700"/>
          <p14:tracePt t="5406" x="11936413" y="4584700"/>
          <p14:tracePt t="5407" x="11968163" y="4584700"/>
          <p14:tracePt t="5409" x="12015788" y="4576763"/>
          <p14:tracePt t="5410" x="12049125" y="4576763"/>
          <p14:tracePt t="5411" x="12080875" y="4568825"/>
          <p14:tracePt t="5411" x="12112625" y="4568825"/>
          <p14:tracePt t="5412" x="12136438" y="4560888"/>
          <p14:tracePt t="5413" x="12152313" y="4560888"/>
          <p14:tracePt t="5414" x="12184063" y="4560888"/>
          <p14:tracePt t="18168" x="12168188" y="3629025"/>
          <p14:tracePt t="18170" x="12152313" y="3621088"/>
          <p14:tracePt t="18172" x="12144375" y="3621088"/>
          <p14:tracePt t="18172" x="12136438" y="3613150"/>
          <p14:tracePt t="18173" x="12128500" y="3613150"/>
          <p14:tracePt t="18175" x="12120563" y="3605213"/>
          <p14:tracePt t="18176" x="12112625" y="3605213"/>
          <p14:tracePt t="18177" x="12104688" y="3595688"/>
          <p14:tracePt t="18178" x="12096750" y="3595688"/>
          <p14:tracePt t="18179" x="12088813" y="3595688"/>
          <p14:tracePt t="18180" x="12080875" y="3587750"/>
          <p14:tracePt t="18181" x="12072938" y="3579813"/>
          <p14:tracePt t="18184" x="12065000" y="3579813"/>
          <p14:tracePt t="18185" x="12057063" y="3571875"/>
          <p14:tracePt t="18186" x="12049125" y="3571875"/>
          <p14:tracePt t="18187" x="12041188" y="3563938"/>
          <p14:tracePt t="18188" x="12033250" y="3563938"/>
          <p14:tracePt t="18190" x="12025313" y="3556000"/>
          <p14:tracePt t="18191" x="12007850" y="3556000"/>
          <p14:tracePt t="18192" x="12007850" y="3548063"/>
          <p14:tracePt t="18193" x="11999913" y="3548063"/>
          <p14:tracePt t="18194" x="11984038" y="3540125"/>
          <p14:tracePt t="18195" x="11976100" y="3540125"/>
          <p14:tracePt t="18195" x="11968163" y="3532188"/>
          <p14:tracePt t="18196" x="11960225" y="3532188"/>
          <p14:tracePt t="18198" x="11952288" y="3532188"/>
          <p14:tracePt t="18198" x="11944350" y="3532188"/>
          <p14:tracePt t="18199" x="11936413" y="3524250"/>
          <p14:tracePt t="18200" x="11928475" y="3524250"/>
          <p14:tracePt t="18201" x="11920538" y="3516313"/>
          <p14:tracePt t="18202" x="11912600" y="3516313"/>
          <p14:tracePt t="18203" x="11904663" y="3508375"/>
          <p14:tracePt t="18205" x="11896725" y="3508375"/>
          <p14:tracePt t="18206" x="11888788" y="3500438"/>
          <p14:tracePt t="18207" x="11872913" y="3500438"/>
          <p14:tracePt t="18208" x="11864975" y="3500438"/>
          <p14:tracePt t="18209" x="11849100" y="3492500"/>
          <p14:tracePt t="18211" x="11833225" y="3492500"/>
          <p14:tracePt t="18214" x="11825288" y="3484563"/>
          <p14:tracePt t="18214" x="11809413" y="3484563"/>
          <p14:tracePt t="18215" x="11809413" y="3476625"/>
          <p14:tracePt t="18216" x="11793538" y="3476625"/>
          <p14:tracePt t="18217" x="11785600" y="3476625"/>
          <p14:tracePt t="18218" x="11777663" y="3476625"/>
          <p14:tracePt t="18219" x="11769725" y="3476625"/>
          <p14:tracePt t="18220" x="11761788" y="3468688"/>
          <p14:tracePt t="18222" x="11753850" y="3468688"/>
          <p14:tracePt t="18223" x="11745913" y="3468688"/>
          <p14:tracePt t="18224" x="11737975" y="3460750"/>
          <p14:tracePt t="18225" x="11730038" y="3460750"/>
          <p14:tracePt t="18226" x="11714163" y="3460750"/>
          <p14:tracePt t="18226" x="11706225" y="3460750"/>
          <p14:tracePt t="18228" x="11690350" y="3460750"/>
          <p14:tracePt t="18228" x="11682413" y="3460750"/>
          <p14:tracePt t="18230" x="11664950" y="3460750"/>
          <p14:tracePt t="18231" x="11657013" y="3460750"/>
          <p14:tracePt t="18232" x="11641138" y="3452813"/>
          <p14:tracePt t="18233" x="11633200" y="3452813"/>
          <p14:tracePt t="18235" x="11617325" y="3452813"/>
          <p14:tracePt t="18235" x="11609388" y="3452813"/>
          <p14:tracePt t="18237" x="11593513" y="3452813"/>
          <p14:tracePt t="18238" x="11585575" y="3452813"/>
          <p14:tracePt t="18239" x="11577638" y="3452813"/>
          <p14:tracePt t="18240" x="11561763" y="3444875"/>
          <p14:tracePt t="18241" x="11553825" y="3444875"/>
          <p14:tracePt t="18242" x="11545888" y="3444875"/>
          <p14:tracePt t="18243" x="11530013" y="3444875"/>
          <p14:tracePt t="18244" x="11522075" y="3444875"/>
          <p14:tracePt t="18245" x="11514138" y="3444875"/>
          <p14:tracePt t="18245" x="11506200" y="3444875"/>
          <p14:tracePt t="18247" x="11490325" y="3444875"/>
          <p14:tracePt t="18247" x="11482388" y="3444875"/>
          <p14:tracePt t="18249" x="11474450" y="3444875"/>
          <p14:tracePt t="18249" x="11466513" y="3444875"/>
          <p14:tracePt t="18251" x="11458575" y="3444875"/>
          <p14:tracePt t="18252" x="11450638" y="3444875"/>
          <p14:tracePt t="18252" x="11434763" y="3444875"/>
          <p14:tracePt t="18253" x="11426825" y="3444875"/>
          <p14:tracePt t="18255" x="11418888" y="3444875"/>
          <p14:tracePt t="18256" x="11395075" y="3444875"/>
          <p14:tracePt t="18257" x="11387138" y="3444875"/>
          <p14:tracePt t="18258" x="11371263" y="3444875"/>
          <p14:tracePt t="18258" x="11363325" y="3444875"/>
          <p14:tracePt t="18259" x="11347450" y="3444875"/>
          <p14:tracePt t="18260" x="11339513" y="3444875"/>
          <p14:tracePt t="18261" x="11323638" y="3444875"/>
          <p14:tracePt t="18263" x="11314113" y="3444875"/>
          <p14:tracePt t="18264" x="11290300" y="3444875"/>
          <p14:tracePt t="18265" x="11282363" y="3444875"/>
          <p14:tracePt t="18266" x="11274425" y="3444875"/>
          <p14:tracePt t="18267" x="11258550" y="3436938"/>
          <p14:tracePt t="18268" x="11250613" y="3436938"/>
          <p14:tracePt t="18269" x="11234738" y="3436938"/>
          <p14:tracePt t="18270" x="11218863" y="3436938"/>
          <p14:tracePt t="18272" x="11210925" y="3436938"/>
          <p14:tracePt t="18273" x="11195050" y="3436938"/>
          <p14:tracePt t="18274" x="11187113" y="3436938"/>
          <p14:tracePt t="18274" x="11179175" y="3436938"/>
          <p14:tracePt t="18275" x="11163300" y="3436938"/>
          <p14:tracePt t="18276" x="11147425" y="3436938"/>
          <p14:tracePt t="18277" x="11131550" y="3436938"/>
          <p14:tracePt t="18278" x="11123613" y="3436938"/>
          <p14:tracePt t="18279" x="11115675" y="3429000"/>
          <p14:tracePt t="18280" x="11099800" y="3429000"/>
          <p14:tracePt t="18281" x="11091863" y="3429000"/>
          <p14:tracePt t="18282" x="11083925" y="3429000"/>
          <p14:tracePt t="18283" x="11075988" y="3429000"/>
          <p14:tracePt t="18284" x="11060113" y="3429000"/>
          <p14:tracePt t="18285" x="11052175" y="3429000"/>
          <p14:tracePt t="18286" x="11044238" y="3429000"/>
          <p14:tracePt t="18289" x="11012488" y="3429000"/>
          <p14:tracePt t="18289" x="11004550" y="3429000"/>
          <p14:tracePt t="18290" x="10996613" y="3429000"/>
          <p14:tracePt t="18291" x="10980738" y="3429000"/>
          <p14:tracePt t="18292" x="10971213" y="3429000"/>
          <p14:tracePt t="18293" x="10963275" y="3429000"/>
          <p14:tracePt t="18294" x="10939463" y="3429000"/>
          <p14:tracePt t="18295" x="10923588" y="3429000"/>
          <p14:tracePt t="18296" x="10907713" y="3429000"/>
          <p14:tracePt t="18297" x="10899775" y="3429000"/>
          <p14:tracePt t="18298" x="10891838" y="3429000"/>
          <p14:tracePt t="18299" x="10883900" y="3429000"/>
          <p14:tracePt t="18300" x="10868025" y="3429000"/>
          <p14:tracePt t="18302" x="10860088" y="3429000"/>
          <p14:tracePt t="18303" x="10844213" y="3429000"/>
          <p14:tracePt t="18305" x="10836275" y="3429000"/>
          <p14:tracePt t="18306" x="10828338" y="3429000"/>
          <p14:tracePt t="18307" x="10812463" y="3429000"/>
          <p14:tracePt t="18307" x="10804525" y="3429000"/>
          <p14:tracePt t="18308" x="10796588" y="3429000"/>
          <p14:tracePt t="18309" x="10788650" y="3429000"/>
          <p14:tracePt t="18310" x="10772775" y="3429000"/>
          <p14:tracePt t="18311" x="10764838" y="3429000"/>
          <p14:tracePt t="18312" x="10756900" y="3429000"/>
          <p14:tracePt t="18313" x="10741025" y="3429000"/>
          <p14:tracePt t="18314" x="10725150" y="3429000"/>
          <p14:tracePt t="18315" x="10717213" y="3429000"/>
          <p14:tracePt t="18316" x="10709275" y="3429000"/>
          <p14:tracePt t="18318" x="10693400" y="3429000"/>
          <p14:tracePt t="18318" x="10685463" y="3429000"/>
          <p14:tracePt t="18319" x="10677525" y="3429000"/>
          <p14:tracePt t="18321" x="10669588" y="3429000"/>
          <p14:tracePt t="18322" x="10653713" y="3429000"/>
          <p14:tracePt t="18324" x="10645775" y="3421063"/>
          <p14:tracePt t="18324" x="10637838" y="3421063"/>
          <p14:tracePt t="18325" x="10620375" y="3421063"/>
          <p14:tracePt t="18326" x="10612438" y="3421063"/>
          <p14:tracePt t="18328" x="10596563" y="3421063"/>
          <p14:tracePt t="18329" x="10588625" y="3421063"/>
          <p14:tracePt t="18330" x="10580688" y="3421063"/>
          <p14:tracePt t="18331" x="10572750" y="3421063"/>
          <p14:tracePt t="18333" x="10564813" y="3421063"/>
          <p14:tracePt t="18334" x="10556875" y="3413125"/>
          <p14:tracePt t="18334" x="10541000" y="3413125"/>
          <p14:tracePt t="18336" x="10533063" y="3413125"/>
          <p14:tracePt t="18338" x="10517188" y="3413125"/>
          <p14:tracePt t="18340" x="10509250" y="3413125"/>
          <p14:tracePt t="18340" x="10501313" y="3413125"/>
          <p14:tracePt t="18341" x="10493375" y="3413125"/>
          <p14:tracePt t="18343" x="10485438" y="3413125"/>
          <p14:tracePt t="18344" x="10477500" y="3413125"/>
          <p14:tracePt t="18345" x="10469563" y="3413125"/>
          <p14:tracePt t="18346" x="10461625" y="3405188"/>
          <p14:tracePt t="18347" x="10453688" y="3405188"/>
          <p14:tracePt t="18348" x="10445750" y="3405188"/>
          <p14:tracePt t="18349" x="10437813" y="3405188"/>
          <p14:tracePt t="18351" x="10421938" y="3397250"/>
          <p14:tracePt t="18352" x="10414000" y="3397250"/>
          <p14:tracePt t="18353" x="10406063" y="3397250"/>
          <p14:tracePt t="18355" x="10398125" y="3397250"/>
          <p14:tracePt t="18356" x="10390188" y="3397250"/>
          <p14:tracePt t="18357" x="10374313" y="3397250"/>
          <p14:tracePt t="18359" x="10366375" y="3397250"/>
          <p14:tracePt t="18360" x="10358438" y="3397250"/>
          <p14:tracePt t="18361" x="10350500" y="3397250"/>
          <p14:tracePt t="18363" x="10342563" y="3397250"/>
          <p14:tracePt t="18363" x="10342563" y="3389313"/>
          <p14:tracePt t="18364" x="10326688" y="3389313"/>
          <p14:tracePt t="18366" x="10318750" y="3389313"/>
          <p14:tracePt t="18367" x="10302875" y="3389313"/>
          <p14:tracePt t="18369" x="10294938" y="3389313"/>
          <p14:tracePt t="18370" x="10279063" y="3389313"/>
          <p14:tracePt t="18372" x="10269538" y="3389313"/>
          <p14:tracePt t="18373" x="10261600" y="3389313"/>
          <p14:tracePt t="18373" x="10253663" y="3389313"/>
          <p14:tracePt t="18374" x="10245725" y="3389313"/>
          <p14:tracePt t="18375" x="10237788" y="3381375"/>
          <p14:tracePt t="18376" x="10221913" y="3381375"/>
          <p14:tracePt t="18379" x="10206038" y="3381375"/>
          <p14:tracePt t="18379" x="10198100" y="3381375"/>
          <p14:tracePt t="18380" x="10190163" y="3373438"/>
          <p14:tracePt t="18381" x="10182225" y="3373438"/>
          <p14:tracePt t="18382" x="10166350" y="3373438"/>
          <p14:tracePt t="18383" x="10158413" y="3373438"/>
          <p14:tracePt t="18384" x="10150475" y="3373438"/>
          <p14:tracePt t="18385" x="10142538" y="3373438"/>
          <p14:tracePt t="18386" x="10134600" y="3373438"/>
          <p14:tracePt t="18388" x="10118725" y="3373438"/>
          <p14:tracePt t="18389" x="10102850" y="3373438"/>
          <p14:tracePt t="18390" x="10094913" y="3373438"/>
          <p14:tracePt t="18391" x="10086975" y="3373438"/>
          <p14:tracePt t="18393" x="10071100" y="3365500"/>
          <p14:tracePt t="18393" x="10063163" y="3365500"/>
          <p14:tracePt t="18394" x="10055225" y="3365500"/>
          <p14:tracePt t="18395" x="10047288" y="3365500"/>
          <p14:tracePt t="18396" x="10031413" y="3365500"/>
          <p14:tracePt t="18397" x="10023475" y="3365500"/>
          <p14:tracePt t="18398" x="10015538" y="3365500"/>
          <p14:tracePt t="18399" x="10007600" y="3365500"/>
          <p14:tracePt t="18400" x="9999663" y="3365500"/>
          <p14:tracePt t="18401" x="9991725" y="3365500"/>
          <p14:tracePt t="18402" x="9975850" y="3365500"/>
          <p14:tracePt t="18403" x="9967913" y="3365500"/>
          <p14:tracePt t="18405" x="9959975" y="3365500"/>
          <p14:tracePt t="18406" x="9944100" y="3365500"/>
          <p14:tracePt t="18407" x="9936163" y="3365500"/>
          <p14:tracePt t="18408" x="9926638" y="3365500"/>
          <p14:tracePt t="18408" x="9918700" y="3365500"/>
          <p14:tracePt t="18409" x="9902825" y="3365500"/>
          <p14:tracePt t="18410" x="9894888" y="3365500"/>
          <p14:tracePt t="18411" x="9886950" y="3357563"/>
          <p14:tracePt t="18412" x="9871075" y="3357563"/>
          <p14:tracePt t="18413" x="9863138" y="3357563"/>
          <p14:tracePt t="18415" x="9855200" y="3357563"/>
          <p14:tracePt t="18416" x="9847263" y="3357563"/>
          <p14:tracePt t="18417" x="9831388" y="3357563"/>
          <p14:tracePt t="18418" x="9823450" y="3357563"/>
          <p14:tracePt t="18419" x="9815513" y="3357563"/>
          <p14:tracePt t="18420" x="9807575" y="3357563"/>
          <p14:tracePt t="18422" x="9799638" y="3357563"/>
          <p14:tracePt t="18423" x="9791700" y="3357563"/>
          <p14:tracePt t="18424" x="9783763" y="3357563"/>
          <p14:tracePt t="18424" x="9775825" y="3357563"/>
          <p14:tracePt t="18425" x="9767888" y="3357563"/>
          <p14:tracePt t="18426" x="9759950" y="3357563"/>
          <p14:tracePt t="18427" x="9752013" y="3357563"/>
          <p14:tracePt t="18428" x="9744075" y="3349625"/>
          <p14:tracePt t="18429" x="9736138" y="3349625"/>
          <p14:tracePt t="18430" x="9728200" y="3349625"/>
          <p14:tracePt t="18431" x="9720263" y="3349625"/>
          <p14:tracePt t="18432" x="9704388" y="3349625"/>
          <p14:tracePt t="18434" x="9696450" y="3349625"/>
          <p14:tracePt t="18435" x="9688513" y="3349625"/>
          <p14:tracePt t="18436" x="9680575" y="3349625"/>
          <p14:tracePt t="18439" x="9664700" y="3349625"/>
          <p14:tracePt t="18439" x="9656763" y="3349625"/>
          <p14:tracePt t="18440" x="9648825" y="3349625"/>
          <p14:tracePt t="18442" x="9640888" y="3349625"/>
          <p14:tracePt t="18443" x="9632950" y="3349625"/>
          <p14:tracePt t="18444" x="9625013" y="3349625"/>
          <p14:tracePt t="18445" x="9617075" y="3349625"/>
          <p14:tracePt t="18447" x="9601200" y="3349625"/>
          <p14:tracePt t="18449" x="9593263" y="3349625"/>
          <p14:tracePt t="18450" x="9585325" y="3349625"/>
          <p14:tracePt t="18451" x="9575800" y="3349625"/>
          <p14:tracePt t="18453" x="9567863" y="3349625"/>
          <p14:tracePt t="18455" x="9551988" y="3349625"/>
          <p14:tracePt t="18456" x="9544050" y="3349625"/>
          <p14:tracePt t="18457" x="9536113" y="3349625"/>
          <p14:tracePt t="18459" x="9520238" y="3349625"/>
          <p14:tracePt t="18461" x="9504363" y="3349625"/>
          <p14:tracePt t="18463" x="9496425" y="3349625"/>
          <p14:tracePt t="18464" x="9488488" y="3349625"/>
          <p14:tracePt t="18466" x="9472613" y="3349625"/>
          <p14:tracePt t="18469" x="9464675" y="3349625"/>
          <p14:tracePt t="18469" x="9456738" y="3349625"/>
          <p14:tracePt t="18470" x="9448800" y="3349625"/>
          <p14:tracePt t="18473" x="9440863" y="3349625"/>
          <p14:tracePt t="18473" x="9432925" y="3349625"/>
          <p14:tracePt t="18475" x="9424988" y="3349625"/>
          <p14:tracePt t="18475" x="9417050" y="3349625"/>
          <p14:tracePt t="18477" x="9409113" y="3349625"/>
          <p14:tracePt t="18479" x="9393238" y="3349625"/>
          <p14:tracePt t="18481" x="9385300" y="3349625"/>
          <p14:tracePt t="18483" x="9377363" y="3349625"/>
          <p14:tracePt t="18485" x="9369425" y="3349625"/>
          <p14:tracePt t="18486" x="9361488" y="3349625"/>
          <p14:tracePt t="18489" x="9353550" y="3349625"/>
          <p14:tracePt t="18490" x="9345613" y="3349625"/>
          <p14:tracePt t="18491" x="9337675" y="3357563"/>
          <p14:tracePt t="18493" x="9321800" y="3357563"/>
          <p14:tracePt t="18495" x="9313863" y="3357563"/>
          <p14:tracePt t="18498" x="9305925" y="3357563"/>
          <p14:tracePt t="18499" x="9297988" y="3357563"/>
          <p14:tracePt t="18500" x="9290050" y="3357563"/>
          <p14:tracePt t="18503" x="9282113" y="3357563"/>
          <p14:tracePt t="18505" x="9274175" y="3357563"/>
          <p14:tracePt t="18507" x="9266238" y="3357563"/>
          <p14:tracePt t="18509" x="9258300" y="3357563"/>
          <p14:tracePt t="18511" x="9250363" y="3357563"/>
          <p14:tracePt t="18513" x="9250363" y="3365500"/>
          <p14:tracePt t="18513" x="9242425" y="3365500"/>
          <p14:tracePt t="18516" x="9234488" y="3365500"/>
          <p14:tracePt t="18518" x="9224963" y="3365500"/>
          <p14:tracePt t="18522" x="9217025" y="3365500"/>
          <p14:tracePt t="18525" x="9209088" y="3365500"/>
          <p14:tracePt t="18525" x="9201150" y="3365500"/>
          <p14:tracePt t="18527" x="9193213" y="3365500"/>
          <p14:tracePt t="18530" x="9185275" y="3365500"/>
          <p14:tracePt t="18533" x="9177338" y="3365500"/>
          <p14:tracePt t="18534" x="9169400" y="3365500"/>
          <p14:tracePt t="18536" x="9161463" y="3365500"/>
          <p14:tracePt t="18540" x="9153525" y="3365500"/>
          <p14:tracePt t="18543" x="9145588" y="3365500"/>
          <p14:tracePt t="18543" x="9137650" y="3365500"/>
          <p14:tracePt t="18545" x="9129713" y="3365500"/>
          <p14:tracePt t="18547" x="9121775" y="3365500"/>
          <p14:tracePt t="18550" x="9113838" y="3365500"/>
          <p14:tracePt t="18551" x="9105900" y="3365500"/>
          <p14:tracePt t="18552" x="9105900" y="3373438"/>
          <p14:tracePt t="18554" x="9097963" y="3373438"/>
          <p14:tracePt t="18556" x="9090025" y="3373438"/>
          <p14:tracePt t="18558" x="9082088" y="3373438"/>
          <p14:tracePt t="18558" x="9074150" y="3373438"/>
          <p14:tracePt t="18560" x="9066213" y="3373438"/>
          <p14:tracePt t="18562" x="9058275" y="3373438"/>
          <p14:tracePt t="18564" x="9050338" y="3373438"/>
          <p14:tracePt t="18565" x="9042400" y="3373438"/>
          <p14:tracePt t="18566" x="9034463" y="3373438"/>
          <p14:tracePt t="18568" x="9026525" y="3373438"/>
          <p14:tracePt t="18571" x="9018588" y="3373438"/>
          <p14:tracePt t="18572" x="9010650" y="3381375"/>
          <p14:tracePt t="18574" x="9002713" y="3381375"/>
          <p14:tracePt t="18575" x="8986838" y="3381375"/>
          <p14:tracePt t="18577" x="8978900" y="3381375"/>
          <p14:tracePt t="18579" x="8970963" y="3381375"/>
          <p14:tracePt t="18580" x="8963025" y="3381375"/>
          <p14:tracePt t="18582" x="8955088" y="3381375"/>
          <p14:tracePt t="18584" x="8947150" y="3381375"/>
          <p14:tracePt t="18586" x="8939213" y="3381375"/>
          <p14:tracePt t="18588" x="8931275" y="3381375"/>
          <p14:tracePt t="18590" x="8923338" y="3381375"/>
          <p14:tracePt t="18592" x="8915400" y="3381375"/>
          <p14:tracePt t="18594" x="8907463" y="3381375"/>
          <p14:tracePt t="18595" x="8899525" y="3381375"/>
          <p14:tracePt t="18596" x="8899525" y="3389313"/>
          <p14:tracePt t="18597" x="8891588" y="3389313"/>
          <p14:tracePt t="18598" x="8883650" y="3389313"/>
          <p14:tracePt t="18599" x="8874125" y="3389313"/>
          <p14:tracePt t="18601" x="8866188" y="3389313"/>
          <p14:tracePt t="18604" x="8858250" y="3389313"/>
          <p14:tracePt t="18606" x="8850313" y="3389313"/>
          <p14:tracePt t="18607" x="8842375" y="3389313"/>
          <p14:tracePt t="18608" x="8834438" y="3389313"/>
          <p14:tracePt t="18609" x="8834438" y="3397250"/>
          <p14:tracePt t="18610" x="8826500" y="3397250"/>
          <p14:tracePt t="18612" x="8818563" y="3397250"/>
          <p14:tracePt t="18615" x="8810625" y="3397250"/>
          <p14:tracePt t="18616" x="8802688" y="3397250"/>
          <p14:tracePt t="18618" x="8794750" y="3397250"/>
          <p14:tracePt t="18622" x="8786813" y="3397250"/>
          <p14:tracePt t="18625" x="8778875" y="3397250"/>
          <p14:tracePt t="18625" x="8770938" y="3397250"/>
          <p14:tracePt t="18628" x="8763000" y="3397250"/>
          <p14:tracePt t="18630" x="8755063" y="3397250"/>
          <p14:tracePt t="18634" x="8747125" y="3397250"/>
          <p14:tracePt t="18635" x="8739188" y="3397250"/>
          <p14:tracePt t="18637" x="8731250" y="3397250"/>
          <p14:tracePt t="18640" x="8723313" y="3397250"/>
          <p14:tracePt t="18643" x="8715375" y="3397250"/>
          <p14:tracePt t="18644" x="8707438" y="3397250"/>
          <p14:tracePt t="18648" x="8699500" y="3397250"/>
          <p14:tracePt t="18650" x="8691563" y="3397250"/>
          <p14:tracePt t="18652" x="8683625" y="3397250"/>
          <p14:tracePt t="18653" x="8675688" y="3397250"/>
          <p14:tracePt t="18657" x="8667750" y="3397250"/>
          <p14:tracePt t="18659" x="8659813" y="3397250"/>
          <p14:tracePt t="18663" x="8651875" y="3397250"/>
          <p14:tracePt t="18664" x="8643938" y="3397250"/>
          <p14:tracePt t="18666" x="8636000" y="3397250"/>
          <p14:tracePt t="18669" x="8628063" y="3397250"/>
          <p14:tracePt t="18673" x="8620125" y="3397250"/>
          <p14:tracePt t="18674" x="8612188" y="3397250"/>
          <p14:tracePt t="18676" x="8604250" y="3397250"/>
          <p14:tracePt t="18681" x="8596313" y="3397250"/>
          <p14:tracePt t="18683" x="8588375" y="3397250"/>
          <p14:tracePt t="18687" x="8580438" y="3397250"/>
          <p14:tracePt t="18689" x="8572500" y="3397250"/>
          <p14:tracePt t="18693" x="8564563" y="3397250"/>
          <p14:tracePt t="18696" x="8556625" y="3397250"/>
          <p14:tracePt t="18700" x="8548688" y="3397250"/>
          <p14:tracePt t="18701" x="8540750" y="3397250"/>
          <p14:tracePt t="18707" x="8531225" y="3397250"/>
          <p14:tracePt t="18711" x="8523288" y="3397250"/>
          <p14:tracePt t="18715" x="8515350" y="3397250"/>
          <p14:tracePt t="18716" x="8507413" y="3397250"/>
          <p14:tracePt t="18719" x="8499475" y="3397250"/>
          <p14:tracePt t="18723" x="8491538" y="3397250"/>
          <p14:tracePt t="18726" x="8483600" y="3405188"/>
          <p14:tracePt t="18727" x="8475663" y="3405188"/>
          <p14:tracePt t="18728" x="8467725" y="3405188"/>
          <p14:tracePt t="18732" x="8459788" y="3405188"/>
          <p14:tracePt t="18734" x="8451850" y="3405188"/>
          <p14:tracePt t="18735" x="8443913" y="3405188"/>
          <p14:tracePt t="18738" x="8435975" y="3405188"/>
          <p14:tracePt t="18740" x="8428038" y="3405188"/>
          <p14:tracePt t="18741" x="8420100" y="3405188"/>
          <p14:tracePt t="18742" x="8412163" y="3405188"/>
          <p14:tracePt t="18744" x="8404225" y="3405188"/>
          <p14:tracePt t="18745" x="8396288" y="3405188"/>
          <p14:tracePt t="18746" x="8388350" y="3405188"/>
          <p14:tracePt t="18748" x="8380413" y="3405188"/>
          <p14:tracePt t="18749" x="8372475" y="3405188"/>
          <p14:tracePt t="18752" x="8364538" y="3405188"/>
          <p14:tracePt t="18753" x="8356600" y="3405188"/>
          <p14:tracePt t="18755" x="8348663" y="3405188"/>
          <p14:tracePt t="18757" x="8332788" y="3405188"/>
          <p14:tracePt t="18759" x="8324850" y="3405188"/>
          <p14:tracePt t="18761" x="8316913" y="3405188"/>
          <p14:tracePt t="18762" x="8308975" y="3405188"/>
          <p14:tracePt t="18763" x="8301038" y="3413125"/>
          <p14:tracePt t="18765" x="8293100" y="3413125"/>
          <p14:tracePt t="18765" x="8285163" y="3413125"/>
          <p14:tracePt t="18766" x="8277225" y="3413125"/>
          <p14:tracePt t="18768" x="8269288" y="3413125"/>
          <p14:tracePt t="18769" x="8261350" y="3413125"/>
          <p14:tracePt t="18771" x="8253413" y="3413125"/>
          <p14:tracePt t="18775" x="8221663" y="3413125"/>
          <p14:tracePt t="18776" x="8205788" y="3421063"/>
          <p14:tracePt t="18779" x="8189913" y="3421063"/>
          <p14:tracePt t="18781" x="8180388" y="3421063"/>
          <p14:tracePt t="18782" x="8172450" y="3421063"/>
          <p14:tracePt t="18784" x="8156575" y="3421063"/>
          <p14:tracePt t="18785" x="8148638" y="3421063"/>
          <p14:tracePt t="18786" x="8140700" y="3421063"/>
          <p14:tracePt t="18787" x="8132763" y="3421063"/>
          <p14:tracePt t="18788" x="8124825" y="3421063"/>
          <p14:tracePt t="18789" x="8116888" y="3421063"/>
          <p14:tracePt t="18790" x="8108950" y="3421063"/>
          <p14:tracePt t="18791" x="8093075" y="3421063"/>
          <p14:tracePt t="18793" x="8093075" y="3429000"/>
          <p14:tracePt t="18793" x="8085138" y="3429000"/>
          <p14:tracePt t="18794" x="8069263" y="3429000"/>
          <p14:tracePt t="18795" x="8061325" y="3429000"/>
          <p14:tracePt t="18798" x="8045450" y="3429000"/>
          <p14:tracePt t="18799" x="8037513" y="3429000"/>
          <p14:tracePt t="18799" x="8029575" y="3429000"/>
          <p14:tracePt t="18800" x="8013700" y="3429000"/>
          <p14:tracePt t="18801" x="8005763" y="3429000"/>
          <p14:tracePt t="18802" x="7997825" y="3429000"/>
          <p14:tracePt t="18803" x="7989888" y="3429000"/>
          <p14:tracePt t="18805" x="7981950" y="3429000"/>
          <p14:tracePt t="18806" x="7974013" y="3429000"/>
          <p14:tracePt t="18807" x="7966075" y="3429000"/>
          <p14:tracePt t="18808" x="7950200" y="3429000"/>
          <p14:tracePt t="18808" x="7942263" y="3429000"/>
          <p14:tracePt t="18809" x="7934325" y="3429000"/>
          <p14:tracePt t="18810" x="7918450" y="3429000"/>
          <p14:tracePt t="18811" x="7910513" y="3429000"/>
          <p14:tracePt t="18813" x="7902575" y="3429000"/>
          <p14:tracePt t="18813" x="7894638" y="3429000"/>
          <p14:tracePt t="18814" x="7886700" y="3429000"/>
          <p14:tracePt t="18815" x="7878763" y="3429000"/>
          <p14:tracePt t="18816" x="7862888" y="3436938"/>
          <p14:tracePt t="18817" x="7854950" y="3436938"/>
          <p14:tracePt t="18818" x="7847013" y="3436938"/>
          <p14:tracePt t="18819" x="7839075" y="3436938"/>
          <p14:tracePt t="18821" x="7821613" y="3436938"/>
          <p14:tracePt t="18822" x="7813675" y="3436938"/>
          <p14:tracePt t="18823" x="7805738" y="3436938"/>
          <p14:tracePt t="18824" x="7797800" y="3436938"/>
          <p14:tracePt t="18824" x="7781925" y="3436938"/>
          <p14:tracePt t="18825" x="7773988" y="3436938"/>
          <p14:tracePt t="18826" x="7766050" y="3436938"/>
          <p14:tracePt t="18828" x="7750175" y="3436938"/>
          <p14:tracePt t="18829" x="7742238" y="3436938"/>
          <p14:tracePt t="18830" x="7734300" y="3436938"/>
          <p14:tracePt t="18831" x="7726363" y="3436938"/>
          <p14:tracePt t="18832" x="7718425" y="3436938"/>
          <p14:tracePt t="18833" x="7702550" y="3436938"/>
          <p14:tracePt t="18834" x="7694613" y="3436938"/>
          <p14:tracePt t="18835" x="7686675" y="3436938"/>
          <p14:tracePt t="18836" x="7670800" y="3436938"/>
          <p14:tracePt t="18837" x="7662863" y="3436938"/>
          <p14:tracePt t="18839" x="7654925" y="3436938"/>
          <p14:tracePt t="18840" x="7646988" y="3436938"/>
          <p14:tracePt t="18840" x="7631113" y="3436938"/>
          <p14:tracePt t="18841" x="7623175" y="3436938"/>
          <p14:tracePt t="18843" x="7615238" y="3436938"/>
          <p14:tracePt t="18843" x="7607300" y="3436938"/>
          <p14:tracePt t="18844" x="7599363" y="3436938"/>
          <p14:tracePt t="18846" x="7591425" y="3436938"/>
          <p14:tracePt t="18847" x="7575550" y="3436938"/>
          <p14:tracePt t="18849" x="7567613" y="3436938"/>
          <p14:tracePt t="18850" x="7551738" y="3436938"/>
          <p14:tracePt t="18852" x="7543800" y="3436938"/>
          <p14:tracePt t="18853" x="7535863" y="3436938"/>
          <p14:tracePt t="18855" x="7527925" y="3436938"/>
          <p14:tracePt t="18856" x="7519988" y="3436938"/>
          <p14:tracePt t="18857" x="7512050" y="3436938"/>
          <p14:tracePt t="18858" x="7504113" y="3436938"/>
          <p14:tracePt t="18858" x="7496175" y="3436938"/>
          <p14:tracePt t="18859" x="7486650" y="3436938"/>
          <p14:tracePt t="18860" x="7478713" y="3436938"/>
          <p14:tracePt t="18861" x="7470775" y="3436938"/>
          <p14:tracePt t="18863" x="7454900" y="3436938"/>
          <p14:tracePt t="18865" x="7446963" y="3436938"/>
          <p14:tracePt t="18866" x="7439025" y="3436938"/>
          <p14:tracePt t="18867" x="7431088" y="3436938"/>
          <p14:tracePt t="18869" x="7423150" y="3436938"/>
          <p14:tracePt t="18870" x="7415213" y="3436938"/>
          <p14:tracePt t="18872" x="7407275" y="3436938"/>
          <p14:tracePt t="18873" x="7399338" y="3436938"/>
          <p14:tracePt t="18875" x="7391400" y="3436938"/>
          <p14:tracePt t="18876" x="7383463" y="3436938"/>
          <p14:tracePt t="18877" x="7375525" y="3436938"/>
          <p14:tracePt t="18878" x="7367588" y="3436938"/>
          <p14:tracePt t="18879" x="7359650" y="3436938"/>
          <p14:tracePt t="18882" x="7343775" y="3436938"/>
          <p14:tracePt t="18883" x="7335838" y="3436938"/>
          <p14:tracePt t="18885" x="7327900" y="3436938"/>
          <p14:tracePt t="18886" x="7319963" y="3436938"/>
          <p14:tracePt t="18889" x="7312025" y="3436938"/>
          <p14:tracePt t="18890" x="7296150" y="3436938"/>
          <p14:tracePt t="18892" x="7288213" y="3436938"/>
          <p14:tracePt t="18894" x="7280275" y="3436938"/>
          <p14:tracePt t="18895" x="7272338" y="3436938"/>
          <p14:tracePt t="18896" x="7264400" y="3436938"/>
          <p14:tracePt t="18898" x="7256463" y="3436938"/>
          <p14:tracePt t="18901" x="7248525" y="3436938"/>
          <p14:tracePt t="18901" x="7240588" y="3436938"/>
          <p14:tracePt t="18905" x="7232650" y="3436938"/>
          <p14:tracePt t="18908" x="7224713" y="3436938"/>
          <p14:tracePt t="18909" x="7216775" y="3436938"/>
          <p14:tracePt t="18911" x="7208838" y="3436938"/>
          <p14:tracePt t="18914" x="7200900" y="3436938"/>
          <p14:tracePt t="18921" x="7192963" y="3436938"/>
          <p14:tracePt t="18927" x="7185025" y="3436938"/>
          <p14:tracePt t="18931" x="7177088" y="3436938"/>
          <p14:tracePt t="18983" x="7169150" y="3436938"/>
          <p14:tracePt t="19008" x="7161213" y="3436938"/>
          <p14:tracePt t="19010" x="7161213" y="3444875"/>
          <p14:tracePt t="19023" x="7153275" y="3444875"/>
          <p14:tracePt t="19044" x="7145338" y="3444875"/>
          <p14:tracePt t="19047" x="7145338" y="3452813"/>
          <p14:tracePt t="19069" x="7135813" y="3452813"/>
          <p14:tracePt t="19408" x="7135813" y="3460750"/>
          <p14:tracePt t="19416" x="7135813" y="3468688"/>
          <p14:tracePt t="19419" x="7135813" y="3476625"/>
          <p14:tracePt t="19426" x="7135813" y="3484563"/>
          <p14:tracePt t="19436" x="7135813" y="3492500"/>
          <p14:tracePt t="19447" x="7135813" y="3500438"/>
          <p14:tracePt t="19456" x="7145338" y="3508375"/>
          <p14:tracePt t="21429" x="7135813" y="3508375"/>
          <p14:tracePt t="21442" x="7127875" y="3516313"/>
          <p14:tracePt t="21452" x="7119938" y="3516313"/>
          <p14:tracePt t="21461" x="7112000" y="3516313"/>
          <p14:tracePt t="21466" x="7104063" y="3516313"/>
          <p14:tracePt t="21469" x="7104063" y="3524250"/>
          <p14:tracePt t="21477" x="7096125" y="3524250"/>
          <p14:tracePt t="21488" x="7088188" y="3524250"/>
          <p14:tracePt t="21494" x="7088188" y="3532188"/>
          <p14:tracePt t="21497" x="7080250" y="3532188"/>
          <p14:tracePt t="21500" x="7072313" y="3532188"/>
          <p14:tracePt t="21505" x="7072313" y="3540125"/>
          <p14:tracePt t="21509" x="7064375" y="3540125"/>
          <p14:tracePt t="21517" x="7056438" y="3540125"/>
          <p14:tracePt t="21520" x="7056438" y="3548063"/>
          <p14:tracePt t="21524" x="7048500" y="3548063"/>
          <p14:tracePt t="21528" x="7040563" y="3548063"/>
          <p14:tracePt t="21534" x="7040563" y="3556000"/>
          <p14:tracePt t="21536" x="7032625" y="3556000"/>
          <p14:tracePt t="21544" x="7024688" y="3556000"/>
          <p14:tracePt t="21551" x="7024688" y="3563938"/>
          <p14:tracePt t="21555" x="7016750" y="3563938"/>
          <p14:tracePt t="21564" x="7008813" y="3563938"/>
          <p14:tracePt t="21935" x="7008813" y="3556000"/>
          <p14:tracePt t="21943" x="7008813" y="3548063"/>
          <p14:tracePt t="21951" x="7008813" y="3540125"/>
          <p14:tracePt t="21955" x="7008813" y="3532188"/>
          <p14:tracePt t="21960" x="7016750" y="3532188"/>
          <p14:tracePt t="21964" x="7016750" y="3524250"/>
          <p14:tracePt t="21974" x="7016750" y="3516313"/>
          <p14:tracePt t="21990" x="7016750" y="3508375"/>
          <p14:tracePt t="21999" x="7016750" y="3500438"/>
          <p14:tracePt t="22004" x="7024688" y="3500438"/>
          <p14:tracePt t="22506" x="7016750" y="3500438"/>
          <p14:tracePt t="22511" x="7008813" y="3500438"/>
          <p14:tracePt t="22517" x="7000875" y="3500438"/>
          <p14:tracePt t="22523" x="6992938" y="3500438"/>
          <p14:tracePt t="22528" x="6985000" y="3500438"/>
          <p14:tracePt t="22530" x="6977063" y="3500438"/>
          <p14:tracePt t="22536" x="6969125" y="3500438"/>
          <p14:tracePt t="22537" x="6969125" y="3508375"/>
          <p14:tracePt t="22541" x="6969125" y="3516313"/>
          <p14:tracePt t="22545" x="6969125" y="3524250"/>
          <p14:tracePt t="22549" x="6969125" y="3532188"/>
          <p14:tracePt t="22550" x="6969125" y="3540125"/>
          <p14:tracePt t="22555" x="6969125" y="3548063"/>
          <p14:tracePt t="23014" x="6969125" y="3556000"/>
          <p14:tracePt t="23026" x="6961188" y="3556000"/>
          <p14:tracePt t="23028" x="6961188" y="3563938"/>
          <p14:tracePt t="23032" x="6953250" y="3563938"/>
          <p14:tracePt t="23035" x="6945313" y="3563938"/>
          <p14:tracePt t="23039" x="6937375" y="3571875"/>
          <p14:tracePt t="23043" x="6937375" y="3579813"/>
          <p14:tracePt t="23045" x="6929438" y="3579813"/>
          <p14:tracePt t="23048" x="6921500" y="3579813"/>
          <p14:tracePt t="23052" x="6913563" y="3579813"/>
          <p14:tracePt t="23052" x="6913563" y="3587750"/>
          <p14:tracePt t="23055" x="6905625" y="3587750"/>
          <p14:tracePt t="23060" x="6897688" y="3587750"/>
          <p14:tracePt t="23063" x="6897688" y="3595688"/>
          <p14:tracePt t="23066" x="6889750" y="3595688"/>
          <p14:tracePt t="23075" x="6881813" y="3595688"/>
          <p14:tracePt t="23076" x="6881813" y="3605213"/>
          <p14:tracePt t="23078" x="6873875" y="3605213"/>
          <p14:tracePt t="23085" x="6873875" y="3613150"/>
          <p14:tracePt t="23087" x="6865938" y="3613150"/>
          <p14:tracePt t="23097" x="6858000" y="3613150"/>
          <p14:tracePt t="23119" x="6858000" y="3605213"/>
          <p14:tracePt t="23143" x="6850063" y="3605213"/>
          <p14:tracePt t="23157" x="6842125" y="3605213"/>
          <p14:tracePt t="23202" x="6842125" y="3595688"/>
          <p14:tracePt t="23233" x="6834188" y="3595688"/>
          <p14:tracePt t="23272" x="6826250" y="3595688"/>
          <p14:tracePt t="23289" x="6818313" y="3595688"/>
          <p14:tracePt t="23294" x="6818313" y="3587750"/>
          <p14:tracePt t="23295" x="6810375" y="3587750"/>
          <p14:tracePt t="23305" x="6802438" y="3587750"/>
          <p14:tracePt t="23314" x="6794500" y="3587750"/>
          <p14:tracePt t="23321" x="6784975" y="3587750"/>
          <p14:tracePt t="23324" x="6777038" y="3587750"/>
          <p14:tracePt t="23330" x="6769100" y="3587750"/>
          <p14:tracePt t="23335" x="6761163" y="3587750"/>
          <p14:tracePt t="23340" x="6753225" y="3587750"/>
          <p14:tracePt t="23343" x="6745288" y="3587750"/>
          <p14:tracePt t="23347" x="6737350" y="3587750"/>
          <p14:tracePt t="23350" x="6729413" y="3587750"/>
          <p14:tracePt t="23354" x="6721475" y="3587750"/>
          <p14:tracePt t="23356" x="6713538" y="3587750"/>
          <p14:tracePt t="23359" x="6705600" y="3587750"/>
          <p14:tracePt t="23363" x="6697663" y="3587750"/>
          <p14:tracePt t="23365" x="6689725" y="3587750"/>
          <p14:tracePt t="23367" x="6681788" y="3587750"/>
          <p14:tracePt t="23369" x="6673850" y="3587750"/>
          <p14:tracePt t="23373" x="6665913" y="3587750"/>
          <p14:tracePt t="23376" x="6657975" y="3587750"/>
          <p14:tracePt t="23377" x="6650038" y="3595688"/>
          <p14:tracePt t="23380" x="6642100" y="3595688"/>
          <p14:tracePt t="23383" x="6634163" y="3595688"/>
          <p14:tracePt t="23386" x="6626225" y="3595688"/>
          <p14:tracePt t="23388" x="6618288" y="3595688"/>
          <p14:tracePt t="23390" x="6610350" y="3595688"/>
          <p14:tracePt t="23393" x="6602413" y="3595688"/>
          <p14:tracePt t="23396" x="6594475" y="3595688"/>
          <p14:tracePt t="23398" x="6586538" y="3595688"/>
          <p14:tracePt t="23399" x="6578600" y="3605213"/>
          <p14:tracePt t="23403" x="6570663" y="3605213"/>
          <p14:tracePt t="23405" x="6562725" y="3605213"/>
          <p14:tracePt t="23408" x="6554788" y="3605213"/>
          <p14:tracePt t="23410" x="6546850" y="3613150"/>
          <p14:tracePt t="23414" x="6538913" y="3613150"/>
          <p14:tracePt t="23417" x="6530975" y="3613150"/>
          <p14:tracePt t="23419" x="6523038" y="3613150"/>
          <p14:tracePt t="23421" x="6515100" y="3613150"/>
          <p14:tracePt t="23426" x="6507163" y="3613150"/>
          <p14:tracePt t="23430" x="6499225" y="3613150"/>
          <p14:tracePt t="23434" x="6491288" y="3613150"/>
          <p14:tracePt t="23435" x="6483350" y="3613150"/>
          <p14:tracePt t="23439" x="6475413" y="3613150"/>
          <p14:tracePt t="23444" x="6467475" y="3613150"/>
          <p14:tracePt t="23449" x="6459538" y="3613150"/>
          <p14:tracePt t="23450" x="6451600" y="3613150"/>
          <p14:tracePt t="23455" x="6442075" y="3613150"/>
          <p14:tracePt t="23460" x="6434138" y="3613150"/>
          <p14:tracePt t="23463" x="6426200" y="3613150"/>
          <p14:tracePt t="23465" x="6418263" y="3613150"/>
          <p14:tracePt t="23468" x="6410325" y="3613150"/>
          <p14:tracePt t="23470" x="6410325" y="3605213"/>
          <p14:tracePt t="23473" x="6402388" y="3605213"/>
          <p14:tracePt t="23478" x="6394450" y="3605213"/>
          <p14:tracePt t="23482" x="6386513" y="3605213"/>
          <p14:tracePt t="23484" x="6378575" y="3605213"/>
          <p14:tracePt t="23490" x="6370638" y="3605213"/>
          <p14:tracePt t="23492" x="6370638" y="3595688"/>
          <p14:tracePt t="23495" x="6362700" y="3595688"/>
          <p14:tracePt t="23498" x="6354763" y="3595688"/>
          <p14:tracePt t="23501" x="6346825" y="3595688"/>
          <p14:tracePt t="23506" x="6338888" y="3595688"/>
          <p14:tracePt t="23510" x="6330950" y="3595688"/>
          <p14:tracePt t="23514" x="6323013" y="3595688"/>
          <p14:tracePt t="23515" x="6315075" y="3595688"/>
          <p14:tracePt t="23519" x="6307138" y="3595688"/>
          <p14:tracePt t="23523" x="6299200" y="3595688"/>
          <p14:tracePt t="23527" x="6291263" y="3595688"/>
          <p14:tracePt t="23529" x="6283325" y="3595688"/>
          <p14:tracePt t="23532" x="6275388" y="3595688"/>
          <p14:tracePt t="23537" x="6267450" y="3595688"/>
          <p14:tracePt t="23541" x="6259513" y="3595688"/>
          <p14:tracePt t="23544" x="6251575" y="3595688"/>
          <p14:tracePt t="23549" x="6243638" y="3595688"/>
          <p14:tracePt t="23554" x="6235700" y="3595688"/>
          <p14:tracePt t="23559" x="6227763" y="3595688"/>
          <p14:tracePt t="23561" x="6219825" y="3595688"/>
          <p14:tracePt t="23566" x="6211888" y="3595688"/>
          <p14:tracePt t="23568" x="6211888" y="3605213"/>
          <p14:tracePt t="23571" x="6203950" y="3605213"/>
          <p14:tracePt t="23573" x="6203950" y="3613150"/>
          <p14:tracePt t="23575" x="6196013" y="3613150"/>
          <p14:tracePt t="23577" x="6188075" y="3613150"/>
          <p14:tracePt t="23580" x="6180138" y="3621088"/>
          <p14:tracePt t="23584" x="6172200" y="3621088"/>
          <p14:tracePt t="23585" x="6172200" y="3629025"/>
          <p14:tracePt t="23587" x="6164263" y="3629025"/>
          <p14:tracePt t="23589" x="6156325" y="3629025"/>
          <p14:tracePt t="23590" x="6156325" y="3636963"/>
          <p14:tracePt t="23594" x="6148388" y="3644900"/>
          <p14:tracePt t="23598" x="6140450" y="3644900"/>
          <p14:tracePt t="23598" x="6140450" y="3652838"/>
          <p14:tracePt t="23601" x="6132513" y="3652838"/>
          <p14:tracePt t="23602" x="6132513" y="3660775"/>
          <p14:tracePt t="23605" x="6124575" y="3660775"/>
          <p14:tracePt t="23607" x="6116638" y="3668713"/>
          <p14:tracePt t="23610" x="6116638" y="3676650"/>
          <p14:tracePt t="23612" x="6108700" y="3676650"/>
          <p14:tracePt t="23613" x="6108700" y="3684588"/>
          <p14:tracePt t="23615" x="6100763" y="3684588"/>
          <p14:tracePt t="23617" x="6100763" y="3692525"/>
          <p14:tracePt t="23619" x="6091238" y="3692525"/>
          <p14:tracePt t="23621" x="6083300" y="3700463"/>
          <p14:tracePt t="23624" x="6083300" y="3708400"/>
          <p14:tracePt t="23628" x="6075363" y="3716338"/>
          <p14:tracePt t="23632" x="6067425" y="3716338"/>
          <p14:tracePt t="23632" x="6067425" y="3724275"/>
          <p14:tracePt t="23636" x="6059488" y="3732213"/>
          <p14:tracePt t="23639" x="6051550" y="3740150"/>
          <p14:tracePt t="23645" x="6051550" y="3748088"/>
          <p14:tracePt t="23647" x="6043613" y="3748088"/>
          <p14:tracePt t="23649" x="6043613" y="3756025"/>
          <p14:tracePt t="23652" x="6035675" y="3756025"/>
          <p14:tracePt t="23653" x="6035675" y="3763963"/>
          <p14:tracePt t="23657" x="6035675" y="3771900"/>
          <p14:tracePt t="23660" x="6027738" y="3771900"/>
          <p14:tracePt t="23664" x="6027738" y="3779838"/>
          <p14:tracePt t="23665" x="6019800" y="3779838"/>
          <p14:tracePt t="23669" x="6019800" y="3787775"/>
          <p14:tracePt t="23673" x="6011863" y="3787775"/>
          <p14:tracePt t="23677" x="6011863" y="3795713"/>
          <p14:tracePt t="23681" x="6003925" y="3795713"/>
          <p14:tracePt t="23684" x="6003925" y="3803650"/>
          <p14:tracePt t="23693" x="6003925" y="3811588"/>
          <p14:tracePt t="23694" x="5995988" y="3811588"/>
          <p14:tracePt t="23704" x="5988050" y="3811588"/>
          <p14:tracePt t="23796" x="5980113" y="3811588"/>
          <p14:tracePt t="23808" x="5980113" y="3803650"/>
          <p14:tracePt t="23827" x="5980113" y="3795713"/>
          <p14:tracePt t="23836" x="5972175" y="3795713"/>
          <p14:tracePt t="23844" x="5972175" y="3787775"/>
          <p14:tracePt t="24098" x="5964238" y="3795713"/>
          <p14:tracePt t="24101" x="5964238" y="3803650"/>
          <p14:tracePt t="24102" x="5964238" y="3811588"/>
          <p14:tracePt t="24105" x="5964238" y="3819525"/>
          <p14:tracePt t="24107" x="5964238" y="3827463"/>
          <p14:tracePt t="24109" x="5964238" y="3835400"/>
          <p14:tracePt t="24110" x="5964238" y="3843338"/>
          <p14:tracePt t="24112" x="5964238" y="3851275"/>
          <p14:tracePt t="24116" x="5964238" y="3867150"/>
          <p14:tracePt t="24118" x="5964238" y="3875088"/>
          <p14:tracePt t="24119" x="5964238" y="3883025"/>
          <p14:tracePt t="24122" x="5964238" y="3890963"/>
          <p14:tracePt t="24123" x="5964238" y="3898900"/>
          <p14:tracePt t="24123" x="5964238" y="3906838"/>
          <p14:tracePt t="24125" x="5964238" y="3914775"/>
          <p14:tracePt t="24127" x="5964238" y="3922713"/>
          <p14:tracePt t="24128" x="5964238" y="3930650"/>
          <p14:tracePt t="24129" x="5964238" y="3938588"/>
          <p14:tracePt t="24130" x="5964238" y="3948113"/>
          <p14:tracePt t="24132" x="5964238" y="3956050"/>
          <p14:tracePt t="24133" x="5964238" y="3971925"/>
          <p14:tracePt t="24135" x="5964238" y="3979863"/>
          <p14:tracePt t="24137" x="5972175" y="3979863"/>
          <p14:tracePt t="24138" x="5972175" y="3987800"/>
          <p14:tracePt t="24138" x="5972175" y="3995738"/>
          <p14:tracePt t="24139" x="5972175" y="4003675"/>
          <p14:tracePt t="24140" x="5972175" y="4011613"/>
          <p14:tracePt t="24142" x="5972175" y="4019550"/>
          <p14:tracePt t="24144" x="5980113" y="4027488"/>
          <p14:tracePt t="24145" x="5980113" y="4035425"/>
          <p14:tracePt t="24146" x="5980113" y="4043363"/>
          <p14:tracePt t="24146" x="5980113" y="4051300"/>
          <p14:tracePt t="24147" x="5988050" y="4059238"/>
          <p14:tracePt t="24149" x="5988050" y="4075113"/>
          <p14:tracePt t="24152" x="5988050" y="4083050"/>
          <p14:tracePt t="24153" x="5988050" y="4090988"/>
          <p14:tracePt t="24154" x="5995988" y="4098925"/>
          <p14:tracePt t="24155" x="5995988" y="4106863"/>
          <p14:tracePt t="24156" x="6003925" y="4114800"/>
          <p14:tracePt t="24156" x="6003925" y="4122738"/>
          <p14:tracePt t="24158" x="6003925" y="4130675"/>
          <p14:tracePt t="24160" x="6003925" y="4138613"/>
          <p14:tracePt t="24161" x="6003925" y="4146550"/>
          <p14:tracePt t="24163" x="6011863" y="4162425"/>
          <p14:tracePt t="24164" x="6011863" y="4170363"/>
          <p14:tracePt t="24165" x="6011863" y="4178300"/>
          <p14:tracePt t="24166" x="6011863" y="4186238"/>
          <p14:tracePt t="24168" x="6019800" y="4194175"/>
          <p14:tracePt t="24168" x="6019800" y="4202113"/>
          <p14:tracePt t="24169" x="6027738" y="4210050"/>
          <p14:tracePt t="24170" x="6027738" y="4217988"/>
          <p14:tracePt t="24171" x="6027738" y="4225925"/>
          <p14:tracePt t="24172" x="6027738" y="4233863"/>
          <p14:tracePt t="24173" x="6027738" y="4241800"/>
          <p14:tracePt t="24175" x="6035675" y="4257675"/>
          <p14:tracePt t="24177" x="6035675" y="4265613"/>
          <p14:tracePt t="24178" x="6035675" y="4273550"/>
          <p14:tracePt t="24179" x="6035675" y="4281488"/>
          <p14:tracePt t="24180" x="6043613" y="4298950"/>
          <p14:tracePt t="24181" x="6051550" y="4314825"/>
          <p14:tracePt t="24184" x="6051550" y="4330700"/>
          <p14:tracePt t="24184" x="6051550" y="4338638"/>
          <p14:tracePt t="24185" x="6059488" y="4338638"/>
          <p14:tracePt t="24186" x="6059488" y="4354513"/>
          <p14:tracePt t="24187" x="6067425" y="4354513"/>
          <p14:tracePt t="24188" x="6067425" y="4362450"/>
          <p14:tracePt t="24189" x="6067425" y="4370388"/>
          <p14:tracePt t="24190" x="6067425" y="4378325"/>
          <p14:tracePt t="24191" x="6067425" y="4386263"/>
          <p14:tracePt t="24194" x="6075363" y="4402138"/>
          <p14:tracePt t="24196" x="6075363" y="4410075"/>
          <p14:tracePt t="24196" x="6075363" y="4418013"/>
          <p14:tracePt t="24198" x="6075363" y="4425950"/>
          <p14:tracePt t="24199" x="6083300" y="4433888"/>
          <p14:tracePt t="24200" x="6083300" y="4441825"/>
          <p14:tracePt t="24202" x="6091238" y="4457700"/>
          <p14:tracePt t="24204" x="6091238" y="4465638"/>
          <p14:tracePt t="24205" x="6091238" y="4473575"/>
          <p14:tracePt t="24207" x="6091238" y="4481513"/>
          <p14:tracePt t="24208" x="6091238" y="4489450"/>
          <p14:tracePt t="24209" x="6091238" y="4497388"/>
          <p14:tracePt t="24211" x="6100763" y="4497388"/>
          <p14:tracePt t="24212" x="6100763" y="4505325"/>
          <p14:tracePt t="24213" x="6100763" y="4513263"/>
          <p14:tracePt t="24215" x="6100763" y="4521200"/>
          <p14:tracePt t="24216" x="6100763" y="4529138"/>
          <p14:tracePt t="24218" x="6108700" y="4537075"/>
          <p14:tracePt t="24220" x="6108700" y="4545013"/>
          <p14:tracePt t="24221" x="6108700" y="4552950"/>
          <p14:tracePt t="24222" x="6116638" y="4552950"/>
          <p14:tracePt t="24223" x="6116638" y="4560888"/>
          <p14:tracePt t="24225" x="6116638" y="4568825"/>
          <p14:tracePt t="24229" x="6116638" y="4576763"/>
          <p14:tracePt t="24230" x="6116638" y="4584700"/>
          <p14:tracePt t="24231" x="6116638" y="4592638"/>
          <p14:tracePt t="24234" x="6124575" y="4600575"/>
          <p14:tracePt t="24238" x="6124575" y="4608513"/>
          <p14:tracePt t="24242" x="6124575" y="4616450"/>
          <p14:tracePt t="24245" x="6124575" y="4624388"/>
          <p14:tracePt t="24249" x="6124575" y="4633913"/>
          <p14:tracePt t="24250" x="6132513" y="4633913"/>
          <p14:tracePt t="24256" x="6132513" y="4641850"/>
          <p14:tracePt t="24262" x="6132513" y="4649788"/>
          <p14:tracePt t="24265" x="6132513" y="4657725"/>
          <p14:tracePt t="24274" x="6132513" y="4665663"/>
          <p14:tracePt t="24282" x="6132513" y="4673600"/>
          <p14:tracePt t="24291" x="6132513" y="4681538"/>
          <p14:tracePt t="24302" x="6132513" y="4689475"/>
          <p14:tracePt t="24310" x="6132513" y="4697413"/>
          <p14:tracePt t="24381" x="6124575" y="4697413"/>
          <p14:tracePt t="24395" x="6116638" y="4697413"/>
          <p14:tracePt t="24398" x="6116638" y="4689475"/>
          <p14:tracePt t="24401" x="6108700" y="4689475"/>
          <p14:tracePt t="24402" x="6108700" y="4681538"/>
          <p14:tracePt t="24405" x="6108700" y="4673600"/>
          <p14:tracePt t="24407" x="6108700" y="4665663"/>
          <p14:tracePt t="24409" x="6108700" y="4657725"/>
          <p14:tracePt t="24411" x="6108700" y="4649788"/>
          <p14:tracePt t="24413" x="6108700" y="4641850"/>
          <p14:tracePt t="24415" x="6108700" y="4624388"/>
          <p14:tracePt t="24416" x="6108700" y="4616450"/>
          <p14:tracePt t="24418" x="6108700" y="4608513"/>
          <p14:tracePt t="24420" x="6108700" y="4592638"/>
          <p14:tracePt t="24422" x="6108700" y="4584700"/>
          <p14:tracePt t="24425" x="6108700" y="4576763"/>
          <p14:tracePt t="24425" x="6108700" y="4568825"/>
          <p14:tracePt t="24428" x="6108700" y="4560888"/>
          <p14:tracePt t="24429" x="6108700" y="4552950"/>
          <p14:tracePt t="24430" x="6108700" y="4545013"/>
          <p14:tracePt t="24431" x="6108700" y="4537075"/>
          <p14:tracePt t="24433" x="6108700" y="4529138"/>
          <p14:tracePt t="24435" x="6108700" y="4521200"/>
          <p14:tracePt t="24436" x="6108700" y="4513263"/>
          <p14:tracePt t="24439" x="6108700" y="4497388"/>
          <p14:tracePt t="24440" x="6108700" y="4489450"/>
          <p14:tracePt t="24442" x="6108700" y="4481513"/>
          <p14:tracePt t="24444" x="6108700" y="4465638"/>
          <p14:tracePt t="24446" x="6108700" y="4457700"/>
          <p14:tracePt t="24447" x="6108700" y="4449763"/>
          <p14:tracePt t="24448" x="6108700" y="4441825"/>
          <p14:tracePt t="24449" x="6116638" y="4441825"/>
          <p14:tracePt t="24450" x="6116638" y="4433888"/>
          <p14:tracePt t="24451" x="6116638" y="4425950"/>
          <p14:tracePt t="24452" x="6116638" y="4418013"/>
          <p14:tracePt t="24455" x="6116638" y="4410075"/>
          <p14:tracePt t="24455" x="6116638" y="4402138"/>
          <p14:tracePt t="24456" x="6116638" y="4394200"/>
          <p14:tracePt t="24457" x="6124575" y="4394200"/>
          <p14:tracePt t="24458" x="6124575" y="4386263"/>
          <p14:tracePt t="24460" x="6124575" y="4378325"/>
          <p14:tracePt t="24462" x="6124575" y="4370388"/>
          <p14:tracePt t="24463" x="6124575" y="4362450"/>
          <p14:tracePt t="24463" x="6132513" y="4354513"/>
          <p14:tracePt t="24465" x="6140450" y="4338638"/>
          <p14:tracePt t="24467" x="6140450" y="4330700"/>
          <p14:tracePt t="24469" x="6140450" y="4322763"/>
          <p14:tracePt t="24469" x="6148388" y="4314825"/>
          <p14:tracePt t="24471" x="6148388" y="4298950"/>
          <p14:tracePt t="24473" x="6148388" y="4291013"/>
          <p14:tracePt t="24474" x="6156325" y="4281488"/>
          <p14:tracePt t="24475" x="6164263" y="4273550"/>
          <p14:tracePt t="24476" x="6164263" y="4257675"/>
          <p14:tracePt t="24479" x="6172200" y="4249738"/>
          <p14:tracePt t="24480" x="6172200" y="4241800"/>
          <p14:tracePt t="24481" x="6172200" y="4233863"/>
          <p14:tracePt t="24482" x="6180138" y="4225925"/>
          <p14:tracePt t="24484" x="6188075" y="4225925"/>
          <p14:tracePt t="24484" x="6188075" y="4217988"/>
          <p14:tracePt t="24485" x="6188075" y="4210050"/>
          <p14:tracePt t="24486" x="6196013" y="4202113"/>
          <p14:tracePt t="24488" x="6196013" y="4194175"/>
          <p14:tracePt t="24489" x="6203950" y="4186238"/>
          <p14:tracePt t="24490" x="6211888" y="4178300"/>
          <p14:tracePt t="24492" x="6211888" y="4170363"/>
          <p14:tracePt t="24494" x="6219825" y="4170363"/>
          <p14:tracePt t="24495" x="6219825" y="4162425"/>
          <p14:tracePt t="24497" x="6227763" y="4146550"/>
          <p14:tracePt t="24499" x="6235700" y="4138613"/>
          <p14:tracePt t="24499" x="6243638" y="4138613"/>
          <p14:tracePt t="24500" x="6243638" y="4130675"/>
          <p14:tracePt t="24501" x="6251575" y="4122738"/>
          <p14:tracePt t="24503" x="6259513" y="4114800"/>
          <p14:tracePt t="24505" x="6267450" y="4106863"/>
          <p14:tracePt t="24507" x="6275388" y="4098925"/>
          <p14:tracePt t="24508" x="6275388" y="4090988"/>
          <p14:tracePt t="24509" x="6283325" y="4090988"/>
          <p14:tracePt t="24511" x="6283325" y="4083050"/>
          <p14:tracePt t="24512" x="6291263" y="4083050"/>
          <p14:tracePt t="24513" x="6299200" y="4075113"/>
          <p14:tracePt t="24514" x="6299200" y="4067175"/>
          <p14:tracePt t="24515" x="6307138" y="4067175"/>
          <p14:tracePt t="24516" x="6323013" y="4059238"/>
          <p14:tracePt t="24518" x="6330950" y="4051300"/>
          <p14:tracePt t="24520" x="6338888" y="4051300"/>
          <p14:tracePt t="24521" x="6338888" y="4043363"/>
          <p14:tracePt t="24522" x="6346825" y="4035425"/>
          <p14:tracePt t="24524" x="6354763" y="4035425"/>
          <p14:tracePt t="24525" x="6362700" y="4027488"/>
          <p14:tracePt t="24528" x="6370638" y="4027488"/>
          <p14:tracePt t="24529" x="6378575" y="4019550"/>
          <p14:tracePt t="24530" x="6386513" y="4019550"/>
          <p14:tracePt t="24531" x="6386513" y="4011613"/>
          <p14:tracePt t="24532" x="6394450" y="4011613"/>
          <p14:tracePt t="24533" x="6394450" y="4003675"/>
          <p14:tracePt t="24534" x="6402388" y="4003675"/>
          <p14:tracePt t="24536" x="6410325" y="4003675"/>
          <p14:tracePt t="24537" x="6410325" y="3995738"/>
          <p14:tracePt t="24538" x="6418263" y="3995738"/>
          <p14:tracePt t="24540" x="6426200" y="3995738"/>
          <p14:tracePt t="24542" x="6426200" y="3987800"/>
          <p14:tracePt t="24544" x="6434138" y="3987800"/>
          <p14:tracePt t="24545" x="6442075" y="3987800"/>
          <p14:tracePt t="24548" x="6451600" y="3987800"/>
          <p14:tracePt t="24548" x="6451600" y="3979863"/>
          <p14:tracePt t="24551" x="6459538" y="3979863"/>
          <p14:tracePt t="24552" x="6459538" y="3971925"/>
          <p14:tracePt t="24557" x="6467475" y="3971925"/>
          <p14:tracePt t="24562" x="6475413" y="3963988"/>
          <p14:tracePt t="24661" x="6467475" y="3963988"/>
          <p14:tracePt t="24666" x="6459538" y="3963988"/>
          <p14:tracePt t="24671" x="6451600" y="3963988"/>
          <p14:tracePt t="24675" x="6442075" y="3963988"/>
          <p14:tracePt t="24676" x="6442075" y="3971925"/>
          <p14:tracePt t="24677" x="6434138" y="3971925"/>
          <p14:tracePt t="24679" x="6434138" y="3979863"/>
          <p14:tracePt t="24680" x="6426200" y="3979863"/>
          <p14:tracePt t="24684" x="6418263" y="3979863"/>
          <p14:tracePt t="24685" x="6418263" y="3987800"/>
          <p14:tracePt t="24686" x="6410325" y="3987800"/>
          <p14:tracePt t="24688" x="6402388" y="3995738"/>
          <p14:tracePt t="24692" x="6394450" y="4003675"/>
          <p14:tracePt t="24694" x="6394450" y="4011613"/>
          <p14:tracePt t="24696" x="6386513" y="4011613"/>
          <p14:tracePt t="24697" x="6386513" y="4019550"/>
          <p14:tracePt t="24700" x="6378575" y="4027488"/>
          <p14:tracePt t="24702" x="6378575" y="4035425"/>
          <p14:tracePt t="24702" x="6378575" y="4043363"/>
          <p14:tracePt t="24703" x="6370638" y="4043363"/>
          <p14:tracePt t="24704" x="6362700" y="4043363"/>
          <p14:tracePt t="24705" x="6362700" y="4051300"/>
          <p14:tracePt t="24707" x="6362700" y="4059238"/>
          <p14:tracePt t="24708" x="6354763" y="4059238"/>
          <p14:tracePt t="24710" x="6354763" y="4067175"/>
          <p14:tracePt t="24712" x="6354763" y="4075113"/>
          <p14:tracePt t="24714" x="6346825" y="4083050"/>
          <p14:tracePt t="24715" x="6346825" y="4090988"/>
          <p14:tracePt t="24715" x="6338888" y="4090988"/>
          <p14:tracePt t="24716" x="6338888" y="4098925"/>
          <p14:tracePt t="24718" x="6338888" y="4106863"/>
          <p14:tracePt t="24719" x="6330950" y="4106863"/>
          <p14:tracePt t="24720" x="6330950" y="4114800"/>
          <p14:tracePt t="24722" x="6323013" y="4122738"/>
          <p14:tracePt t="24723" x="6323013" y="4130675"/>
          <p14:tracePt t="24726" x="6323013" y="4138613"/>
          <p14:tracePt t="24726" x="6315075" y="4138613"/>
          <p14:tracePt t="24728" x="6307138" y="4146550"/>
          <p14:tracePt t="24730" x="6307138" y="4154488"/>
          <p14:tracePt t="24730" x="6307138" y="4162425"/>
          <p14:tracePt t="24731" x="6299200" y="4170363"/>
          <p14:tracePt t="24733" x="6299200" y="4178300"/>
          <p14:tracePt t="24735" x="6291263" y="4194175"/>
          <p14:tracePt t="24736" x="6283325" y="4194175"/>
          <p14:tracePt t="24738" x="6283325" y="4202113"/>
          <p14:tracePt t="24740" x="6283325" y="4210050"/>
          <p14:tracePt t="24741" x="6275388" y="4210050"/>
          <p14:tracePt t="24742" x="6275388" y="4217988"/>
          <p14:tracePt t="24742" x="6275388" y="4225925"/>
          <p14:tracePt t="24745" x="6267450" y="4233863"/>
          <p14:tracePt t="24746" x="6267450" y="4241800"/>
          <p14:tracePt t="24748" x="6259513" y="4257675"/>
          <p14:tracePt t="24750" x="6251575" y="4265613"/>
          <p14:tracePt t="24750" x="6251575" y="4273550"/>
          <p14:tracePt t="24751" x="6251575" y="4281488"/>
          <p14:tracePt t="24754" x="6243638" y="4291013"/>
          <p14:tracePt t="24756" x="6235700" y="4298950"/>
          <p14:tracePt t="24757" x="6235700" y="4306888"/>
          <p14:tracePt t="24758" x="6235700" y="4314825"/>
          <p14:tracePt t="24759" x="6235700" y="4330700"/>
          <p14:tracePt t="24762" x="6227763" y="4338638"/>
          <p14:tracePt t="24764" x="6227763" y="4346575"/>
          <p14:tracePt t="24765" x="6227763" y="4354513"/>
          <p14:tracePt t="24766" x="6227763" y="4362450"/>
          <p14:tracePt t="24767" x="6219825" y="4370388"/>
          <p14:tracePt t="24768" x="6219825" y="4378325"/>
          <p14:tracePt t="24769" x="6219825" y="4386263"/>
          <p14:tracePt t="24771" x="6219825" y="4394200"/>
          <p14:tracePt t="24772" x="6219825" y="4402138"/>
          <p14:tracePt t="24774" x="6211888" y="4410075"/>
          <p14:tracePt t="24775" x="6211888" y="4418013"/>
          <p14:tracePt t="24776" x="6211888" y="4425950"/>
          <p14:tracePt t="24778" x="6211888" y="4441825"/>
          <p14:tracePt t="24780" x="6211888" y="4449763"/>
          <p14:tracePt t="24782" x="6203950" y="4457700"/>
          <p14:tracePt t="24784" x="6203950" y="4465638"/>
          <p14:tracePt t="24785" x="6203950" y="4473575"/>
          <p14:tracePt t="24787" x="6203950" y="4481513"/>
          <p14:tracePt t="24788" x="6196013" y="4481513"/>
          <p14:tracePt t="24789" x="6196013" y="4489450"/>
          <p14:tracePt t="24791" x="6196013" y="4497388"/>
          <p14:tracePt t="24792" x="6196013" y="4505325"/>
          <p14:tracePt t="24794" x="6196013" y="4513263"/>
          <p14:tracePt t="24796" x="6196013" y="4521200"/>
          <p14:tracePt t="24799" x="6196013" y="4529138"/>
          <p14:tracePt t="24800" x="6196013" y="4537075"/>
          <p14:tracePt t="24801" x="6196013" y="4545013"/>
          <p14:tracePt t="24804" x="6196013" y="4552950"/>
          <p14:tracePt t="24807" x="6188075" y="4560888"/>
          <p14:tracePt t="24808" x="6188075" y="4568825"/>
          <p14:tracePt t="24812" x="6188075" y="4576763"/>
          <p14:tracePt t="24815" x="6188075" y="4584700"/>
          <p14:tracePt t="24817" x="6188075" y="4592638"/>
          <p14:tracePt t="24819" x="6188075" y="4600575"/>
          <p14:tracePt t="24823" x="6188075" y="4608513"/>
          <p14:tracePt t="24827" x="6188075" y="4616450"/>
          <p14:tracePt t="24832" x="6188075" y="4624388"/>
          <p14:tracePt t="24835" x="6188075" y="4633913"/>
          <p14:tracePt t="24841" x="6188075" y="4641850"/>
          <p14:tracePt t="24853" x="6188075" y="4649788"/>
          <p14:tracePt t="24964" x="6188075" y="4641850"/>
          <p14:tracePt t="24969" x="6188075" y="4633913"/>
          <p14:tracePt t="24971" x="6180138" y="4633913"/>
          <p14:tracePt t="24972" x="6180138" y="4624388"/>
          <p14:tracePt t="24977" x="6180138" y="4616450"/>
          <p14:tracePt t="24981" x="6180138" y="4608513"/>
          <p14:tracePt t="24986" x="6180138" y="4600575"/>
          <p14:tracePt t="24987" x="6180138" y="4592638"/>
          <p14:tracePt t="24992" x="6180138" y="4584700"/>
          <p14:tracePt t="24996" x="6172200" y="4576763"/>
          <p14:tracePt t="24999" x="6172200" y="4568825"/>
          <p14:tracePt t="25000" x="6172200" y="4560888"/>
          <p14:tracePt t="25002" x="6164263" y="4560888"/>
          <p14:tracePt t="25004" x="6164263" y="4552950"/>
          <p14:tracePt t="25008" x="6164263" y="4545013"/>
          <p14:tracePt t="25011" x="6164263" y="4537075"/>
          <p14:tracePt t="25014" x="6156325" y="4529138"/>
          <p14:tracePt t="25017" x="6156325" y="4521200"/>
          <p14:tracePt t="25020" x="6156325" y="4513263"/>
          <p14:tracePt t="25023" x="6148388" y="4513263"/>
          <p14:tracePt t="25025" x="6148388" y="4505325"/>
          <p14:tracePt t="25026" x="6148388" y="4497388"/>
          <p14:tracePt t="25031" x="6148388" y="4489450"/>
          <p14:tracePt t="25032" x="6140450" y="4489450"/>
          <p14:tracePt t="25034" x="6140450" y="4481513"/>
          <p14:tracePt t="25036" x="6132513" y="4481513"/>
          <p14:tracePt t="25038" x="6132513" y="4473575"/>
          <p14:tracePt t="25041" x="6132513" y="4465638"/>
          <p14:tracePt t="25043" x="6132513" y="4457700"/>
          <p14:tracePt t="25046" x="6124575" y="4457700"/>
          <p14:tracePt t="25048" x="6124575" y="4449763"/>
          <p14:tracePt t="25053" x="6124575" y="4441825"/>
          <p14:tracePt t="25055" x="6116638" y="4441825"/>
          <p14:tracePt t="25056" x="6116638" y="4433888"/>
          <p14:tracePt t="25061" x="6116638" y="4425950"/>
          <p14:tracePt t="25064" x="6108700" y="4425950"/>
          <p14:tracePt t="25065" x="6108700" y="4418013"/>
          <p14:tracePt t="25070" x="6100763" y="4418013"/>
          <p14:tracePt t="25071" x="6100763" y="4410075"/>
          <p14:tracePt t="25077" x="6100763" y="4402138"/>
          <p14:tracePt t="25080" x="6091238" y="4402138"/>
          <p14:tracePt t="25085" x="6091238" y="4394200"/>
          <p14:tracePt t="25094" x="6083300" y="4394200"/>
          <p14:tracePt t="25097" x="6083300" y="4386263"/>
          <p14:tracePt t="25111" x="6075363" y="4386263"/>
          <p14:tracePt t="25112" x="6075363" y="4378325"/>
          <p14:tracePt t="25119" x="6067425" y="4378325"/>
          <p14:tracePt t="25130" x="6067425" y="4370388"/>
          <p14:tracePt t="25140" x="6059488" y="4362450"/>
          <p14:tracePt t="25176" x="6059488" y="4354513"/>
          <p14:tracePt t="25187" x="6051550" y="4354513"/>
          <p14:tracePt t="25210" x="6051550" y="4346575"/>
          <p14:tracePt t="25225" x="6051550" y="4338638"/>
          <p14:tracePt t="25228" x="6043613" y="4338638"/>
          <p14:tracePt t="25232" x="6043613" y="4330700"/>
          <p14:tracePt t="25248" x="6043613" y="4322763"/>
          <p14:tracePt t="25250" x="6035675" y="4322763"/>
          <p14:tracePt t="25263" x="6035675" y="4314825"/>
          <p14:tracePt t="25290" x="6035675" y="4306888"/>
          <p14:tracePt t="38671" x="6035675" y="4314825"/>
          <p14:tracePt t="38673" x="6035675" y="4322763"/>
          <p14:tracePt t="38675" x="6035675" y="4330700"/>
          <p14:tracePt t="38677" x="6035675" y="4338638"/>
          <p14:tracePt t="38680" x="6035675" y="4362450"/>
          <p14:tracePt t="38681" x="6035675" y="4370388"/>
          <p14:tracePt t="38683" x="6035675" y="4386263"/>
          <p14:tracePt t="38684" x="6035675" y="4394200"/>
          <p14:tracePt t="38685" x="6035675" y="4402138"/>
          <p14:tracePt t="38686" x="6035675" y="4410075"/>
          <p14:tracePt t="38687" x="6035675" y="4425950"/>
          <p14:tracePt t="38688" x="6035675" y="4433888"/>
          <p14:tracePt t="38688" x="6035675" y="4441825"/>
          <p14:tracePt t="38690" x="6035675" y="4457700"/>
          <p14:tracePt t="38690" x="6035675" y="4465638"/>
          <p14:tracePt t="38692" x="6035675" y="4473575"/>
          <p14:tracePt t="38693" x="6035675" y="4481513"/>
          <p14:tracePt t="38694" x="6035675" y="4497388"/>
          <p14:tracePt t="38695" x="6035675" y="4505325"/>
          <p14:tracePt t="38696" x="6035675" y="4529138"/>
          <p14:tracePt t="38697" x="6035675" y="4537075"/>
          <p14:tracePt t="38697" x="6035675" y="4552950"/>
          <p14:tracePt t="38698" x="6035675" y="4560888"/>
          <p14:tracePt t="38699" x="6035675" y="4568825"/>
          <p14:tracePt t="38700" x="6035675" y="4576763"/>
          <p14:tracePt t="38701" x="6035675" y="4592638"/>
          <p14:tracePt t="38702" x="6035675" y="4600575"/>
          <p14:tracePt t="38703" x="6035675" y="4608513"/>
          <p14:tracePt t="38705" x="6035675" y="4616450"/>
          <p14:tracePt t="38706" x="6035675" y="4624388"/>
          <p14:tracePt t="38706" x="6035675" y="4633913"/>
          <p14:tracePt t="38708" x="6035675" y="4641850"/>
          <p14:tracePt t="38709" x="6035675" y="4649788"/>
          <p14:tracePt t="38710" x="6035675" y="4657725"/>
          <p14:tracePt t="38712" x="6035675" y="4665663"/>
          <p14:tracePt t="38713" x="6035675" y="4681538"/>
          <p14:tracePt t="38715" x="6035675" y="4689475"/>
          <p14:tracePt t="38716" x="6035675" y="4705350"/>
          <p14:tracePt t="38719" x="6035675" y="4713288"/>
          <p14:tracePt t="38720" x="6035675" y="4721225"/>
          <p14:tracePt t="38722" x="6035675" y="4729163"/>
          <p14:tracePt t="38723" x="6035675" y="4737100"/>
          <p14:tracePt t="38726" x="6035675" y="4745038"/>
          <p14:tracePt t="38728" x="6035675" y="4752975"/>
          <p14:tracePt t="38730" x="6027738" y="4752975"/>
          <p14:tracePt t="38730" x="6027738" y="4760913"/>
          <p14:tracePt t="38732" x="6027738" y="4768850"/>
          <p14:tracePt t="38734" x="6027738" y="4776788"/>
          <p14:tracePt t="38736" x="6027738" y="4784725"/>
          <p14:tracePt t="38737" x="6027738" y="4792663"/>
          <p14:tracePt t="38740" x="6027738" y="4800600"/>
          <p14:tracePt t="38742" x="6027738" y="4808538"/>
          <p14:tracePt t="38744" x="6027738" y="4816475"/>
          <p14:tracePt t="38747" x="6027738" y="4824413"/>
          <p14:tracePt t="38747" x="6027738" y="4832350"/>
          <p14:tracePt t="38750" x="6027738" y="4840288"/>
          <p14:tracePt t="38753" x="6027738" y="4848225"/>
          <p14:tracePt t="38755" x="6019800" y="4848225"/>
          <p14:tracePt t="38756" x="6019800" y="4856163"/>
          <p14:tracePt t="38757" x="6019800" y="4864100"/>
          <p14:tracePt t="38759" x="6019800" y="4872038"/>
          <p14:tracePt t="38762" x="6019800" y="4879975"/>
          <p14:tracePt t="38765" x="6011863" y="4887913"/>
          <p14:tracePt t="38766" x="6011863" y="4895850"/>
          <p14:tracePt t="38768" x="6003925" y="4903788"/>
          <p14:tracePt t="38772" x="6003925" y="4911725"/>
          <p14:tracePt t="38776" x="6003925" y="4919663"/>
          <p14:tracePt t="38777" x="5995988" y="4927600"/>
          <p14:tracePt t="38779" x="5995988" y="4935538"/>
          <p14:tracePt t="38782" x="5995988" y="4943475"/>
          <p14:tracePt t="38787" x="5995988" y="4951413"/>
          <p14:tracePt t="38789" x="5995988" y="4959350"/>
          <p14:tracePt t="38793" x="5995988" y="4967288"/>
          <p14:tracePt t="38798" x="5995988" y="4976813"/>
          <p14:tracePt t="38803" x="5995988" y="4984750"/>
          <p14:tracePt t="38805" x="5995988" y="4992688"/>
          <p14:tracePt t="38809" x="5995988" y="5000625"/>
          <p14:tracePt t="38814" x="5995988" y="5008563"/>
          <p14:tracePt t="38819" x="5995988" y="5016500"/>
          <p14:tracePt t="38821" x="5995988" y="5024438"/>
          <p14:tracePt t="38827" x="6003925" y="5032375"/>
          <p14:tracePt t="38832" x="6003925" y="5040313"/>
          <p14:tracePt t="38834" x="6011863" y="5040313"/>
          <p14:tracePt t="38837" x="6011863" y="5048250"/>
          <p14:tracePt t="38841" x="6011863" y="5056188"/>
          <p14:tracePt t="38843" x="6011863" y="5064125"/>
          <p14:tracePt t="38844" x="6019800" y="5064125"/>
          <p14:tracePt t="38847" x="6019800" y="5072063"/>
          <p14:tracePt t="38851" x="6019800" y="5080000"/>
          <p14:tracePt t="38852" x="6027738" y="5080000"/>
          <p14:tracePt t="38855" x="6027738" y="5087938"/>
          <p14:tracePt t="38856" x="6027738" y="5095875"/>
          <p14:tracePt t="38860" x="6035675" y="5103813"/>
          <p14:tracePt t="38863" x="6035675" y="5111750"/>
          <p14:tracePt t="38864" x="6043613" y="5111750"/>
          <p14:tracePt t="38866" x="6043613" y="5119688"/>
          <p14:tracePt t="38866" x="6043613" y="5127625"/>
          <p14:tracePt t="38869" x="6043613" y="5135563"/>
          <p14:tracePt t="38871" x="6051550" y="5135563"/>
          <p14:tracePt t="38873" x="6051550" y="5143500"/>
          <p14:tracePt t="38875" x="6051550" y="5151438"/>
          <p14:tracePt t="38877" x="6051550" y="5159375"/>
          <p14:tracePt t="38878" x="6059488" y="5159375"/>
          <p14:tracePt t="38878" x="6059488" y="5167313"/>
          <p14:tracePt t="38881" x="6067425" y="5175250"/>
          <p14:tracePt t="38882" x="6067425" y="5183188"/>
          <p14:tracePt t="38885" x="6067425" y="5191125"/>
          <p14:tracePt t="38887" x="6067425" y="5199063"/>
          <p14:tracePt t="38888" x="6075363" y="5199063"/>
          <p14:tracePt t="38890" x="6075363" y="5207000"/>
          <p14:tracePt t="38891" x="6075363" y="5214938"/>
          <p14:tracePt t="38894" x="6075363" y="5222875"/>
          <p14:tracePt t="38895" x="6075363" y="5230813"/>
          <p14:tracePt t="38897" x="6083300" y="5230813"/>
          <p14:tracePt t="38898" x="6083300" y="5238750"/>
          <p14:tracePt t="38900" x="6083300" y="5246688"/>
          <p14:tracePt t="38901" x="6083300" y="5254625"/>
          <p14:tracePt t="38902" x="6083300" y="5262563"/>
          <p14:tracePt t="38906" x="6091238" y="5270500"/>
          <p14:tracePt t="38908" x="6091238" y="5278438"/>
          <p14:tracePt t="38909" x="6091238" y="5286375"/>
          <p14:tracePt t="38911" x="6091238" y="5294313"/>
          <p14:tracePt t="38914" x="6091238" y="5302250"/>
          <p14:tracePt t="38916" x="6091238" y="5310188"/>
          <p14:tracePt t="38916" x="6091238" y="5319713"/>
          <p14:tracePt t="38917" x="6100763" y="5319713"/>
          <p14:tracePt t="38918" x="6100763" y="5327650"/>
          <p14:tracePt t="38922" x="6100763" y="5335588"/>
          <p14:tracePt t="38923" x="6108700" y="5335588"/>
          <p14:tracePt t="38923" x="6108700" y="5343525"/>
          <p14:tracePt t="38925" x="6108700" y="5351463"/>
          <p14:tracePt t="38927" x="6108700" y="5359400"/>
          <p14:tracePt t="38929" x="6108700" y="5367338"/>
          <p14:tracePt t="38932" x="6108700" y="5375275"/>
          <p14:tracePt t="38932" x="6108700" y="5383213"/>
          <p14:tracePt t="38936" x="6108700" y="5391150"/>
          <p14:tracePt t="38937" x="6116638" y="5391150"/>
          <p14:tracePt t="38938" x="6116638" y="5399088"/>
          <p14:tracePt t="38942" x="6116638" y="5407025"/>
          <p14:tracePt t="38943" x="6116638" y="5414963"/>
          <p14:tracePt t="38946" x="6116638" y="5422900"/>
          <p14:tracePt t="38950" x="6116638" y="5430838"/>
          <p14:tracePt t="38953" x="6116638" y="5438775"/>
          <p14:tracePt t="38954" x="6116638" y="5446713"/>
          <p14:tracePt t="38959" x="6116638" y="5454650"/>
          <p14:tracePt t="38963" x="6116638" y="5462588"/>
          <p14:tracePt t="38970" x="6116638" y="5470525"/>
          <p14:tracePt t="38973" x="6116638" y="5478463"/>
          <p14:tracePt t="38986" x="6116638" y="5486400"/>
          <p14:tracePt t="39083" x="6108700" y="5486400"/>
          <p14:tracePt t="39088" x="6108700" y="5494338"/>
          <p14:tracePt t="39094" x="6100763" y="5494338"/>
          <p14:tracePt t="39127" x="6091238" y="5494338"/>
          <p14:tracePt t="39136" x="6083300" y="5494338"/>
          <p14:tracePt t="39142" x="6083300" y="5502275"/>
          <p14:tracePt t="39145" x="6075363" y="5502275"/>
          <p14:tracePt t="39155" x="6067425" y="5502275"/>
          <p14:tracePt t="39161" x="6059488" y="5502275"/>
          <p14:tracePt t="39173" x="6051550" y="5502275"/>
          <p14:tracePt t="39183" x="6043613" y="5502275"/>
          <p14:tracePt t="39188" x="6043613" y="5510213"/>
          <p14:tracePt t="39191" x="6035675" y="5510213"/>
          <p14:tracePt t="39193" x="6027738" y="5510213"/>
          <p14:tracePt t="39196" x="6019800" y="5510213"/>
          <p14:tracePt t="39199" x="6011863" y="5510213"/>
          <p14:tracePt t="39202" x="6003925" y="5510213"/>
          <p14:tracePt t="39203" x="5995988" y="5510213"/>
          <p14:tracePt t="39205" x="5988050" y="5510213"/>
          <p14:tracePt t="39207" x="5980113" y="5510213"/>
          <p14:tracePt t="39210" x="5964238" y="5510213"/>
          <p14:tracePt t="39211" x="5956300" y="5502275"/>
          <p14:tracePt t="39214" x="5948363" y="5494338"/>
          <p14:tracePt t="39215" x="5940425" y="5494338"/>
          <p14:tracePt t="39216" x="5940425" y="5486400"/>
          <p14:tracePt t="39217" x="5932488" y="5478463"/>
          <p14:tracePt t="39217" x="5932488" y="5470525"/>
          <p14:tracePt t="39218" x="5924550" y="5470525"/>
          <p14:tracePt t="39220" x="5916613" y="5454650"/>
          <p14:tracePt t="39222" x="5908675" y="5438775"/>
          <p14:tracePt t="39224" x="5892800" y="5422900"/>
          <p14:tracePt t="39225" x="5892800" y="5414963"/>
          <p14:tracePt t="39226" x="5884863" y="5399088"/>
          <p14:tracePt t="39228" x="5876925" y="5383213"/>
          <p14:tracePt t="39229" x="5868988" y="5383213"/>
          <p14:tracePt t="39229" x="5868988" y="5367338"/>
          <p14:tracePt t="39230" x="5861050" y="5367338"/>
          <p14:tracePt t="39231" x="5853113" y="5359400"/>
          <p14:tracePt t="39232" x="5853113" y="5351463"/>
          <p14:tracePt t="39233" x="5845175" y="5343525"/>
          <p14:tracePt t="39235" x="5845175" y="5335588"/>
          <p14:tracePt t="39236" x="5837238" y="5327650"/>
          <p14:tracePt t="39236" x="5837238" y="5319713"/>
          <p14:tracePt t="39238" x="5829300" y="5319713"/>
          <p14:tracePt t="39239" x="5829300" y="5302250"/>
          <p14:tracePt t="39240" x="5821363" y="5302250"/>
          <p14:tracePt t="39240" x="5821363" y="5294313"/>
          <p14:tracePt t="39242" x="5813425" y="5278438"/>
          <p14:tracePt t="39244" x="5805488" y="5278438"/>
          <p14:tracePt t="39245" x="5805488" y="5270500"/>
          <p14:tracePt t="39246" x="5805488" y="5262563"/>
          <p14:tracePt t="39247" x="5797550" y="5262563"/>
          <p14:tracePt t="39248" x="5797550" y="5254625"/>
          <p14:tracePt t="39249" x="5789613" y="5246688"/>
          <p14:tracePt t="39253" x="5789613" y="5238750"/>
          <p14:tracePt t="39256" x="5781675" y="5238750"/>
          <p14:tracePt t="39260" x="5781675" y="5230813"/>
          <p14:tracePt t="39261" x="5773738" y="5230813"/>
          <p14:tracePt t="45346" x="5781675" y="5230813"/>
          <p14:tracePt t="45349" x="5781675" y="5214938"/>
          <p14:tracePt t="45351" x="5789613" y="5214938"/>
          <p14:tracePt t="45354" x="5797550" y="5207000"/>
          <p14:tracePt t="45356" x="5797550" y="5199063"/>
          <p14:tracePt t="45357" x="5805488" y="5199063"/>
          <p14:tracePt t="45358" x="5805488" y="5191125"/>
          <p14:tracePt t="45359" x="5813425" y="5191125"/>
          <p14:tracePt t="45360" x="5813425" y="5183188"/>
          <p14:tracePt t="45362" x="5813425" y="5175250"/>
          <p14:tracePt t="45364" x="5821363" y="5167313"/>
          <p14:tracePt t="45367" x="5821363" y="5159375"/>
          <p14:tracePt t="45368" x="5821363" y="5151438"/>
          <p14:tracePt t="45371" x="5821363" y="5143500"/>
          <p14:tracePt t="45373" x="5829300" y="5135563"/>
          <p14:tracePt t="45376" x="5829300" y="5127625"/>
          <p14:tracePt t="45378" x="5829300" y="5119688"/>
          <p14:tracePt t="45380" x="5829300" y="5111750"/>
          <p14:tracePt t="45383" x="5829300" y="5103813"/>
          <p14:tracePt t="45386" x="5829300" y="5095875"/>
          <p14:tracePt t="45387" x="5829300" y="5087938"/>
          <p14:tracePt t="45390" x="5829300" y="5080000"/>
          <p14:tracePt t="45393" x="5829300" y="5072063"/>
          <p14:tracePt t="45396" x="5829300" y="5064125"/>
          <p14:tracePt t="45398" x="5829300" y="5056188"/>
          <p14:tracePt t="45402" x="5829300" y="5048250"/>
          <p14:tracePt t="45405" x="5829300" y="5040313"/>
          <p14:tracePt t="45409" x="5829300" y="5032375"/>
          <p14:tracePt t="45413" x="5829300" y="5024438"/>
          <p14:tracePt t="45414" x="5829300" y="5016500"/>
          <p14:tracePt t="45418" x="5829300" y="5008563"/>
          <p14:tracePt t="45422" x="5829300" y="5000625"/>
          <p14:tracePt t="45426" x="5829300" y="4992688"/>
          <p14:tracePt t="45428" x="5829300" y="4984750"/>
          <p14:tracePt t="45434" x="5829300" y="4976813"/>
          <p14:tracePt t="45441" x="5829300" y="4967288"/>
          <p14:tracePt t="45452" x="5829300" y="4959350"/>
          <p14:tracePt t="45459" x="5829300" y="4951413"/>
          <p14:tracePt t="45476" x="5829300" y="4943475"/>
          <p14:tracePt t="45481" x="5837238" y="4943475"/>
          <p14:tracePt t="45486" x="5837238" y="4935538"/>
          <p14:tracePt t="45495" x="5845175" y="4935538"/>
          <p14:tracePt t="45496" x="5845175" y="4927600"/>
          <p14:tracePt t="45499" x="5845175" y="4919663"/>
          <p14:tracePt t="45508" x="5845175" y="4911725"/>
          <p14:tracePt t="45516" x="5845175" y="4903788"/>
          <p14:tracePt t="45521" x="5845175" y="4895850"/>
          <p14:tracePt t="45523" x="5853113" y="4895850"/>
          <p14:tracePt t="45524" x="5853113" y="4887913"/>
          <p14:tracePt t="45528" x="5853113" y="4879975"/>
          <p14:tracePt t="45533" x="5853113" y="4872038"/>
          <p14:tracePt t="45538" x="5853113" y="4864100"/>
          <p14:tracePt t="45540" x="5853113" y="4856163"/>
          <p14:tracePt t="45541" x="5861050" y="4856163"/>
          <p14:tracePt t="45545" x="5861050" y="4848225"/>
          <p14:tracePt t="45551" x="5861050" y="4840288"/>
          <p14:tracePt t="45557" x="5861050" y="4832350"/>
          <p14:tracePt t="45562" x="5861050" y="4824413"/>
          <p14:tracePt t="45574" x="5861050" y="4816475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A8B189-F77F-49D5-888E-448D7ACED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7.3.2 하이퍼파라미터 최적화</a:t>
            </a:r>
            <a:endParaRPr lang="ko-KR" altLang="en-US" sz="540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5D105A-F0D9-4EB1-B574-D16D03E23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140" y="1854600"/>
            <a:ext cx="5488563" cy="460395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1700" dirty="0">
                <a:ea typeface="맑은 고딕"/>
              </a:rPr>
              <a:t>랜덤 탐색보다 더 나은 도구는 </a:t>
            </a:r>
            <a:r>
              <a:rPr lang="ko-KR" altLang="en-US" sz="1700" dirty="0" err="1">
                <a:ea typeface="맑은 고딕"/>
              </a:rPr>
              <a:t>하이퍼파라미터</a:t>
            </a:r>
            <a:r>
              <a:rPr lang="ko-KR" altLang="en-US" sz="1700" dirty="0">
                <a:ea typeface="맑은 고딕"/>
              </a:rPr>
              <a:t> 최적화를 위한 파이썬 라이브러리인 </a:t>
            </a:r>
            <a:r>
              <a:rPr lang="ko-KR" altLang="en-US" sz="1700" dirty="0" err="1">
                <a:ea typeface="맑은 고딕"/>
              </a:rPr>
              <a:t>Hyperopt</a:t>
            </a:r>
            <a:r>
              <a:rPr lang="ko-KR" altLang="en-US" sz="1700" dirty="0">
                <a:ea typeface="맑은 고딕"/>
              </a:rPr>
              <a:t>(https://github.com/hyperopt/hyperopt)</a:t>
            </a:r>
          </a:p>
          <a:p>
            <a:pPr marL="0" indent="0">
              <a:buNone/>
            </a:pPr>
            <a:r>
              <a:rPr lang="ko-KR" altLang="en-US" sz="1700" dirty="0">
                <a:ea typeface="맑은 고딕"/>
              </a:rPr>
              <a:t>   </a:t>
            </a:r>
            <a:r>
              <a:rPr lang="ko-KR" altLang="en-US" sz="1700" dirty="0" err="1">
                <a:ea typeface="맑은 고딕"/>
              </a:rPr>
              <a:t>Hyperas</a:t>
            </a:r>
            <a:r>
              <a:rPr lang="ko-KR" altLang="en-US" sz="1700" dirty="0">
                <a:ea typeface="맑은 고딕"/>
              </a:rPr>
              <a:t>(</a:t>
            </a:r>
            <a:r>
              <a:rPr lang="ko-KR" altLang="en-US" sz="1700" dirty="0">
                <a:ea typeface="맑은 고딕"/>
                <a:hlinkClick r:id="rId4"/>
              </a:rPr>
              <a:t>https://github.com/maxpumperla/</a:t>
            </a:r>
            <a:r>
              <a:rPr lang="ko-KR" altLang="en-US" sz="1700" dirty="0">
                <a:ea typeface="맑은 고딕"/>
              </a:rPr>
              <a:t>       </a:t>
            </a:r>
            <a:r>
              <a:rPr lang="ko-KR" altLang="en-US" sz="1700" dirty="0" err="1">
                <a:ea typeface="맑은 고딕"/>
              </a:rPr>
              <a:t>hyperas</a:t>
            </a:r>
            <a:r>
              <a:rPr lang="ko-KR" altLang="en-US" sz="1700" dirty="0">
                <a:ea typeface="맑은 고딕"/>
              </a:rPr>
              <a:t>)가 있다.</a:t>
            </a:r>
          </a:p>
          <a:p>
            <a:pPr marL="0" indent="0">
              <a:buNone/>
            </a:pPr>
            <a:endParaRPr lang="ko-KR" altLang="en-US" sz="1700" dirty="0">
              <a:ea typeface="맑은 고딕"/>
            </a:endParaRPr>
          </a:p>
          <a:p>
            <a:r>
              <a:rPr lang="ko-KR" altLang="en-US" sz="1700" dirty="0" err="1">
                <a:ea typeface="맑은 고딕"/>
              </a:rPr>
              <a:t>하이퍼파라미터</a:t>
            </a:r>
            <a:r>
              <a:rPr lang="ko-KR" altLang="en-US" sz="1700" dirty="0">
                <a:ea typeface="맑은 고딕"/>
              </a:rPr>
              <a:t> 최적화는 어느 작업에서 최고의 모델을 얻거나 머신 러닝 경연 대회에서 우승하기 위한 강력한 도구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21C0615E-67CF-4C67-B619-C35344D1EC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17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94"/>
    </mc:Choice>
    <mc:Fallback xmlns="">
      <p:transition spd="slow" advTm="33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C4E4288A-DFC8-40A2-90E5-70E851A93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4D516D9-E26B-4AD5-A868-41611A77E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447741"/>
            <a:ext cx="4278623" cy="1645919"/>
          </a:xfrm>
        </p:spPr>
        <p:txBody>
          <a:bodyPr>
            <a:normAutofit/>
          </a:bodyPr>
          <a:lstStyle/>
          <a:p>
            <a:r>
              <a:rPr lang="ko-KR" altLang="en-US" sz="4000">
                <a:ea typeface="맑은 고딕"/>
              </a:rPr>
              <a:t>7.3.3 모델 앙상블</a:t>
            </a:r>
            <a:endParaRPr lang="ko-KR" altLang="en-US" sz="4000"/>
          </a:p>
        </p:txBody>
      </p:sp>
      <p:grpSp>
        <p:nvGrpSpPr>
          <p:cNvPr id="7" name="Group 10">
            <a:extLst>
              <a:ext uri="{FF2B5EF4-FFF2-40B4-BE49-F238E27FC236}">
                <a16:creationId xmlns:a16="http://schemas.microsoft.com/office/drawing/2014/main" id="{C770F868-28FE-4B38-8FC7-E9C841B83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7830" y="567451"/>
            <a:ext cx="1128382" cy="847206"/>
            <a:chOff x="5307830" y="325570"/>
            <a:chExt cx="1128382" cy="847206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E5BF88F-B1F5-4A09-887A-B5CA246CA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D8984A5C-991A-40D3-A4C9-7E0DCA2A7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reeform 5">
            <a:extLst>
              <a:ext uri="{FF2B5EF4-FFF2-40B4-BE49-F238E27FC236}">
                <a16:creationId xmlns:a16="http://schemas.microsoft.com/office/drawing/2014/main" id="{956571CF-1434-4180-A385-D4AC63B62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695131" y="958617"/>
            <a:ext cx="4888676" cy="4290039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Freeform: Shape 16">
            <a:extLst>
              <a:ext uri="{FF2B5EF4-FFF2-40B4-BE49-F238E27FC236}">
                <a16:creationId xmlns:a16="http://schemas.microsoft.com/office/drawing/2014/main" id="{9AD93FD3-7DF2-4DC8-BD55-8B2EB5F63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53579"/>
            <a:ext cx="8109718" cy="4604421"/>
          </a:xfrm>
          <a:custGeom>
            <a:avLst/>
            <a:gdLst>
              <a:gd name="connsiteX0" fmla="*/ 7381313 w 8109718"/>
              <a:gd name="connsiteY0" fmla="*/ 1839459 h 4604421"/>
              <a:gd name="connsiteX1" fmla="*/ 7381313 w 8109718"/>
              <a:gd name="connsiteY1" fmla="*/ 1853646 h 4604421"/>
              <a:gd name="connsiteX2" fmla="*/ 7379359 w 8109718"/>
              <a:gd name="connsiteY2" fmla="*/ 1846552 h 4604421"/>
              <a:gd name="connsiteX3" fmla="*/ 1321854 w 8109718"/>
              <a:gd name="connsiteY3" fmla="*/ 0 h 4604421"/>
              <a:gd name="connsiteX4" fmla="*/ 5365317 w 8109718"/>
              <a:gd name="connsiteY4" fmla="*/ 0 h 4604421"/>
              <a:gd name="connsiteX5" fmla="*/ 5985373 w 8109718"/>
              <a:gd name="connsiteY5" fmla="*/ 365439 h 4604421"/>
              <a:gd name="connsiteX6" fmla="*/ 8011470 w 8109718"/>
              <a:gd name="connsiteY6" fmla="*/ 3854515 h 4604421"/>
              <a:gd name="connsiteX7" fmla="*/ 8011470 w 8109718"/>
              <a:gd name="connsiteY7" fmla="*/ 4567993 h 4604421"/>
              <a:gd name="connsiteX8" fmla="*/ 7998115 w 8109718"/>
              <a:gd name="connsiteY8" fmla="*/ 4590992 h 4604421"/>
              <a:gd name="connsiteX9" fmla="*/ 7990317 w 8109718"/>
              <a:gd name="connsiteY9" fmla="*/ 4604421 h 4604421"/>
              <a:gd name="connsiteX10" fmla="*/ 0 w 8109718"/>
              <a:gd name="connsiteY10" fmla="*/ 4604421 h 4604421"/>
              <a:gd name="connsiteX11" fmla="*/ 0 w 8109718"/>
              <a:gd name="connsiteY11" fmla="*/ 1564110 h 4604421"/>
              <a:gd name="connsiteX12" fmla="*/ 27177 w 8109718"/>
              <a:gd name="connsiteY12" fmla="*/ 1517107 h 4604421"/>
              <a:gd name="connsiteX13" fmla="*/ 693065 w 8109718"/>
              <a:gd name="connsiteY13" fmla="*/ 365439 h 4604421"/>
              <a:gd name="connsiteX14" fmla="*/ 1321854 w 8109718"/>
              <a:gd name="connsiteY14" fmla="*/ 0 h 4604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109718" h="4604421">
                <a:moveTo>
                  <a:pt x="7381313" y="1839459"/>
                </a:moveTo>
                <a:lnTo>
                  <a:pt x="7381313" y="1853646"/>
                </a:lnTo>
                <a:lnTo>
                  <a:pt x="7379359" y="1846552"/>
                </a:lnTo>
                <a:close/>
                <a:moveTo>
                  <a:pt x="1321854" y="0"/>
                </a:moveTo>
                <a:cubicBezTo>
                  <a:pt x="1321854" y="0"/>
                  <a:pt x="1321854" y="0"/>
                  <a:pt x="5365317" y="0"/>
                </a:cubicBezTo>
                <a:cubicBezTo>
                  <a:pt x="5618580" y="0"/>
                  <a:pt x="5863108" y="139215"/>
                  <a:pt x="5985373" y="365439"/>
                </a:cubicBezTo>
                <a:cubicBezTo>
                  <a:pt x="5985373" y="365439"/>
                  <a:pt x="5985373" y="365439"/>
                  <a:pt x="8011470" y="3854515"/>
                </a:cubicBezTo>
                <a:cubicBezTo>
                  <a:pt x="8142468" y="4072039"/>
                  <a:pt x="8142468" y="4350470"/>
                  <a:pt x="8011470" y="4567993"/>
                </a:cubicBezTo>
                <a:cubicBezTo>
                  <a:pt x="8011470" y="4567993"/>
                  <a:pt x="8011470" y="4567993"/>
                  <a:pt x="7998115" y="4590992"/>
                </a:cubicBezTo>
                <a:lnTo>
                  <a:pt x="7990317" y="4604421"/>
                </a:lnTo>
                <a:lnTo>
                  <a:pt x="0" y="4604421"/>
                </a:lnTo>
                <a:lnTo>
                  <a:pt x="0" y="1564110"/>
                </a:lnTo>
                <a:lnTo>
                  <a:pt x="27177" y="1517107"/>
                </a:lnTo>
                <a:cubicBezTo>
                  <a:pt x="220245" y="1183191"/>
                  <a:pt x="440895" y="801574"/>
                  <a:pt x="693065" y="365439"/>
                </a:cubicBezTo>
                <a:cubicBezTo>
                  <a:pt x="824063" y="139215"/>
                  <a:pt x="1059859" y="0"/>
                  <a:pt x="132185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08E621-B66C-462B-8434-394E0EF8B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912937"/>
            <a:ext cx="4741917" cy="309354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ea typeface="맑은 고딕"/>
              </a:rPr>
              <a:t>모델 앙상블(</a:t>
            </a:r>
            <a:r>
              <a:rPr lang="ko-KR" altLang="en-US" sz="1600" dirty="0" err="1">
                <a:solidFill>
                  <a:schemeClr val="bg1"/>
                </a:solidFill>
                <a:ea typeface="맑은 고딕"/>
              </a:rPr>
              <a:t>model</a:t>
            </a:r>
            <a:r>
              <a:rPr lang="ko-KR" altLang="en-US" sz="1600" dirty="0">
                <a:solidFill>
                  <a:schemeClr val="bg1"/>
                </a:solidFill>
                <a:ea typeface="맑은 고딕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ea typeface="맑은 고딕"/>
              </a:rPr>
              <a:t>ensemble</a:t>
            </a:r>
            <a:r>
              <a:rPr lang="ko-KR" altLang="en-US" sz="1600" dirty="0">
                <a:solidFill>
                  <a:schemeClr val="bg1"/>
                </a:solidFill>
                <a:ea typeface="맑은 고딕"/>
              </a:rPr>
              <a:t>) : 가장 좋은 결과를 얻을 수 있는 또 다른 강력한 기법</a:t>
            </a:r>
          </a:p>
          <a:p>
            <a:r>
              <a:rPr lang="ko-KR" altLang="en-US" sz="1600" dirty="0">
                <a:solidFill>
                  <a:schemeClr val="bg1"/>
                </a:solidFill>
                <a:ea typeface="맑은 고딕"/>
              </a:rPr>
              <a:t>앙상블은 여러 개 다른 모델의 예측을 합쳐서 더 좋은 예측을 만든다. </a:t>
            </a:r>
          </a:p>
          <a:p>
            <a:r>
              <a:rPr lang="ko-KR" altLang="en-US" sz="1600" dirty="0">
                <a:solidFill>
                  <a:schemeClr val="bg1"/>
                </a:solidFill>
                <a:ea typeface="맑은 고딕"/>
              </a:rPr>
              <a:t>분류기 예측을 (앙상블하기 위해) 합치는 가장 쉬운 방법은 추론할 때 나온 예측을 평균 내는 것.</a:t>
            </a:r>
            <a:endParaRPr lang="en-US" altLang="ko-KR" sz="1600" dirty="0">
              <a:solidFill>
                <a:schemeClr val="bg1"/>
              </a:solidFill>
              <a:ea typeface="맑은 고딕"/>
            </a:endParaRPr>
          </a:p>
          <a:p>
            <a:pPr marL="0" indent="0">
              <a:buNone/>
            </a:pPr>
            <a:endParaRPr lang="ko-KR" altLang="en-US" sz="1600" dirty="0">
              <a:solidFill>
                <a:schemeClr val="bg1"/>
              </a:solidFill>
              <a:ea typeface="맑은 고딕"/>
            </a:endParaRPr>
          </a:p>
          <a:p>
            <a:pPr marL="0" indent="0">
              <a:buNone/>
            </a:pPr>
            <a:r>
              <a:rPr lang="ko-KR" altLang="en-US" sz="1600" dirty="0">
                <a:solidFill>
                  <a:schemeClr val="bg1"/>
                </a:solidFill>
                <a:ea typeface="맑은 고딕"/>
              </a:rPr>
              <a:t>위 방식은 분류기들이 어느 정도 비슷하게 좋을 때 잘 작동합니다</a:t>
            </a:r>
            <a:r>
              <a:rPr lang="ko-KR" altLang="en-US" sz="1000" dirty="0">
                <a:solidFill>
                  <a:schemeClr val="bg1"/>
                </a:solidFill>
                <a:ea typeface="맑은 고딕"/>
              </a:rPr>
              <a:t>.</a:t>
            </a:r>
          </a:p>
        </p:txBody>
      </p: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DA31201-C2C2-413B-AE29-E4B65C4368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2428" y="2736056"/>
            <a:ext cx="2934082" cy="735161"/>
          </a:xfrm>
          <a:prstGeom prst="rect">
            <a:avLst/>
          </a:prstGeom>
        </p:spPr>
      </p:pic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EE307D18-C307-4860-9C19-B24809474C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310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467"/>
    </mc:Choice>
    <mc:Fallback xmlns="">
      <p:transition spd="slow" advTm="47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6" x="1897063" y="973138"/>
          <p14:tracePt t="198" x="1889125" y="981075"/>
          <p14:tracePt t="199" x="1873250" y="996950"/>
          <p14:tracePt t="214" x="1778000" y="1092200"/>
          <p14:tracePt t="215" x="1762125" y="1100138"/>
          <p14:tracePt t="216" x="1754188" y="1100138"/>
          <p14:tracePt t="218" x="1754188" y="1116013"/>
          <p14:tracePt t="219" x="1738313" y="1116013"/>
          <p14:tracePt t="220" x="1738313" y="1123950"/>
          <p14:tracePt t="222" x="1730375" y="1123950"/>
          <p14:tracePt t="222" x="1722438" y="1139825"/>
          <p14:tracePt t="225" x="1714500" y="1139825"/>
          <p14:tracePt t="227" x="1706563" y="1147763"/>
          <p14:tracePt t="228" x="1706563" y="1155700"/>
          <p14:tracePt t="229" x="1698625" y="1155700"/>
          <p14:tracePt t="230" x="1698625" y="1163638"/>
          <p14:tracePt t="232" x="1690688" y="1171575"/>
          <p14:tracePt t="233" x="1682750" y="1171575"/>
          <p14:tracePt t="235" x="1682750" y="1179513"/>
          <p14:tracePt t="238" x="1674813" y="1187450"/>
          <p14:tracePt t="242" x="1674813" y="1195388"/>
          <p14:tracePt t="243" x="1666875" y="1204913"/>
          <p14:tracePt t="245" x="1666875" y="1212850"/>
          <p14:tracePt t="247" x="1658938" y="1212850"/>
          <p14:tracePt t="248" x="1658938" y="1220788"/>
          <p14:tracePt t="250" x="1651000" y="1220788"/>
          <p14:tracePt t="252" x="1651000" y="1228725"/>
          <p14:tracePt t="253" x="1651000" y="1236663"/>
          <p14:tracePt t="258" x="1643063" y="1244600"/>
          <p14:tracePt t="260" x="1643063" y="1252538"/>
          <p14:tracePt t="263" x="1643063" y="1260475"/>
          <p14:tracePt t="265" x="1635125" y="1260475"/>
          <p14:tracePt t="268" x="1635125" y="1268413"/>
          <p14:tracePt t="269" x="1635125" y="1276350"/>
          <p14:tracePt t="273" x="1635125" y="1284288"/>
          <p14:tracePt t="275" x="1627188" y="1284288"/>
          <p14:tracePt t="277" x="1627188" y="1292225"/>
          <p14:tracePt t="280" x="1619250" y="1292225"/>
          <p14:tracePt t="281" x="1619250" y="1300163"/>
          <p14:tracePt t="283" x="1619250" y="1308100"/>
          <p14:tracePt t="287" x="1619250" y="1316038"/>
          <p14:tracePt t="288" x="1611313" y="1316038"/>
          <p14:tracePt t="291" x="1611313" y="1323975"/>
          <p14:tracePt t="296" x="1603375" y="1331913"/>
          <p14:tracePt t="298" x="1603375" y="1339850"/>
          <p14:tracePt t="303" x="1603375" y="1347788"/>
          <p14:tracePt t="304" x="1595438" y="1347788"/>
          <p14:tracePt t="308" x="1587500" y="1347788"/>
          <p14:tracePt t="310" x="1587500" y="1355725"/>
          <p14:tracePt t="315" x="1579563" y="1363663"/>
          <p14:tracePt t="318" x="1579563" y="1371600"/>
          <p14:tracePt t="321" x="1571625" y="1371600"/>
          <p14:tracePt t="325" x="1571625" y="1379538"/>
          <p14:tracePt t="327" x="1562100" y="1379538"/>
          <p14:tracePt t="330" x="1554163" y="1379538"/>
          <p14:tracePt t="331" x="1554163" y="1387475"/>
          <p14:tracePt t="338" x="1546225" y="1395413"/>
          <p14:tracePt t="344" x="1538288" y="1403350"/>
          <p14:tracePt t="349" x="1530350" y="1403350"/>
          <p14:tracePt t="352" x="1530350" y="1411288"/>
          <p14:tracePt t="355" x="1522413" y="1411288"/>
          <p14:tracePt t="358" x="1514475" y="1411288"/>
          <p14:tracePt t="362" x="1514475" y="1419225"/>
          <p14:tracePt t="363" x="1506538" y="1419225"/>
          <p14:tracePt t="368" x="1498600" y="1419225"/>
          <p14:tracePt t="371" x="1498600" y="1427163"/>
          <p14:tracePt t="373" x="1490663" y="1427163"/>
          <p14:tracePt t="377" x="1482725" y="1427163"/>
          <p14:tracePt t="378" x="1482725" y="1435100"/>
          <p14:tracePt t="380" x="1474788" y="1435100"/>
          <p14:tracePt t="384" x="1466850" y="1435100"/>
          <p14:tracePt t="386" x="1466850" y="1443038"/>
          <p14:tracePt t="387" x="1458913" y="1443038"/>
          <p14:tracePt t="389" x="1450975" y="1443038"/>
          <p14:tracePt t="393" x="1443038" y="1443038"/>
          <p14:tracePt t="394" x="1443038" y="1450975"/>
          <p14:tracePt t="396" x="1435100" y="1450975"/>
          <p14:tracePt t="400" x="1427163" y="1450975"/>
          <p14:tracePt t="401" x="1419225" y="1458913"/>
          <p14:tracePt t="404" x="1411288" y="1466850"/>
          <p14:tracePt t="406" x="1403350" y="1466850"/>
          <p14:tracePt t="409" x="1395413" y="1466850"/>
          <p14:tracePt t="411" x="1387475" y="1474788"/>
          <p14:tracePt t="414" x="1379538" y="1474788"/>
          <p14:tracePt t="417" x="1371600" y="1482725"/>
          <p14:tracePt t="419" x="1363663" y="1482725"/>
          <p14:tracePt t="420" x="1355725" y="1482725"/>
          <p14:tracePt t="421" x="1355725" y="1490663"/>
          <p14:tracePt t="425" x="1347788" y="1498600"/>
          <p14:tracePt t="427" x="1339850" y="1498600"/>
          <p14:tracePt t="429" x="1331913" y="1498600"/>
          <p14:tracePt t="430" x="1323975" y="1506538"/>
          <p14:tracePt t="432" x="1316038" y="1506538"/>
          <p14:tracePt t="435" x="1308100" y="1514475"/>
          <p14:tracePt t="437" x="1300163" y="1514475"/>
          <p14:tracePt t="438" x="1292225" y="1514475"/>
          <p14:tracePt t="439" x="1292225" y="1522413"/>
          <p14:tracePt t="440" x="1284288" y="1522413"/>
          <p14:tracePt t="444" x="1276350" y="1522413"/>
          <p14:tracePt t="445" x="1276350" y="1530350"/>
          <p14:tracePt t="445" x="1268413" y="1530350"/>
          <p14:tracePt t="446" x="1268413" y="1538288"/>
          <p14:tracePt t="447" x="1260475" y="1538288"/>
          <p14:tracePt t="449" x="1252538" y="1538288"/>
          <p14:tracePt t="451" x="1244600" y="1547813"/>
          <p14:tracePt t="454" x="1236663" y="1547813"/>
          <p14:tracePt t="456" x="1228725" y="1555750"/>
          <p14:tracePt t="457" x="1220788" y="1555750"/>
          <p14:tracePt t="460" x="1211263" y="1555750"/>
          <p14:tracePt t="463" x="1211263" y="1563688"/>
          <p14:tracePt t="463" x="1203325" y="1563688"/>
          <p14:tracePt t="465" x="1203325" y="1571625"/>
          <p14:tracePt t="466" x="1195388" y="1571625"/>
          <p14:tracePt t="467" x="1187450" y="1571625"/>
          <p14:tracePt t="468" x="1179513" y="1571625"/>
          <p14:tracePt t="470" x="1179513" y="1579563"/>
          <p14:tracePt t="471" x="1171575" y="1579563"/>
          <p14:tracePt t="473" x="1163638" y="1579563"/>
          <p14:tracePt t="477" x="1155700" y="1587500"/>
          <p14:tracePt t="479" x="1147763" y="1595438"/>
          <p14:tracePt t="482" x="1139825" y="1595438"/>
          <p14:tracePt t="484" x="1131888" y="1595438"/>
          <p14:tracePt t="486" x="1131888" y="1603375"/>
          <p14:tracePt t="488" x="1123950" y="1603375"/>
          <p14:tracePt t="490" x="1116013" y="1603375"/>
          <p14:tracePt t="493" x="1116013" y="1611313"/>
          <p14:tracePt t="494" x="1108075" y="1611313"/>
          <p14:tracePt t="496" x="1100138" y="1611313"/>
          <p14:tracePt t="498" x="1100138" y="1619250"/>
          <p14:tracePt t="500" x="1092200" y="1619250"/>
          <p14:tracePt t="504" x="1084263" y="1627188"/>
          <p14:tracePt t="510" x="1076325" y="1635125"/>
          <p14:tracePt t="515" x="1068388" y="1635125"/>
          <p14:tracePt t="517" x="1068388" y="1643063"/>
          <p14:tracePt t="520" x="1060450" y="1643063"/>
          <p14:tracePt t="531" x="1060450" y="1651000"/>
          <p14:tracePt t="918" x="1068388" y="1651000"/>
          <p14:tracePt t="927" x="1076325" y="1651000"/>
          <p14:tracePt t="931" x="1084263" y="1651000"/>
          <p14:tracePt t="934" x="1092200" y="1651000"/>
          <p14:tracePt t="938" x="1100138" y="1651000"/>
          <p14:tracePt t="939" x="1108075" y="1651000"/>
          <p14:tracePt t="942" x="1116013" y="1651000"/>
          <p14:tracePt t="960" x="1163638" y="1651000"/>
          <p14:tracePt t="961" x="1171575" y="1651000"/>
          <p14:tracePt t="965" x="1179513" y="1651000"/>
          <p14:tracePt t="969" x="1187450" y="1651000"/>
          <p14:tracePt t="975" x="1195388" y="1651000"/>
          <p14:tracePt t="976" x="1203325" y="1651000"/>
          <p14:tracePt t="982" x="1211263" y="1651000"/>
          <p14:tracePt t="988" x="1220788" y="1651000"/>
          <p14:tracePt t="995" x="1228725" y="1651000"/>
          <p14:tracePt t="1000" x="1236663" y="1651000"/>
          <p14:tracePt t="1010" x="1244600" y="1651000"/>
          <p14:tracePt t="1022" x="1252538" y="1651000"/>
          <p14:tracePt t="1033" x="1260475" y="1651000"/>
          <p14:tracePt t="1038" x="1268413" y="1651000"/>
          <p14:tracePt t="1049" x="1276350" y="1651000"/>
          <p14:tracePt t="1060" x="1284288" y="1651000"/>
          <p14:tracePt t="1083" x="1292225" y="1651000"/>
          <p14:tracePt t="1148" x="1300163" y="1651000"/>
          <p14:tracePt t="1150" x="1300163" y="1643063"/>
          <p14:tracePt t="1186" x="1308100" y="1643063"/>
          <p14:tracePt t="1213" x="1308100" y="1635125"/>
          <p14:tracePt t="1241" x="1308100" y="1627188"/>
          <p14:tracePt t="1243" x="1316038" y="1627188"/>
          <p14:tracePt t="1261" x="1323975" y="1627188"/>
          <p14:tracePt t="1269" x="1331913" y="1619250"/>
          <p14:tracePt t="1273" x="1339850" y="1619250"/>
          <p14:tracePt t="1278" x="1347788" y="1619250"/>
          <p14:tracePt t="1283" x="1355725" y="1619250"/>
          <p14:tracePt t="1286" x="1363663" y="1619250"/>
          <p14:tracePt t="1290" x="1371600" y="1611313"/>
          <p14:tracePt t="1294" x="1379538" y="1611313"/>
          <p14:tracePt t="1297" x="1387475" y="1611313"/>
          <p14:tracePt t="1300" x="1395413" y="1611313"/>
          <p14:tracePt t="1302" x="1403350" y="1611313"/>
          <p14:tracePt t="1305" x="1411288" y="1611313"/>
          <p14:tracePt t="1307" x="1411288" y="1603375"/>
          <p14:tracePt t="1308" x="1419225" y="1603375"/>
          <p14:tracePt t="1311" x="1427163" y="1603375"/>
          <p14:tracePt t="1313" x="1435100" y="1603375"/>
          <p14:tracePt t="1316" x="1443038" y="1603375"/>
          <p14:tracePt t="1318" x="1450975" y="1603375"/>
          <p14:tracePt t="1321" x="1458913" y="1603375"/>
          <p14:tracePt t="1322" x="1466850" y="1603375"/>
          <p14:tracePt t="1326" x="1474788" y="1603375"/>
          <p14:tracePt t="1327" x="1482725" y="1595438"/>
          <p14:tracePt t="1330" x="1490663" y="1595438"/>
          <p14:tracePt t="1331" x="1498600" y="1595438"/>
          <p14:tracePt t="1334" x="1506538" y="1595438"/>
          <p14:tracePt t="1336" x="1514475" y="1595438"/>
          <p14:tracePt t="1338" x="1522413" y="1595438"/>
          <p14:tracePt t="1340" x="1530350" y="1595438"/>
          <p14:tracePt t="1343" x="1538288" y="1595438"/>
          <p14:tracePt t="1345" x="1546225" y="1587500"/>
          <p14:tracePt t="1347" x="1554163" y="1587500"/>
          <p14:tracePt t="1348" x="1562100" y="1587500"/>
          <p14:tracePt t="1351" x="1571625" y="1587500"/>
          <p14:tracePt t="1354" x="1579563" y="1587500"/>
          <p14:tracePt t="1357" x="1587500" y="1587500"/>
          <p14:tracePt t="1360" x="1595438" y="1587500"/>
          <p14:tracePt t="1361" x="1603375" y="1587500"/>
          <p14:tracePt t="1365" x="1611313" y="1587500"/>
          <p14:tracePt t="1368" x="1619250" y="1587500"/>
          <p14:tracePt t="1372" x="1627188" y="1587500"/>
          <p14:tracePt t="1374" x="1635125" y="1587500"/>
          <p14:tracePt t="1378" x="1643063" y="1587500"/>
          <p14:tracePt t="1382" x="1651000" y="1587500"/>
          <p14:tracePt t="1386" x="1658938" y="1587500"/>
          <p14:tracePt t="1388" x="1666875" y="1587500"/>
          <p14:tracePt t="1393" x="1674813" y="1587500"/>
          <p14:tracePt t="1395" x="1682750" y="1587500"/>
          <p14:tracePt t="1399" x="1690688" y="1587500"/>
          <p14:tracePt t="1401" x="1698625" y="1587500"/>
          <p14:tracePt t="1405" x="1706563" y="1587500"/>
          <p14:tracePt t="1408" x="1714500" y="1587500"/>
          <p14:tracePt t="1411" x="1722438" y="1587500"/>
          <p14:tracePt t="1413" x="1730375" y="1587500"/>
          <p14:tracePt t="1416" x="1738313" y="1587500"/>
          <p14:tracePt t="1419" x="1746250" y="1587500"/>
          <p14:tracePt t="1423" x="1754188" y="1587500"/>
          <p14:tracePt t="1426" x="1762125" y="1587500"/>
          <p14:tracePt t="1428" x="1770063" y="1587500"/>
          <p14:tracePt t="1432" x="1778000" y="1587500"/>
          <p14:tracePt t="1437" x="1785938" y="1587500"/>
          <p14:tracePt t="1438" x="1793875" y="1587500"/>
          <p14:tracePt t="1444" x="1801813" y="1587500"/>
          <p14:tracePt t="1449" x="1809750" y="1587500"/>
          <p14:tracePt t="1456" x="1817688" y="1587500"/>
          <p14:tracePt t="1462" x="1825625" y="1587500"/>
          <p14:tracePt t="1478" x="1833563" y="1587500"/>
          <p14:tracePt t="1724" x="1841500" y="1587500"/>
          <p14:tracePt t="1734" x="1849438" y="1587500"/>
          <p14:tracePt t="1741" x="1857375" y="1587500"/>
          <p14:tracePt t="1743" x="1865313" y="1587500"/>
          <p14:tracePt t="1747" x="1873250" y="1587500"/>
          <p14:tracePt t="1751" x="1881188" y="1587500"/>
          <p14:tracePt t="1755" x="1889125" y="1587500"/>
          <p14:tracePt t="1757" x="1897063" y="1587500"/>
          <p14:tracePt t="1760" x="1905000" y="1587500"/>
          <p14:tracePt t="1764" x="1912938" y="1587500"/>
          <p14:tracePt t="1768" x="1922463" y="1587500"/>
          <p14:tracePt t="1769" x="1930400" y="1587500"/>
          <p14:tracePt t="1774" x="1938338" y="1587500"/>
          <p14:tracePt t="1779" x="1946275" y="1587500"/>
          <p14:tracePt t="1784" x="1954213" y="1587500"/>
          <p14:tracePt t="1787" x="1962150" y="1587500"/>
          <p14:tracePt t="1796" x="1970088" y="1587500"/>
          <p14:tracePt t="2375" x="1978025" y="1595438"/>
          <p14:tracePt t="2382" x="1985963" y="1595438"/>
          <p14:tracePt t="2385" x="1993900" y="1595438"/>
          <p14:tracePt t="2392" x="2001838" y="1595438"/>
          <p14:tracePt t="2398" x="2009775" y="1595438"/>
          <p14:tracePt t="2403" x="2017713" y="1595438"/>
          <p14:tracePt t="2406" x="2025650" y="1595438"/>
          <p14:tracePt t="2411" x="2033588" y="1595438"/>
          <p14:tracePt t="2415" x="2041525" y="1595438"/>
          <p14:tracePt t="2417" x="2041525" y="1603375"/>
          <p14:tracePt t="2419" x="2049463" y="1603375"/>
          <p14:tracePt t="2421" x="2057400" y="1603375"/>
          <p14:tracePt t="2424" x="2065338" y="1603375"/>
          <p14:tracePt t="2427" x="2073275" y="1603375"/>
          <p14:tracePt t="2429" x="2081213" y="1603375"/>
          <p14:tracePt t="2432" x="2089150" y="1603375"/>
          <p14:tracePt t="2433" x="2097088" y="1603375"/>
          <p14:tracePt t="2436" x="2105025" y="1603375"/>
          <p14:tracePt t="2439" x="2112963" y="1603375"/>
          <p14:tracePt t="2442" x="2120900" y="1611313"/>
          <p14:tracePt t="2444" x="2128838" y="1611313"/>
          <p14:tracePt t="2446" x="2136775" y="1611313"/>
          <p14:tracePt t="2448" x="2144713" y="1611313"/>
          <p14:tracePt t="2451" x="2152650" y="1611313"/>
          <p14:tracePt t="2452" x="2160588" y="1611313"/>
          <p14:tracePt t="2455" x="2168525" y="1611313"/>
          <p14:tracePt t="2458" x="2176463" y="1611313"/>
          <p14:tracePt t="2462" x="2184400" y="1611313"/>
          <p14:tracePt t="2463" x="2192338" y="1611313"/>
          <p14:tracePt t="2466" x="2200275" y="1611313"/>
          <p14:tracePt t="2469" x="2208213" y="1611313"/>
          <p14:tracePt t="2470" x="2208213" y="1619250"/>
          <p14:tracePt t="2472" x="2216150" y="1619250"/>
          <p14:tracePt t="2474" x="2224088" y="1619250"/>
          <p14:tracePt t="2478" x="2232025" y="1619250"/>
          <p14:tracePt t="2480" x="2239963" y="1619250"/>
          <p14:tracePt t="2484" x="2247900" y="1619250"/>
          <p14:tracePt t="2485" x="2255838" y="1619250"/>
          <p14:tracePt t="2488" x="2265363" y="1619250"/>
          <p14:tracePt t="2491" x="2273300" y="1619250"/>
          <p14:tracePt t="2494" x="2281238" y="1619250"/>
          <p14:tracePt t="2496" x="2289175" y="1619250"/>
          <p14:tracePt t="2498" x="2297113" y="1619250"/>
          <p14:tracePt t="2500" x="2305050" y="1619250"/>
          <p14:tracePt t="2503" x="2312988" y="1619250"/>
          <p14:tracePt t="2505" x="2320925" y="1619250"/>
          <p14:tracePt t="2508" x="2328863" y="1619250"/>
          <p14:tracePt t="2510" x="2336800" y="1619250"/>
          <p14:tracePt t="2513" x="2344738" y="1619250"/>
          <p14:tracePt t="2516" x="2352675" y="1619250"/>
          <p14:tracePt t="2518" x="2360613" y="1619250"/>
          <p14:tracePt t="2521" x="2368550" y="1619250"/>
          <p14:tracePt t="2525" x="2376488" y="1619250"/>
          <p14:tracePt t="2529" x="2384425" y="1619250"/>
          <p14:tracePt t="2530" x="2392363" y="1619250"/>
          <p14:tracePt t="2535" x="2400300" y="1619250"/>
          <p14:tracePt t="2541" x="2408238" y="1619250"/>
          <p14:tracePt t="2548" x="2416175" y="1619250"/>
          <p14:tracePt t="2552" x="2424113" y="1619250"/>
          <p14:tracePt t="2560" x="2432050" y="1619250"/>
          <p14:tracePt t="2566" x="2439988" y="1619250"/>
          <p14:tracePt t="2574" x="2447925" y="1619250"/>
          <p14:tracePt t="2577" x="2455863" y="1619250"/>
          <p14:tracePt t="2583" x="2463800" y="1619250"/>
          <p14:tracePt t="2588" x="2471738" y="1619250"/>
          <p14:tracePt t="2591" x="2471738" y="1611313"/>
          <p14:tracePt t="2592" x="2479675" y="1611313"/>
          <p14:tracePt t="2594" x="2487613" y="1611313"/>
          <p14:tracePt t="2595" x="2495550" y="1611313"/>
          <p14:tracePt t="2598" x="2503488" y="1611313"/>
          <p14:tracePt t="2600" x="2511425" y="1611313"/>
          <p14:tracePt t="2602" x="2519363" y="1611313"/>
          <p14:tracePt t="2604" x="2527300" y="1611313"/>
          <p14:tracePt t="2608" x="2535238" y="1611313"/>
          <p14:tracePt t="2613" x="2543175" y="1611313"/>
          <p14:tracePt t="2615" x="2551113" y="1611313"/>
          <p14:tracePt t="2621" x="2559050" y="1611313"/>
          <p14:tracePt t="2628" x="2566988" y="1611313"/>
          <p14:tracePt t="2637" x="2574925" y="1611313"/>
          <p14:tracePt t="2642" x="2582863" y="1611313"/>
          <p14:tracePt t="2652" x="2590800" y="1611313"/>
          <p14:tracePt t="2662" x="2598738" y="1611313"/>
          <p14:tracePt t="2670" x="2606675" y="1611313"/>
          <p14:tracePt t="2678" x="2616200" y="1611313"/>
          <p14:tracePt t="2680" x="2624138" y="1611313"/>
          <p14:tracePt t="2686" x="2632075" y="1611313"/>
          <p14:tracePt t="2690" x="2640013" y="1611313"/>
          <p14:tracePt t="2694" x="2647950" y="1611313"/>
          <p14:tracePt t="2696" x="2655888" y="1611313"/>
          <p14:tracePt t="2699" x="2663825" y="1611313"/>
          <p14:tracePt t="2702" x="2671763" y="1611313"/>
          <p14:tracePt t="2705" x="2679700" y="1611313"/>
          <p14:tracePt t="2706" x="2687638" y="1611313"/>
          <p14:tracePt t="2709" x="2695575" y="1611313"/>
          <p14:tracePt t="2712" x="2703513" y="1611313"/>
          <p14:tracePt t="2714" x="2711450" y="1611313"/>
          <p14:tracePt t="2715" x="2719388" y="1611313"/>
          <p14:tracePt t="2717" x="2727325" y="1611313"/>
          <p14:tracePt t="2720" x="2735263" y="1611313"/>
          <p14:tracePt t="2722" x="2743200" y="1611313"/>
          <p14:tracePt t="2723" x="2751138" y="1611313"/>
          <p14:tracePt t="2725" x="2759075" y="1611313"/>
          <p14:tracePt t="2727" x="2767013" y="1619250"/>
          <p14:tracePt t="2729" x="2774950" y="1619250"/>
          <p14:tracePt t="2730" x="2782888" y="1619250"/>
          <p14:tracePt t="2732" x="2790825" y="1619250"/>
          <p14:tracePt t="2733" x="2798763" y="1619250"/>
          <p14:tracePt t="2735" x="2806700" y="1619250"/>
          <p14:tracePt t="2736" x="2814638" y="1619250"/>
          <p14:tracePt t="2738" x="2822575" y="1619250"/>
          <p14:tracePt t="2739" x="2830513" y="1619250"/>
          <p14:tracePt t="2740" x="2838450" y="1619250"/>
          <p14:tracePt t="2742" x="2846388" y="1619250"/>
          <p14:tracePt t="2745" x="2854325" y="1619250"/>
          <p14:tracePt t="2746" x="2862263" y="1619250"/>
          <p14:tracePt t="2747" x="2870200" y="1619250"/>
          <p14:tracePt t="2748" x="2870200" y="1627188"/>
          <p14:tracePt t="2748" x="2878138" y="1627188"/>
          <p14:tracePt t="2749" x="2886075" y="1627188"/>
          <p14:tracePt t="2751" x="2901950" y="1627188"/>
          <p14:tracePt t="2753" x="2909888" y="1627188"/>
          <p14:tracePt t="2754" x="2917825" y="1627188"/>
          <p14:tracePt t="2755" x="2925763" y="1627188"/>
          <p14:tracePt t="2756" x="2933700" y="1627188"/>
          <p14:tracePt t="2757" x="2933700" y="1635125"/>
          <p14:tracePt t="2758" x="2949575" y="1635125"/>
          <p14:tracePt t="2759" x="2957513" y="1635125"/>
          <p14:tracePt t="2762" x="2982913" y="1635125"/>
          <p14:tracePt t="2764" x="2998788" y="1635125"/>
          <p14:tracePt t="2766" x="3014663" y="1635125"/>
          <p14:tracePt t="2768" x="3030538" y="1635125"/>
          <p14:tracePt t="2769" x="3038475" y="1635125"/>
          <p14:tracePt t="2770" x="3046413" y="1635125"/>
          <p14:tracePt t="2771" x="3054350" y="1635125"/>
          <p14:tracePt t="2772" x="3070225" y="1643063"/>
          <p14:tracePt t="2773" x="3078163" y="1643063"/>
          <p14:tracePt t="2774" x="3086100" y="1643063"/>
          <p14:tracePt t="2775" x="3101975" y="1643063"/>
          <p14:tracePt t="2776" x="3117850" y="1643063"/>
          <p14:tracePt t="2778" x="3125788" y="1643063"/>
          <p14:tracePt t="2779" x="3133725" y="1643063"/>
          <p14:tracePt t="2779" x="3149600" y="1643063"/>
          <p14:tracePt t="2780" x="3157538" y="1643063"/>
          <p14:tracePt t="2781" x="3165475" y="1643063"/>
          <p14:tracePt t="2782" x="3173413" y="1651000"/>
          <p14:tracePt t="2783" x="3189288" y="1651000"/>
          <p14:tracePt t="2784" x="3197225" y="1651000"/>
          <p14:tracePt t="2785" x="3205163" y="1651000"/>
          <p14:tracePt t="2786" x="3221038" y="1651000"/>
          <p14:tracePt t="2787" x="3236913" y="1651000"/>
          <p14:tracePt t="2788" x="3244850" y="1651000"/>
          <p14:tracePt t="2789" x="3260725" y="1651000"/>
          <p14:tracePt t="2790" x="3268663" y="1651000"/>
          <p14:tracePt t="2791" x="3284538" y="1651000"/>
          <p14:tracePt t="2792" x="3292475" y="1651000"/>
          <p14:tracePt t="2794" x="3300413" y="1651000"/>
          <p14:tracePt t="2795" x="3325813" y="1651000"/>
          <p14:tracePt t="2796" x="3349625" y="1651000"/>
          <p14:tracePt t="2797" x="3357563" y="1651000"/>
          <p14:tracePt t="2798" x="3365500" y="1651000"/>
          <p14:tracePt t="2799" x="3381375" y="1651000"/>
          <p14:tracePt t="2800" x="3389313" y="1658938"/>
          <p14:tracePt t="2802" x="3397250" y="1658938"/>
          <p14:tracePt t="2802" x="3421063" y="1658938"/>
          <p14:tracePt t="2804" x="3429000" y="1658938"/>
          <p14:tracePt t="2805" x="3444875" y="1658938"/>
          <p14:tracePt t="2806" x="3452813" y="1666875"/>
          <p14:tracePt t="2807" x="3460750" y="1666875"/>
          <p14:tracePt t="2808" x="3468688" y="1666875"/>
          <p14:tracePt t="2809" x="3484563" y="1666875"/>
          <p14:tracePt t="2811" x="3500438" y="1666875"/>
          <p14:tracePt t="2812" x="3516313" y="1666875"/>
          <p14:tracePt t="2813" x="3524250" y="1666875"/>
          <p14:tracePt t="2814" x="3532188" y="1666875"/>
          <p14:tracePt t="2815" x="3540125" y="1666875"/>
          <p14:tracePt t="2816" x="3548063" y="1666875"/>
          <p14:tracePt t="2817" x="3556000" y="1674813"/>
          <p14:tracePt t="2818" x="3571875" y="1674813"/>
          <p14:tracePt t="2820" x="3579813" y="1674813"/>
          <p14:tracePt t="2821" x="3587750" y="1674813"/>
          <p14:tracePt t="2822" x="3595688" y="1674813"/>
          <p14:tracePt t="2823" x="3603625" y="1682750"/>
          <p14:tracePt t="2824" x="3611563" y="1682750"/>
          <p14:tracePt t="2825" x="3619500" y="1682750"/>
          <p14:tracePt t="2827" x="3635375" y="1682750"/>
          <p14:tracePt t="2829" x="3643313" y="1682750"/>
          <p14:tracePt t="2830" x="3660775" y="1682750"/>
          <p14:tracePt t="2832" x="3668713" y="1682750"/>
          <p14:tracePt t="2833" x="3676650" y="1690688"/>
          <p14:tracePt t="2834" x="3684588" y="1690688"/>
          <p14:tracePt t="2836" x="3692525" y="1690688"/>
          <p14:tracePt t="2837" x="3700463" y="1690688"/>
          <p14:tracePt t="2839" x="3708400" y="1690688"/>
          <p14:tracePt t="2840" x="3716338" y="1690688"/>
          <p14:tracePt t="2842" x="3732213" y="1690688"/>
          <p14:tracePt t="2845" x="3740150" y="1690688"/>
          <p14:tracePt t="2846" x="3748088" y="1698625"/>
          <p14:tracePt t="2847" x="3756025" y="1698625"/>
          <p14:tracePt t="2848" x="3763963" y="1698625"/>
          <p14:tracePt t="2850" x="3771900" y="1706563"/>
          <p14:tracePt t="2851" x="3779838" y="1706563"/>
          <p14:tracePt t="2852" x="3787775" y="1706563"/>
          <p14:tracePt t="2854" x="3795713" y="1706563"/>
          <p14:tracePt t="2856" x="3803650" y="1706563"/>
          <p14:tracePt t="2857" x="3811588" y="1706563"/>
          <p14:tracePt t="2858" x="3819525" y="1706563"/>
          <p14:tracePt t="2861" x="3827463" y="1706563"/>
          <p14:tracePt t="2862" x="3835400" y="1706563"/>
          <p14:tracePt t="2863" x="3843338" y="1706563"/>
          <p14:tracePt t="2864" x="3859213" y="1714500"/>
          <p14:tracePt t="2865" x="3867150" y="1714500"/>
          <p14:tracePt t="2867" x="3875088" y="1714500"/>
          <p14:tracePt t="2868" x="3883025" y="1714500"/>
          <p14:tracePt t="2870" x="3898900" y="1714500"/>
          <p14:tracePt t="2872" x="3906838" y="1714500"/>
          <p14:tracePt t="2873" x="3914775" y="1714500"/>
          <p14:tracePt t="2874" x="3922713" y="1714500"/>
          <p14:tracePt t="2876" x="3930650" y="1714500"/>
          <p14:tracePt t="2878" x="3938588" y="1714500"/>
          <p14:tracePt t="2879" x="3954463" y="1714500"/>
          <p14:tracePt t="2881" x="3962400" y="1714500"/>
          <p14:tracePt t="2882" x="3970338" y="1714500"/>
          <p14:tracePt t="2883" x="3978275" y="1714500"/>
          <p14:tracePt t="2885" x="3994150" y="1714500"/>
          <p14:tracePt t="2886" x="4002088" y="1714500"/>
          <p14:tracePt t="2888" x="4011613" y="1714500"/>
          <p14:tracePt t="2889" x="4019550" y="1714500"/>
          <p14:tracePt t="2890" x="4027488" y="1714500"/>
          <p14:tracePt t="2891" x="4035425" y="1714500"/>
          <p14:tracePt t="2894" x="4051300" y="1714500"/>
          <p14:tracePt t="2896" x="4059238" y="1714500"/>
          <p14:tracePt t="2897" x="4067175" y="1714500"/>
          <p14:tracePt t="2898" x="4075113" y="1714500"/>
          <p14:tracePt t="2899" x="4083050" y="1714500"/>
          <p14:tracePt t="2899" x="4090988" y="1714500"/>
          <p14:tracePt t="2900" x="4098925" y="1714500"/>
          <p14:tracePt t="2901" x="4106863" y="1714500"/>
          <p14:tracePt t="2902" x="4114800" y="1714500"/>
          <p14:tracePt t="2903" x="4122738" y="1714500"/>
          <p14:tracePt t="2904" x="4130675" y="1714500"/>
          <p14:tracePt t="2906" x="4146550" y="1714500"/>
          <p14:tracePt t="2908" x="4154488" y="1714500"/>
          <p14:tracePt t="2909" x="4162425" y="1714500"/>
          <p14:tracePt t="2911" x="4170363" y="1714500"/>
          <p14:tracePt t="2912" x="4178300" y="1714500"/>
          <p14:tracePt t="2913" x="4186238" y="1714500"/>
          <p14:tracePt t="2914" x="4202113" y="1714500"/>
          <p14:tracePt t="2916" x="4210050" y="1714500"/>
          <p14:tracePt t="2917" x="4217988" y="1714500"/>
          <p14:tracePt t="2918" x="4225925" y="1714500"/>
          <p14:tracePt t="2919" x="4233863" y="1714500"/>
          <p14:tracePt t="2920" x="4241800" y="1714500"/>
          <p14:tracePt t="2921" x="4249738" y="1714500"/>
          <p14:tracePt t="2923" x="4265613" y="1714500"/>
          <p14:tracePt t="2924" x="4273550" y="1714500"/>
          <p14:tracePt t="2926" x="4281488" y="1714500"/>
          <p14:tracePt t="2927" x="4289425" y="1714500"/>
          <p14:tracePt t="2929" x="4297363" y="1714500"/>
          <p14:tracePt t="2930" x="4305300" y="1714500"/>
          <p14:tracePt t="2930" x="4313238" y="1714500"/>
          <p14:tracePt t="2931" x="4321175" y="1714500"/>
          <p14:tracePt t="2933" x="4329113" y="1714500"/>
          <p14:tracePt t="2935" x="4344988" y="1714500"/>
          <p14:tracePt t="2937" x="4352925" y="1714500"/>
          <p14:tracePt t="2938" x="4362450" y="1714500"/>
          <p14:tracePt t="2939" x="4370388" y="1714500"/>
          <p14:tracePt t="2940" x="4378325" y="1714500"/>
          <p14:tracePt t="2942" x="4386263" y="1714500"/>
          <p14:tracePt t="2946" x="4410075" y="1714500"/>
          <p14:tracePt t="2946" x="4418013" y="1714500"/>
          <p14:tracePt t="2947" x="4425950" y="1714500"/>
          <p14:tracePt t="2949" x="4441825" y="1714500"/>
          <p14:tracePt t="2951" x="4449763" y="1714500"/>
          <p14:tracePt t="2952" x="4457700" y="1714500"/>
          <p14:tracePt t="2954" x="4465638" y="1714500"/>
          <p14:tracePt t="2955" x="4473575" y="1714500"/>
          <p14:tracePt t="2956" x="4481513" y="1714500"/>
          <p14:tracePt t="2958" x="4489450" y="1714500"/>
          <p14:tracePt t="2959" x="4497388" y="1714500"/>
          <p14:tracePt t="2961" x="4505325" y="1714500"/>
          <p14:tracePt t="2962" x="4513263" y="1714500"/>
          <p14:tracePt t="2964" x="4529138" y="1714500"/>
          <p14:tracePt t="2966" x="4537075" y="1714500"/>
          <p14:tracePt t="2968" x="4545013" y="1714500"/>
          <p14:tracePt t="2969" x="4560888" y="1714500"/>
          <p14:tracePt t="2971" x="4568825" y="1714500"/>
          <p14:tracePt t="2973" x="4576763" y="1714500"/>
          <p14:tracePt t="2974" x="4584700" y="1714500"/>
          <p14:tracePt t="2975" x="4592638" y="1714500"/>
          <p14:tracePt t="2977" x="4600575" y="1714500"/>
          <p14:tracePt t="2978" x="4608513" y="1714500"/>
          <p14:tracePt t="2980" x="4616450" y="1714500"/>
          <p14:tracePt t="2982" x="4624388" y="1714500"/>
          <p14:tracePt t="2984" x="4632325" y="1714500"/>
          <p14:tracePt t="2985" x="4640263" y="1714500"/>
          <p14:tracePt t="2986" x="4648200" y="1714500"/>
          <p14:tracePt t="2988" x="4656138" y="1714500"/>
          <p14:tracePt t="2990" x="4664075" y="1714500"/>
          <p14:tracePt t="2991" x="4672013" y="1714500"/>
          <p14:tracePt t="2992" x="4679950" y="1714500"/>
          <p14:tracePt t="2994" x="4687888" y="1714500"/>
          <p14:tracePt t="2996" x="4695825" y="1714500"/>
          <p14:tracePt t="2997" x="4705350" y="1714500"/>
          <p14:tracePt t="2999" x="4721225" y="1714500"/>
          <p14:tracePt t="3001" x="4729163" y="1714500"/>
          <p14:tracePt t="3002" x="4737100" y="1714500"/>
          <p14:tracePt t="3004" x="4745038" y="1714500"/>
          <p14:tracePt t="3006" x="4752975" y="1714500"/>
          <p14:tracePt t="3009" x="4760913" y="1714500"/>
          <p14:tracePt t="3011" x="4768850" y="1714500"/>
          <p14:tracePt t="3012" x="4776788" y="1714500"/>
          <p14:tracePt t="3014" x="4784725" y="1714500"/>
          <p14:tracePt t="3016" x="4792663" y="1714500"/>
          <p14:tracePt t="3017" x="4800600" y="1714500"/>
          <p14:tracePt t="3020" x="4808538" y="1714500"/>
          <p14:tracePt t="3024" x="4816475" y="1714500"/>
          <p14:tracePt t="3028" x="4824413" y="1714500"/>
          <p14:tracePt t="3032" x="4832350" y="1714500"/>
          <p14:tracePt t="3048" x="4840288" y="1714500"/>
          <p14:tracePt t="3105" x="4848225" y="1714500"/>
          <p14:tracePt t="3115" x="4856163" y="1714500"/>
          <p14:tracePt t="3119" x="4864100" y="1714500"/>
          <p14:tracePt t="3129" x="4872038" y="1714500"/>
          <p14:tracePt t="3146" x="4879975" y="1714500"/>
          <p14:tracePt t="3432" x="4879975" y="1722438"/>
          <p14:tracePt t="4249" x="4879975" y="1730375"/>
          <p14:tracePt t="4254" x="4872038" y="1730375"/>
          <p14:tracePt t="4258" x="4872038" y="1738313"/>
          <p14:tracePt t="4259" x="4864100" y="1738313"/>
          <p14:tracePt t="4262" x="4856163" y="1738313"/>
          <p14:tracePt t="4265" x="4848225" y="1746250"/>
          <p14:tracePt t="4269" x="4840288" y="1746250"/>
          <p14:tracePt t="4270" x="4840288" y="1754188"/>
          <p14:tracePt t="4273" x="4840288" y="1762125"/>
          <p14:tracePt t="4274" x="4832350" y="1762125"/>
          <p14:tracePt t="4277" x="4824413" y="1762125"/>
          <p14:tracePt t="4279" x="4824413" y="1770063"/>
          <p14:tracePt t="4284" x="4816475" y="1770063"/>
          <p14:tracePt t="4285" x="4816475" y="1778000"/>
          <p14:tracePt t="4339" x="4808538" y="1778000"/>
          <p14:tracePt t="4343" x="4808538" y="1785938"/>
          <p14:tracePt t="4351" x="4808538" y="1793875"/>
          <p14:tracePt t="4353" x="4800600" y="1793875"/>
          <p14:tracePt t="4354" x="4792663" y="1793875"/>
          <p14:tracePt t="4358" x="4792663" y="1801813"/>
          <p14:tracePt t="4359" x="4784725" y="1801813"/>
          <p14:tracePt t="4362" x="4776788" y="1801813"/>
          <p14:tracePt t="4364" x="4776788" y="1809750"/>
          <p14:tracePt t="4365" x="4768850" y="1809750"/>
          <p14:tracePt t="4369" x="4760913" y="1809750"/>
          <p14:tracePt t="4370" x="4760913" y="1817688"/>
          <p14:tracePt t="4371" x="4752975" y="1817688"/>
          <p14:tracePt t="4373" x="4752975" y="1825625"/>
          <p14:tracePt t="4374" x="4745038" y="1825625"/>
          <p14:tracePt t="4377" x="4737100" y="1825625"/>
          <p14:tracePt t="4380" x="4737100" y="1833563"/>
          <p14:tracePt t="4381" x="4729163" y="1833563"/>
          <p14:tracePt t="4382" x="4721225" y="1833563"/>
          <p14:tracePt t="4385" x="4721225" y="1841500"/>
          <p14:tracePt t="4386" x="4713288" y="1841500"/>
          <p14:tracePt t="4390" x="4705350" y="1841500"/>
          <p14:tracePt t="4391" x="4705350" y="1849438"/>
          <p14:tracePt t="4394" x="4695825" y="1857375"/>
          <p14:tracePt t="4397" x="4687888" y="1857375"/>
          <p14:tracePt t="4400" x="4679950" y="1865313"/>
          <p14:tracePt t="4404" x="4672013" y="1865313"/>
          <p14:tracePt t="4408" x="4672013" y="1873250"/>
          <p14:tracePt t="4409" x="4664075" y="1873250"/>
          <p14:tracePt t="4412" x="4656138" y="1873250"/>
          <p14:tracePt t="4418" x="4648200" y="1873250"/>
          <p14:tracePt t="4419" x="4648200" y="1881188"/>
          <p14:tracePt t="4425" x="4640263" y="1890713"/>
          <p14:tracePt t="4433" x="4632325" y="1890713"/>
          <p14:tracePt t="4436" x="4624388" y="1898650"/>
          <p14:tracePt t="4444" x="4616450" y="1898650"/>
          <p14:tracePt t="4448" x="4616450" y="1906588"/>
          <p14:tracePt t="4451" x="4608513" y="1906588"/>
          <p14:tracePt t="4457" x="4608513" y="1914525"/>
          <p14:tracePt t="4458" x="4600575" y="1914525"/>
          <p14:tracePt t="4462" x="4592638" y="1914525"/>
          <p14:tracePt t="4467" x="4592638" y="1922463"/>
          <p14:tracePt t="4469" x="4584700" y="1922463"/>
          <p14:tracePt t="4474" x="4584700" y="1930400"/>
          <p14:tracePt t="4477" x="4576763" y="1930400"/>
          <p14:tracePt t="4485" x="4576763" y="1938338"/>
          <p14:tracePt t="4486" x="4568825" y="1938338"/>
          <p14:tracePt t="4490" x="4560888" y="1938338"/>
          <p14:tracePt t="4503" x="4552950" y="1938338"/>
          <p14:tracePt t="4506" x="4552950" y="1946275"/>
          <p14:tracePt t="4540" x="4545013" y="1946275"/>
          <p14:tracePt t="4555" x="4537075" y="1946275"/>
          <p14:tracePt t="4559" x="4537075" y="1954213"/>
          <p14:tracePt t="4560" x="4529138" y="1954213"/>
          <p14:tracePt t="4566" x="4521200" y="1954213"/>
          <p14:tracePt t="4569" x="4521200" y="1962150"/>
          <p14:tracePt t="4570" x="4513263" y="1962150"/>
          <p14:tracePt t="4573" x="4505325" y="1962150"/>
          <p14:tracePt t="4577" x="4497388" y="1962150"/>
          <p14:tracePt t="4579" x="4489450" y="1962150"/>
          <p14:tracePt t="4581" x="4481513" y="1962150"/>
          <p14:tracePt t="4583" x="4481513" y="1970088"/>
          <p14:tracePt t="4584" x="4473575" y="1970088"/>
          <p14:tracePt t="4587" x="4465638" y="1970088"/>
          <p14:tracePt t="4588" x="4457700" y="1970088"/>
          <p14:tracePt t="4591" x="4449763" y="1970088"/>
          <p14:tracePt t="4593" x="4441825" y="1970088"/>
          <p14:tracePt t="4597" x="4433888" y="1970088"/>
          <p14:tracePt t="4598" x="4425950" y="1970088"/>
          <p14:tracePt t="4598" x="4425950" y="1978025"/>
          <p14:tracePt t="4599" x="4418013" y="1978025"/>
          <p14:tracePt t="4601" x="4410075" y="1978025"/>
          <p14:tracePt t="4603" x="4402138" y="1978025"/>
          <p14:tracePt t="4604" x="4394200" y="1978025"/>
          <p14:tracePt t="4607" x="4386263" y="1978025"/>
          <p14:tracePt t="4608" x="4378325" y="1978025"/>
          <p14:tracePt t="4610" x="4370388" y="1978025"/>
          <p14:tracePt t="4611" x="4362450" y="1985963"/>
          <p14:tracePt t="4614" x="4352925" y="1985963"/>
          <p14:tracePt t="4615" x="4344988" y="1985963"/>
          <p14:tracePt t="4617" x="4337050" y="1993900"/>
          <p14:tracePt t="4618" x="4329113" y="1993900"/>
          <p14:tracePt t="4620" x="4321175" y="1993900"/>
          <p14:tracePt t="4622" x="4313238" y="1993900"/>
          <p14:tracePt t="4623" x="4305300" y="1993900"/>
          <p14:tracePt t="4625" x="4297363" y="1993900"/>
          <p14:tracePt t="4627" x="4289425" y="1993900"/>
          <p14:tracePt t="4630" x="4273550" y="2001838"/>
          <p14:tracePt t="4631" x="4265613" y="2001838"/>
          <p14:tracePt t="4633" x="4257675" y="2001838"/>
          <p14:tracePt t="4634" x="4249738" y="2001838"/>
          <p14:tracePt t="4636" x="4241800" y="2001838"/>
          <p14:tracePt t="4637" x="4233863" y="2001838"/>
          <p14:tracePt t="4639" x="4225925" y="2001838"/>
          <p14:tracePt t="4640" x="4217988" y="2009775"/>
          <p14:tracePt t="4642" x="4210050" y="2009775"/>
          <p14:tracePt t="4644" x="4202113" y="2009775"/>
          <p14:tracePt t="4646" x="4194175" y="2009775"/>
          <p14:tracePt t="4647" x="4186238" y="2009775"/>
          <p14:tracePt t="4648" x="4178300" y="2009775"/>
          <p14:tracePt t="4649" x="4178300" y="2017713"/>
          <p14:tracePt t="4650" x="4170363" y="2017713"/>
          <p14:tracePt t="4651" x="4162425" y="2017713"/>
          <p14:tracePt t="4652" x="4154488" y="2017713"/>
          <p14:tracePt t="4653" x="4154488" y="2025650"/>
          <p14:tracePt t="4654" x="4146550" y="2025650"/>
          <p14:tracePt t="4657" x="4130675" y="2025650"/>
          <p14:tracePt t="4658" x="4122738" y="2025650"/>
          <p14:tracePt t="4660" x="4106863" y="2025650"/>
          <p14:tracePt t="4661" x="4106863" y="2033588"/>
          <p14:tracePt t="4663" x="4098925" y="2033588"/>
          <p14:tracePt t="4665" x="4090988" y="2033588"/>
          <p14:tracePt t="4665" x="4083050" y="2033588"/>
          <p14:tracePt t="4666" x="4075113" y="2033588"/>
          <p14:tracePt t="4668" x="4067175" y="2033588"/>
          <p14:tracePt t="4669" x="4059238" y="2041525"/>
          <p14:tracePt t="4670" x="4043363" y="2041525"/>
          <p14:tracePt t="4672" x="4027488" y="2049463"/>
          <p14:tracePt t="4674" x="4019550" y="2049463"/>
          <p14:tracePt t="4675" x="4011613" y="2049463"/>
          <p14:tracePt t="4676" x="4002088" y="2049463"/>
          <p14:tracePt t="4678" x="3994150" y="2049463"/>
          <p14:tracePt t="4680" x="3986213" y="2049463"/>
          <p14:tracePt t="4681" x="3978275" y="2057400"/>
          <p14:tracePt t="4681" x="3970338" y="2057400"/>
          <p14:tracePt t="4683" x="3962400" y="2057400"/>
          <p14:tracePt t="4684" x="3954463" y="2057400"/>
          <p14:tracePt t="4685" x="3946525" y="2057400"/>
          <p14:tracePt t="4686" x="3938588" y="2057400"/>
          <p14:tracePt t="4688" x="3930650" y="2065338"/>
          <p14:tracePt t="4689" x="3922713" y="2065338"/>
          <p14:tracePt t="4690" x="3914775" y="2065338"/>
          <p14:tracePt t="4692" x="3898900" y="2065338"/>
          <p14:tracePt t="4694" x="3890963" y="2065338"/>
          <p14:tracePt t="4697" x="3883025" y="2065338"/>
          <p14:tracePt t="4698" x="3875088" y="2065338"/>
          <p14:tracePt t="4698" x="3867150" y="2073275"/>
          <p14:tracePt t="4700" x="3859213" y="2073275"/>
          <p14:tracePt t="4701" x="3851275" y="2073275"/>
          <p14:tracePt t="4702" x="3843338" y="2081213"/>
          <p14:tracePt t="4704" x="3835400" y="2081213"/>
          <p14:tracePt t="4705" x="3827463" y="2081213"/>
          <p14:tracePt t="4707" x="3819525" y="2081213"/>
          <p14:tracePt t="4708" x="3811588" y="2081213"/>
          <p14:tracePt t="4710" x="3803650" y="2081213"/>
          <p14:tracePt t="4711" x="3795713" y="2081213"/>
          <p14:tracePt t="4713" x="3787775" y="2089150"/>
          <p14:tracePt t="4714" x="3779838" y="2089150"/>
          <p14:tracePt t="4715" x="3771900" y="2089150"/>
          <p14:tracePt t="4716" x="3763963" y="2089150"/>
          <p14:tracePt t="4717" x="3756025" y="2089150"/>
          <p14:tracePt t="4719" x="3740150" y="2089150"/>
          <p14:tracePt t="4721" x="3732213" y="2097088"/>
          <p14:tracePt t="4723" x="3724275" y="2097088"/>
          <p14:tracePt t="4725" x="3708400" y="2105025"/>
          <p14:tracePt t="4727" x="3700463" y="2105025"/>
          <p14:tracePt t="4729" x="3692525" y="2105025"/>
          <p14:tracePt t="4730" x="3684588" y="2105025"/>
          <p14:tracePt t="4732" x="3676650" y="2105025"/>
          <p14:tracePt t="4734" x="3668713" y="2105025"/>
          <p14:tracePt t="4735" x="3660775" y="2112963"/>
          <p14:tracePt t="4736" x="3651250" y="2112963"/>
          <p14:tracePt t="4738" x="3643313" y="2112963"/>
          <p14:tracePt t="4740" x="3635375" y="2112963"/>
          <p14:tracePt t="4742" x="3627438" y="2112963"/>
          <p14:tracePt t="4743" x="3619500" y="2112963"/>
          <p14:tracePt t="4744" x="3611563" y="2120900"/>
          <p14:tracePt t="4747" x="3603625" y="2120900"/>
          <p14:tracePt t="4748" x="3595688" y="2120900"/>
          <p14:tracePt t="4749" x="3587750" y="2120900"/>
          <p14:tracePt t="4751" x="3579813" y="2120900"/>
          <p14:tracePt t="4753" x="3571875" y="2128838"/>
          <p14:tracePt t="4755" x="3563938" y="2128838"/>
          <p14:tracePt t="4756" x="3556000" y="2128838"/>
          <p14:tracePt t="4757" x="3556000" y="2136775"/>
          <p14:tracePt t="4758" x="3548063" y="2136775"/>
          <p14:tracePt t="4760" x="3540125" y="2136775"/>
          <p14:tracePt t="4763" x="3532188" y="2136775"/>
          <p14:tracePt t="4765" x="3524250" y="2144713"/>
          <p14:tracePt t="4766" x="3516313" y="2144713"/>
          <p14:tracePt t="4768" x="3508375" y="2144713"/>
          <p14:tracePt t="4771" x="3492500" y="2144713"/>
          <p14:tracePt t="4772" x="3492500" y="2152650"/>
          <p14:tracePt t="4774" x="3484563" y="2152650"/>
          <p14:tracePt t="4777" x="3476625" y="2152650"/>
          <p14:tracePt t="4779" x="3468688" y="2152650"/>
          <p14:tracePt t="4781" x="3460750" y="2160588"/>
          <p14:tracePt t="4783" x="3452813" y="2160588"/>
          <p14:tracePt t="4785" x="3452813" y="2168525"/>
          <p14:tracePt t="4786" x="3444875" y="2168525"/>
          <p14:tracePt t="4788" x="3436938" y="2168525"/>
          <p14:tracePt t="4790" x="3429000" y="2168525"/>
          <p14:tracePt t="4791" x="3429000" y="2176463"/>
          <p14:tracePt t="4794" x="3421063" y="2176463"/>
          <p14:tracePt t="4798" x="3413125" y="2176463"/>
          <p14:tracePt t="4798" x="3413125" y="2184400"/>
          <p14:tracePt t="4800" x="3405188" y="2184400"/>
          <p14:tracePt t="4804" x="3397250" y="2184400"/>
          <p14:tracePt t="4805" x="3397250" y="2192338"/>
          <p14:tracePt t="4808" x="3389313" y="2192338"/>
          <p14:tracePt t="4809" x="3389313" y="2200275"/>
          <p14:tracePt t="4814" x="3381375" y="2200275"/>
          <p14:tracePt t="4815" x="3373438" y="2200275"/>
          <p14:tracePt t="4816" x="3373438" y="2208213"/>
          <p14:tracePt t="4820" x="3365500" y="2208213"/>
          <p14:tracePt t="4823" x="3365500" y="2216150"/>
          <p14:tracePt t="4826" x="3357563" y="2216150"/>
          <p14:tracePt t="4829" x="3357563" y="2224088"/>
          <p14:tracePt t="4832" x="3349625" y="2233613"/>
          <p14:tracePt t="4836" x="3341688" y="2233613"/>
          <p14:tracePt t="4839" x="3341688" y="2241550"/>
          <p14:tracePt t="4842" x="3333750" y="2241550"/>
          <p14:tracePt t="4844" x="3333750" y="2249488"/>
          <p14:tracePt t="4847" x="3325813" y="2249488"/>
          <p14:tracePt t="4850" x="3325813" y="2257425"/>
          <p14:tracePt t="4853" x="3317875" y="2265363"/>
          <p14:tracePt t="4858" x="3308350" y="2273300"/>
          <p14:tracePt t="4860" x="3300413" y="2273300"/>
          <p14:tracePt t="4864" x="3300413" y="2281238"/>
          <p14:tracePt t="4865" x="3292475" y="2281238"/>
          <p14:tracePt t="4868" x="3292475" y="2289175"/>
          <p14:tracePt t="4869" x="3292475" y="2297113"/>
          <p14:tracePt t="4870" x="3284538" y="2297113"/>
          <p14:tracePt t="4873" x="3284538" y="2305050"/>
          <p14:tracePt t="4874" x="3276600" y="2305050"/>
          <p14:tracePt t="4876" x="3268663" y="2312988"/>
          <p14:tracePt t="4881" x="3260725" y="2320925"/>
          <p14:tracePt t="4882" x="3260725" y="2328863"/>
          <p14:tracePt t="4883" x="3252788" y="2328863"/>
          <p14:tracePt t="4885" x="3252788" y="2336800"/>
          <p14:tracePt t="4887" x="3244850" y="2336800"/>
          <p14:tracePt t="4889" x="3236913" y="2344738"/>
          <p14:tracePt t="4893" x="3228975" y="2352675"/>
          <p14:tracePt t="4896" x="3228975" y="2360613"/>
          <p14:tracePt t="4899" x="3221038" y="2368550"/>
          <p14:tracePt t="4902" x="3213100" y="2376488"/>
          <p14:tracePt t="4904" x="3205163" y="2376488"/>
          <p14:tracePt t="4906" x="3205163" y="2384425"/>
          <p14:tracePt t="4910" x="3197225" y="2384425"/>
          <p14:tracePt t="4911" x="3197225" y="2392363"/>
          <p14:tracePt t="4914" x="3197225" y="2400300"/>
          <p14:tracePt t="4915" x="3189288" y="2400300"/>
          <p14:tracePt t="4920" x="3189288" y="2408238"/>
          <p14:tracePt t="4921" x="3181350" y="2408238"/>
          <p14:tracePt t="4924" x="3173413" y="2408238"/>
          <p14:tracePt t="4926" x="3173413" y="2416175"/>
          <p14:tracePt t="4929" x="3165475" y="2416175"/>
          <p14:tracePt t="4931" x="3165475" y="2424113"/>
          <p14:tracePt t="4934" x="3157538" y="2432050"/>
          <p14:tracePt t="4938" x="3149600" y="2432050"/>
          <p14:tracePt t="4939" x="3149600" y="2439988"/>
          <p14:tracePt t="4940" x="3141663" y="2439988"/>
          <p14:tracePt t="4947" x="3133725" y="2447925"/>
          <p14:tracePt t="4948" x="3125788" y="2447925"/>
          <p14:tracePt t="4949" x="3125788" y="2455863"/>
          <p14:tracePt t="4951" x="3117850" y="2463800"/>
          <p14:tracePt t="4953" x="3109913" y="2463800"/>
          <p14:tracePt t="4955" x="3101975" y="2471738"/>
          <p14:tracePt t="4958" x="3094038" y="2471738"/>
          <p14:tracePt t="4959" x="3094038" y="2479675"/>
          <p14:tracePt t="4961" x="3086100" y="2479675"/>
          <p14:tracePt t="4963" x="3078163" y="2487613"/>
          <p14:tracePt t="4965" x="3070225" y="2495550"/>
          <p14:tracePt t="4966" x="3062288" y="2495550"/>
          <p14:tracePt t="4968" x="3062288" y="2503488"/>
          <p14:tracePt t="4969" x="3054350" y="2503488"/>
          <p14:tracePt t="4971" x="3046413" y="2503488"/>
          <p14:tracePt t="4972" x="3038475" y="2511425"/>
          <p14:tracePt t="4974" x="3030538" y="2511425"/>
          <p14:tracePt t="4975" x="3030538" y="2519363"/>
          <p14:tracePt t="4976" x="3014663" y="2527300"/>
          <p14:tracePt t="4978" x="3006725" y="2535238"/>
          <p14:tracePt t="4980" x="2998788" y="2535238"/>
          <p14:tracePt t="4982" x="2998788" y="2543175"/>
          <p14:tracePt t="4982" x="2990850" y="2543175"/>
          <p14:tracePt t="4983" x="2982913" y="2543175"/>
          <p14:tracePt t="4984" x="2982913" y="2551113"/>
          <p14:tracePt t="4985" x="2974975" y="2559050"/>
          <p14:tracePt t="4987" x="2967038" y="2559050"/>
          <p14:tracePt t="4988" x="2967038" y="2566988"/>
          <p14:tracePt t="4989" x="2957513" y="2566988"/>
          <p14:tracePt t="4990" x="2949575" y="2566988"/>
          <p14:tracePt t="4991" x="2949575" y="2576513"/>
          <p14:tracePt t="4993" x="2941638" y="2576513"/>
          <p14:tracePt t="4994" x="2941638" y="2584450"/>
          <p14:tracePt t="4996" x="2933700" y="2592388"/>
          <p14:tracePt t="4999" x="2925763" y="2600325"/>
          <p14:tracePt t="5000" x="2917825" y="2600325"/>
          <p14:tracePt t="5004" x="2917825" y="2608263"/>
          <p14:tracePt t="5005" x="2909888" y="2608263"/>
          <p14:tracePt t="5255" x="2901950" y="2608263"/>
          <p14:tracePt t="5257" x="2901950" y="2600325"/>
          <p14:tracePt t="5261" x="2901950" y="2592388"/>
          <p14:tracePt t="5264" x="2894013" y="2592388"/>
          <p14:tracePt t="5265" x="2894013" y="2584450"/>
          <p14:tracePt t="5267" x="2886075" y="2584450"/>
          <p14:tracePt t="5271" x="2886075" y="2576513"/>
          <p14:tracePt t="5280" x="2886075" y="2566988"/>
          <p14:tracePt t="5295" x="2886075" y="2559050"/>
          <p14:tracePt t="5303" x="2886075" y="2551113"/>
          <p14:tracePt t="5307" x="2894013" y="2551113"/>
          <p14:tracePt t="5312" x="2894013" y="2543175"/>
          <p14:tracePt t="5317" x="2901950" y="2543175"/>
          <p14:tracePt t="5325" x="2901950" y="2535238"/>
          <p14:tracePt t="5364" x="2909888" y="2535238"/>
          <p14:tracePt t="5371" x="2909888" y="2527300"/>
          <p14:tracePt t="5387" x="2909888" y="2519363"/>
          <p14:tracePt t="5416" x="2909888" y="2511425"/>
          <p14:tracePt t="5421" x="2917825" y="2511425"/>
          <p14:tracePt t="5455" x="2909888" y="2511425"/>
          <p14:tracePt t="5465" x="2901950" y="2511425"/>
          <p14:tracePt t="5479" x="2894013" y="2511425"/>
          <p14:tracePt t="5490" x="2886075" y="2511425"/>
          <p14:tracePt t="5991" x="2894013" y="2511425"/>
          <p14:tracePt t="5998" x="2901950" y="2511425"/>
          <p14:tracePt t="6003" x="2909888" y="2511425"/>
          <p14:tracePt t="6007" x="2917825" y="2511425"/>
          <p14:tracePt t="6009" x="2925763" y="2511425"/>
          <p14:tracePt t="6015" x="2933700" y="2511425"/>
          <p14:tracePt t="6018" x="2941638" y="2511425"/>
          <p14:tracePt t="6021" x="2949575" y="2511425"/>
          <p14:tracePt t="6023" x="2957513" y="2511425"/>
          <p14:tracePt t="6027" x="2967038" y="2511425"/>
          <p14:tracePt t="6030" x="2974975" y="2511425"/>
          <p14:tracePt t="6034" x="2982913" y="2511425"/>
          <p14:tracePt t="6035" x="2990850" y="2511425"/>
          <p14:tracePt t="6039" x="2998788" y="2511425"/>
          <p14:tracePt t="6042" x="3006725" y="2511425"/>
          <p14:tracePt t="6045" x="3014663" y="2511425"/>
          <p14:tracePt t="6046" x="3022600" y="2511425"/>
          <p14:tracePt t="6050" x="3030538" y="2511425"/>
          <p14:tracePt t="6053" x="3038475" y="2511425"/>
          <p14:tracePt t="6057" x="3046413" y="2511425"/>
          <p14:tracePt t="6059" x="3054350" y="2511425"/>
          <p14:tracePt t="6064" x="3062288" y="2511425"/>
          <p14:tracePt t="6066" x="3070225" y="2511425"/>
          <p14:tracePt t="6070" x="3078163" y="2511425"/>
          <p14:tracePt t="6073" x="3086100" y="2511425"/>
          <p14:tracePt t="6077" x="3094038" y="2511425"/>
          <p14:tracePt t="6083" x="3101975" y="2511425"/>
          <p14:tracePt t="6090" x="3109913" y="2511425"/>
          <p14:tracePt t="6093" x="3117850" y="2511425"/>
          <p14:tracePt t="6108" x="3125788" y="2511425"/>
          <p14:tracePt t="6254" x="3133725" y="2511425"/>
          <p14:tracePt t="6267" x="3141663" y="2511425"/>
          <p14:tracePt t="6275" x="3149600" y="2511425"/>
          <p14:tracePt t="6279" x="3157538" y="2519363"/>
          <p14:tracePt t="6285" x="3165475" y="2519363"/>
          <p14:tracePt t="6291" x="3173413" y="2519363"/>
          <p14:tracePt t="6296" x="3181350" y="2519363"/>
          <p14:tracePt t="6299" x="3189288" y="2519363"/>
          <p14:tracePt t="6303" x="3197225" y="2519363"/>
          <p14:tracePt t="6305" x="3197225" y="2527300"/>
          <p14:tracePt t="6306" x="3205163" y="2527300"/>
          <p14:tracePt t="6310" x="3213100" y="2527300"/>
          <p14:tracePt t="6311" x="3221038" y="2527300"/>
          <p14:tracePt t="6314" x="3228975" y="2527300"/>
          <p14:tracePt t="6317" x="3236913" y="2527300"/>
          <p14:tracePt t="6320" x="3244850" y="2527300"/>
          <p14:tracePt t="6321" x="3252788" y="2527300"/>
          <p14:tracePt t="6324" x="3260725" y="2527300"/>
          <p14:tracePt t="6327" x="3268663" y="2527300"/>
          <p14:tracePt t="6329" x="3276600" y="2527300"/>
          <p14:tracePt t="6331" x="3284538" y="2527300"/>
          <p14:tracePt t="6333" x="3292475" y="2527300"/>
          <p14:tracePt t="6336" x="3300413" y="2527300"/>
          <p14:tracePt t="6338" x="3308350" y="2527300"/>
          <p14:tracePt t="6340" x="3317875" y="2527300"/>
          <p14:tracePt t="6342" x="3325813" y="2527300"/>
          <p14:tracePt t="6344" x="3333750" y="2527300"/>
          <p14:tracePt t="6347" x="3341688" y="2527300"/>
          <p14:tracePt t="6348" x="3349625" y="2527300"/>
          <p14:tracePt t="6349" x="3349625" y="2535238"/>
          <p14:tracePt t="6350" x="3357563" y="2535238"/>
          <p14:tracePt t="6353" x="3365500" y="2535238"/>
          <p14:tracePt t="6355" x="3373438" y="2535238"/>
          <p14:tracePt t="6356" x="3381375" y="2535238"/>
          <p14:tracePt t="6358" x="3389313" y="2535238"/>
          <p14:tracePt t="6361" x="3397250" y="2535238"/>
          <p14:tracePt t="6363" x="3405188" y="2535238"/>
          <p14:tracePt t="6365" x="3413125" y="2535238"/>
          <p14:tracePt t="6367" x="3421063" y="2535238"/>
          <p14:tracePt t="6369" x="3429000" y="2535238"/>
          <p14:tracePt t="6372" x="3436938" y="2535238"/>
          <p14:tracePt t="6373" x="3444875" y="2535238"/>
          <p14:tracePt t="6376" x="3452813" y="2535238"/>
          <p14:tracePt t="6378" x="3460750" y="2535238"/>
          <p14:tracePt t="6382" x="3468688" y="2535238"/>
          <p14:tracePt t="6383" x="3476625" y="2535238"/>
          <p14:tracePt t="6384" x="3484563" y="2535238"/>
          <p14:tracePt t="6387" x="3492500" y="2535238"/>
          <p14:tracePt t="6389" x="3500438" y="2535238"/>
          <p14:tracePt t="6391" x="3508375" y="2535238"/>
          <p14:tracePt t="6393" x="3516313" y="2535238"/>
          <p14:tracePt t="6395" x="3524250" y="2535238"/>
          <p14:tracePt t="6398" x="3532188" y="2535238"/>
          <p14:tracePt t="6400" x="3540125" y="2535238"/>
          <p14:tracePt t="6401" x="3548063" y="2535238"/>
          <p14:tracePt t="6403" x="3556000" y="2535238"/>
          <p14:tracePt t="6406" x="3563938" y="2535238"/>
          <p14:tracePt t="6408" x="3571875" y="2535238"/>
          <p14:tracePt t="6409" x="3579813" y="2535238"/>
          <p14:tracePt t="6411" x="3587750" y="2535238"/>
          <p14:tracePt t="6413" x="3595688" y="2535238"/>
          <p14:tracePt t="6415" x="3603625" y="2535238"/>
          <p14:tracePt t="6417" x="3611563" y="2535238"/>
          <p14:tracePt t="6419" x="3619500" y="2535238"/>
          <p14:tracePt t="6421" x="3627438" y="2535238"/>
          <p14:tracePt t="6423" x="3635375" y="2535238"/>
          <p14:tracePt t="6424" x="3643313" y="2535238"/>
          <p14:tracePt t="6425" x="3651250" y="2535238"/>
          <p14:tracePt t="6427" x="3660775" y="2535238"/>
          <p14:tracePt t="6429" x="3668713" y="2535238"/>
          <p14:tracePt t="6431" x="3676650" y="2535238"/>
          <p14:tracePt t="6432" x="3684588" y="2535238"/>
          <p14:tracePt t="6435" x="3692525" y="2535238"/>
          <p14:tracePt t="6437" x="3700463" y="2535238"/>
          <p14:tracePt t="6438" x="3708400" y="2535238"/>
          <p14:tracePt t="6440" x="3716338" y="2535238"/>
          <p14:tracePt t="6442" x="3724275" y="2535238"/>
          <p14:tracePt t="6444" x="3732213" y="2535238"/>
          <p14:tracePt t="6445" x="3740150" y="2535238"/>
          <p14:tracePt t="6449" x="3756025" y="2535238"/>
          <p14:tracePt t="6449" x="3763963" y="2535238"/>
          <p14:tracePt t="6451" x="3771900" y="2535238"/>
          <p14:tracePt t="6453" x="3787775" y="2535238"/>
          <p14:tracePt t="6455" x="3795713" y="2535238"/>
          <p14:tracePt t="6457" x="3803650" y="2535238"/>
          <p14:tracePt t="6459" x="3811588" y="2535238"/>
          <p14:tracePt t="6460" x="3819525" y="2535238"/>
          <p14:tracePt t="6462" x="3827463" y="2535238"/>
          <p14:tracePt t="6463" x="3835400" y="2535238"/>
          <p14:tracePt t="6465" x="3843338" y="2535238"/>
          <p14:tracePt t="6466" x="3851275" y="2535238"/>
          <p14:tracePt t="6468" x="3859213" y="2535238"/>
          <p14:tracePt t="6470" x="3875088" y="2535238"/>
          <p14:tracePt t="6472" x="3883025" y="2535238"/>
          <p14:tracePt t="6474" x="3890963" y="2535238"/>
          <p14:tracePt t="6476" x="3898900" y="2535238"/>
          <p14:tracePt t="6477" x="3906838" y="2535238"/>
          <p14:tracePt t="6478" x="3914775" y="2535238"/>
          <p14:tracePt t="6481" x="3930650" y="2535238"/>
          <p14:tracePt t="6483" x="3938588" y="2535238"/>
          <p14:tracePt t="6484" x="3946525" y="2535238"/>
          <p14:tracePt t="6486" x="3962400" y="2535238"/>
          <p14:tracePt t="6488" x="3970338" y="2535238"/>
          <p14:tracePt t="6490" x="3978275" y="2535238"/>
          <p14:tracePt t="6491" x="3986213" y="2535238"/>
          <p14:tracePt t="6492" x="3994150" y="2535238"/>
          <p14:tracePt t="6494" x="4011613" y="2535238"/>
          <p14:tracePt t="6496" x="4019550" y="2535238"/>
          <p14:tracePt t="6498" x="4027488" y="2535238"/>
          <p14:tracePt t="6500" x="4043363" y="2535238"/>
          <p14:tracePt t="6501" x="4051300" y="2535238"/>
          <p14:tracePt t="6502" x="4059238" y="2535238"/>
          <p14:tracePt t="6503" x="4067175" y="2535238"/>
          <p14:tracePt t="6504" x="4075113" y="2535238"/>
          <p14:tracePt t="6506" x="4090988" y="2543175"/>
          <p14:tracePt t="6508" x="4098925" y="2543175"/>
          <p14:tracePt t="6510" x="4114800" y="2543175"/>
          <p14:tracePt t="6512" x="4122738" y="2543175"/>
          <p14:tracePt t="6513" x="4130675" y="2543175"/>
          <p14:tracePt t="6515" x="4138613" y="2551113"/>
          <p14:tracePt t="6516" x="4146550" y="2551113"/>
          <p14:tracePt t="6517" x="4154488" y="2551113"/>
          <p14:tracePt t="6518" x="4162425" y="2551113"/>
          <p14:tracePt t="6519" x="4170363" y="2551113"/>
          <p14:tracePt t="6520" x="4178300" y="2551113"/>
          <p14:tracePt t="6521" x="4186238" y="2551113"/>
          <p14:tracePt t="6522" x="4194175" y="2551113"/>
          <p14:tracePt t="6524" x="4210050" y="2551113"/>
          <p14:tracePt t="6526" x="4217988" y="2551113"/>
          <p14:tracePt t="6527" x="4225925" y="2551113"/>
          <p14:tracePt t="6528" x="4225925" y="2559050"/>
          <p14:tracePt t="6529" x="4241800" y="2559050"/>
          <p14:tracePt t="6532" x="4249738" y="2559050"/>
          <p14:tracePt t="6533" x="4265613" y="2559050"/>
          <p14:tracePt t="6535" x="4273550" y="2559050"/>
          <p14:tracePt t="6536" x="4281488" y="2559050"/>
          <p14:tracePt t="6537" x="4289425" y="2559050"/>
          <p14:tracePt t="6538" x="4297363" y="2559050"/>
          <p14:tracePt t="6540" x="4305300" y="2559050"/>
          <p14:tracePt t="6541" x="4313238" y="2559050"/>
          <p14:tracePt t="6542" x="4321175" y="2559050"/>
          <p14:tracePt t="6543" x="4329113" y="2559050"/>
          <p14:tracePt t="6544" x="4329113" y="2566988"/>
          <p14:tracePt t="6545" x="4344988" y="2566988"/>
          <p14:tracePt t="6548" x="4352925" y="2566988"/>
          <p14:tracePt t="6549" x="4362450" y="2566988"/>
          <p14:tracePt t="6549" x="4370388" y="2566988"/>
          <p14:tracePt t="6550" x="4378325" y="2566988"/>
          <p14:tracePt t="6552" x="4386263" y="2566988"/>
          <p14:tracePt t="6554" x="4394200" y="2566988"/>
          <p14:tracePt t="6555" x="4402138" y="2566988"/>
          <p14:tracePt t="6556" x="4418013" y="2566988"/>
          <p14:tracePt t="6557" x="4418013" y="2576513"/>
          <p14:tracePt t="6558" x="4425950" y="2576513"/>
          <p14:tracePt t="6559" x="4433888" y="2576513"/>
          <p14:tracePt t="6561" x="4441825" y="2576513"/>
          <p14:tracePt t="6562" x="4449763" y="2576513"/>
          <p14:tracePt t="6563" x="4449763" y="2584450"/>
          <p14:tracePt t="6565" x="4457700" y="2584450"/>
          <p14:tracePt t="6566" x="4465638" y="2584450"/>
          <p14:tracePt t="6566" x="4473575" y="2584450"/>
          <p14:tracePt t="6568" x="4481513" y="2584450"/>
          <p14:tracePt t="6570" x="4489450" y="2584450"/>
          <p14:tracePt t="6572" x="4497388" y="2584450"/>
          <p14:tracePt t="6574" x="4505325" y="2584450"/>
          <p14:tracePt t="6575" x="4513263" y="2584450"/>
          <p14:tracePt t="6577" x="4521200" y="2584450"/>
          <p14:tracePt t="6579" x="4529138" y="2592388"/>
          <p14:tracePt t="6582" x="4537075" y="2592388"/>
          <p14:tracePt t="6583" x="4545013" y="2592388"/>
          <p14:tracePt t="6584" x="4552950" y="2592388"/>
          <p14:tracePt t="6587" x="4560888" y="2592388"/>
          <p14:tracePt t="6589" x="4568825" y="2592388"/>
          <p14:tracePt t="6590" x="4576763" y="2592388"/>
          <p14:tracePt t="6593" x="4584700" y="2592388"/>
          <p14:tracePt t="6595" x="4592638" y="2592388"/>
          <p14:tracePt t="6598" x="4600575" y="2592388"/>
          <p14:tracePt t="6599" x="4608513" y="2592388"/>
          <p14:tracePt t="6602" x="4616450" y="2600325"/>
          <p14:tracePt t="6604" x="4624388" y="2600325"/>
          <p14:tracePt t="6607" x="4632325" y="2600325"/>
          <p14:tracePt t="6608" x="4640263" y="2600325"/>
          <p14:tracePt t="6612" x="4648200" y="2600325"/>
          <p14:tracePt t="6616" x="4656138" y="2600325"/>
          <p14:tracePt t="6618" x="4664075" y="2600325"/>
          <p14:tracePt t="6620" x="4672013" y="2600325"/>
          <p14:tracePt t="6623" x="4679950" y="2600325"/>
          <p14:tracePt t="6627" x="4687888" y="2600325"/>
          <p14:tracePt t="6630" x="4695825" y="2600325"/>
          <p14:tracePt t="6633" x="4705350" y="2600325"/>
          <p14:tracePt t="6635" x="4705350" y="2608263"/>
          <p14:tracePt t="6636" x="4713288" y="2608263"/>
          <p14:tracePt t="6639" x="4721225" y="2608263"/>
          <p14:tracePt t="6642" x="4729163" y="2608263"/>
          <p14:tracePt t="6643" x="4737100" y="2608263"/>
          <p14:tracePt t="6648" x="4745038" y="2608263"/>
          <p14:tracePt t="6650" x="4752975" y="2608263"/>
          <p14:tracePt t="6653" x="4760913" y="2608263"/>
          <p14:tracePt t="6657" x="4768850" y="2608263"/>
          <p14:tracePt t="6657" x="4776788" y="2608263"/>
          <p14:tracePt t="6660" x="4784725" y="2608263"/>
          <p14:tracePt t="6662" x="4792663" y="2608263"/>
          <p14:tracePt t="6666" x="4800600" y="2608263"/>
          <p14:tracePt t="6666" x="4808538" y="2608263"/>
          <p14:tracePt t="6669" x="4816475" y="2608263"/>
          <p14:tracePt t="6671" x="4824413" y="2608263"/>
          <p14:tracePt t="6674" x="4832350" y="2608263"/>
          <p14:tracePt t="6675" x="4840288" y="2608263"/>
          <p14:tracePt t="6676" x="4848225" y="2608263"/>
          <p14:tracePt t="6678" x="4856163" y="2608263"/>
          <p14:tracePt t="6679" x="4864100" y="2608263"/>
          <p14:tracePt t="6681" x="4872038" y="2608263"/>
          <p14:tracePt t="6684" x="4879975" y="2608263"/>
          <p14:tracePt t="6686" x="4887913" y="2608263"/>
          <p14:tracePt t="6687" x="4895850" y="2608263"/>
          <p14:tracePt t="6688" x="4903788" y="2608263"/>
          <p14:tracePt t="6690" x="4911725" y="2608263"/>
          <p14:tracePt t="6692" x="4919663" y="2608263"/>
          <p14:tracePt t="6694" x="4935538" y="2608263"/>
          <p14:tracePt t="6696" x="4943475" y="2608263"/>
          <p14:tracePt t="6698" x="4951413" y="2608263"/>
          <p14:tracePt t="6700" x="4967288" y="2608263"/>
          <p14:tracePt t="6702" x="4975225" y="2608263"/>
          <p14:tracePt t="6703" x="4983163" y="2608263"/>
          <p14:tracePt t="6705" x="4991100" y="2608263"/>
          <p14:tracePt t="6706" x="4999038" y="2608263"/>
          <p14:tracePt t="6708" x="5006975" y="2608263"/>
          <p14:tracePt t="6709" x="5014913" y="2608263"/>
          <p14:tracePt t="6711" x="5022850" y="2608263"/>
          <p14:tracePt t="6713" x="5030788" y="2608263"/>
          <p14:tracePt t="6716" x="5046663" y="2608263"/>
          <p14:tracePt t="6718" x="5056188" y="2608263"/>
          <p14:tracePt t="6720" x="5064125" y="2608263"/>
          <p14:tracePt t="6722" x="5072063" y="2608263"/>
          <p14:tracePt t="6723" x="5080000" y="2608263"/>
          <p14:tracePt t="6725" x="5087938" y="2608263"/>
          <p14:tracePt t="6727" x="5095875" y="2608263"/>
          <p14:tracePt t="6729" x="5103813" y="2608263"/>
          <p14:tracePt t="6732" x="5111750" y="2608263"/>
          <p14:tracePt t="6733" x="5119688" y="2608263"/>
          <p14:tracePt t="6735" x="5127625" y="2608263"/>
          <p14:tracePt t="6738" x="5135563" y="2608263"/>
          <p14:tracePt t="6739" x="5143500" y="2608263"/>
          <p14:tracePt t="6742" x="5151438" y="2608263"/>
          <p14:tracePt t="6745" x="5159375" y="2608263"/>
          <p14:tracePt t="6749" x="5167313" y="2608263"/>
          <p14:tracePt t="6751" x="5175250" y="2608263"/>
          <p14:tracePt t="6757" x="5183188" y="2608263"/>
          <p14:tracePt t="6764" x="5191125" y="2608263"/>
          <p14:tracePt t="6892" x="5199063" y="2608263"/>
          <p14:tracePt t="6895" x="5199063" y="2616200"/>
          <p14:tracePt t="6908" x="5199063" y="2624138"/>
          <p14:tracePt t="6916" x="5207000" y="2624138"/>
          <p14:tracePt t="6917" x="5207000" y="2632075"/>
          <p14:tracePt t="6928" x="5207000" y="2640013"/>
          <p14:tracePt t="6932" x="5207000" y="2647950"/>
          <p14:tracePt t="6939" x="5207000" y="2655888"/>
          <p14:tracePt t="6950" x="5214938" y="2663825"/>
          <p14:tracePt t="6957" x="5214938" y="2671763"/>
          <p14:tracePt t="6961" x="5214938" y="2679700"/>
          <p14:tracePt t="6971" x="5214938" y="2687638"/>
          <p14:tracePt t="6983" x="5214938" y="2695575"/>
          <p14:tracePt t="7247" x="5214938" y="2703513"/>
          <p14:tracePt t="7252" x="5214938" y="2711450"/>
          <p14:tracePt t="7259" x="5214938" y="2719388"/>
          <p14:tracePt t="7265" x="5214938" y="2727325"/>
          <p14:tracePt t="23294" x="5222875" y="2727325"/>
          <p14:tracePt t="23333" x="5230813" y="2727325"/>
          <p14:tracePt t="29266" x="5222875" y="2727325"/>
          <p14:tracePt t="29275" x="5214938" y="2727325"/>
          <p14:tracePt t="29293" x="5207000" y="2727325"/>
          <p14:tracePt t="29303" x="5207000" y="2735263"/>
          <p14:tracePt t="29306" x="5199063" y="2735263"/>
          <p14:tracePt t="29966" x="5199063" y="2743200"/>
          <p14:tracePt t="29974" x="5207000" y="2751138"/>
          <p14:tracePt t="29978" x="5214938" y="2751138"/>
          <p14:tracePt t="29979" x="5214938" y="2759075"/>
          <p14:tracePt t="29982" x="5222875" y="2767013"/>
          <p14:tracePt t="29982" x="5222875" y="2774950"/>
          <p14:tracePt t="29985" x="5230813" y="2774950"/>
          <p14:tracePt t="29985" x="5238750" y="2782888"/>
          <p14:tracePt t="29989" x="5246688" y="2790825"/>
          <p14:tracePt t="29990" x="5254625" y="2798763"/>
          <p14:tracePt t="29992" x="5262563" y="2806700"/>
          <p14:tracePt t="29994" x="5270500" y="2814638"/>
          <p14:tracePt t="29996" x="5278438" y="2822575"/>
          <p14:tracePt t="29997" x="5278438" y="2830513"/>
          <p14:tracePt t="29999" x="5294313" y="2838450"/>
          <p14:tracePt t="30000" x="5294313" y="2846388"/>
          <p14:tracePt t="30001" x="5302250" y="2854325"/>
          <p14:tracePt t="30003" x="5310188" y="2862263"/>
          <p14:tracePt t="30005" x="5318125" y="2862263"/>
          <p14:tracePt t="30006" x="5318125" y="2870200"/>
          <p14:tracePt t="30007" x="5326063" y="2878138"/>
          <p14:tracePt t="30008" x="5334000" y="2886075"/>
          <p14:tracePt t="30010" x="5341938" y="2894013"/>
          <p14:tracePt t="30011" x="5349875" y="2894013"/>
          <p14:tracePt t="30012" x="5349875" y="2901950"/>
          <p14:tracePt t="30013" x="5357813" y="2901950"/>
          <p14:tracePt t="30014" x="5357813" y="2909888"/>
          <p14:tracePt t="30015" x="5357813" y="2919413"/>
          <p14:tracePt t="30016" x="5373688" y="2927350"/>
          <p14:tracePt t="30018" x="5381625" y="2935288"/>
          <p14:tracePt t="30019" x="5381625" y="2943225"/>
          <p14:tracePt t="30021" x="5397500" y="2951163"/>
          <p14:tracePt t="30024" x="5407025" y="2967038"/>
          <p14:tracePt t="30025" x="5414963" y="2967038"/>
          <p14:tracePt t="30025" x="5414963" y="2974975"/>
          <p14:tracePt t="30026" x="5422900" y="2974975"/>
          <p14:tracePt t="30027" x="5422900" y="2982913"/>
          <p14:tracePt t="30028" x="5430838" y="2990850"/>
          <p14:tracePt t="30029" x="5430838" y="2998788"/>
          <p14:tracePt t="30031" x="5438775" y="2998788"/>
          <p14:tracePt t="30032" x="5446713" y="3006725"/>
          <p14:tracePt t="30034" x="5454650" y="3022600"/>
          <p14:tracePt t="30036" x="5462588" y="3030538"/>
          <p14:tracePt t="30038" x="5470525" y="3038475"/>
          <p14:tracePt t="30040" x="5478463" y="3046413"/>
          <p14:tracePt t="30041" x="5486400" y="3054350"/>
          <p14:tracePt t="30042" x="5486400" y="3062288"/>
          <p14:tracePt t="30042" x="5494338" y="3062288"/>
          <p14:tracePt t="30043" x="5494338" y="3070225"/>
          <p14:tracePt t="30044" x="5502275" y="3070225"/>
          <p14:tracePt t="30045" x="5502275" y="3078163"/>
          <p14:tracePt t="30046" x="5510213" y="3078163"/>
          <p14:tracePt t="30047" x="5510213" y="3086100"/>
          <p14:tracePt t="30048" x="5510213" y="3094038"/>
          <p14:tracePt t="30049" x="5518150" y="3094038"/>
          <p14:tracePt t="30050" x="5526088" y="3094038"/>
          <p14:tracePt t="30051" x="5526088" y="3101975"/>
          <p14:tracePt t="30054" x="5534025" y="3109913"/>
          <p14:tracePt t="30057" x="5541963" y="3117850"/>
          <p14:tracePt t="30058" x="5549900" y="3125788"/>
          <p14:tracePt t="30059" x="5549900" y="3133725"/>
          <p14:tracePt t="30060" x="5557838" y="3133725"/>
          <p14:tracePt t="30061" x="5557838" y="3141663"/>
          <p14:tracePt t="30062" x="5565775" y="3141663"/>
          <p14:tracePt t="30063" x="5565775" y="3149600"/>
          <p14:tracePt t="30064" x="5573713" y="3149600"/>
          <p14:tracePt t="30065" x="5573713" y="3157538"/>
          <p14:tracePt t="30067" x="5581650" y="3165475"/>
          <p14:tracePt t="30069" x="5589588" y="3173413"/>
          <p14:tracePt t="30071" x="5597525" y="3181350"/>
          <p14:tracePt t="30073" x="5605463" y="3181350"/>
          <p14:tracePt t="30074" x="5613400" y="3197225"/>
          <p14:tracePt t="30075" x="5621338" y="3197225"/>
          <p14:tracePt t="30076" x="5621338" y="3213100"/>
          <p14:tracePt t="30076" x="5629275" y="3213100"/>
          <p14:tracePt t="30077" x="5629275" y="3221038"/>
          <p14:tracePt t="30078" x="5637213" y="3221038"/>
          <p14:tracePt t="30079" x="5645150" y="3228975"/>
          <p14:tracePt t="30080" x="5653088" y="3228975"/>
          <p14:tracePt t="30081" x="5653088" y="3236913"/>
          <p14:tracePt t="30082" x="5661025" y="3244850"/>
          <p14:tracePt t="30083" x="5668963" y="3252788"/>
          <p14:tracePt t="30084" x="5676900" y="3262313"/>
          <p14:tracePt t="30085" x="5684838" y="3270250"/>
          <p14:tracePt t="30087" x="5700713" y="3278188"/>
          <p14:tracePt t="30088" x="5708650" y="3278188"/>
          <p14:tracePt t="30089" x="5724525" y="3294063"/>
          <p14:tracePt t="30090" x="5740400" y="3317875"/>
          <p14:tracePt t="30092" x="5765800" y="3333750"/>
          <p14:tracePt t="30093" x="5781675" y="3341688"/>
          <p14:tracePt t="30094" x="5789613" y="3349625"/>
          <p14:tracePt t="30095" x="5797550" y="3357563"/>
          <p14:tracePt t="30096" x="5805488" y="3357563"/>
          <p14:tracePt t="30097" x="5813425" y="3365500"/>
          <p14:tracePt t="30098" x="5829300" y="3373438"/>
          <p14:tracePt t="30099" x="5837238" y="3389313"/>
          <p14:tracePt t="30100" x="5845175" y="3389313"/>
          <p14:tracePt t="30101" x="5868988" y="3405188"/>
          <p14:tracePt t="30102" x="5876925" y="3413125"/>
          <p14:tracePt t="30103" x="5884863" y="3421063"/>
          <p14:tracePt t="30105" x="5892800" y="3421063"/>
          <p14:tracePt t="30107" x="5916613" y="3436938"/>
          <p14:tracePt t="30108" x="5940425" y="3452813"/>
          <p14:tracePt t="30109" x="5948363" y="3460750"/>
          <p14:tracePt t="30110" x="5964238" y="3468688"/>
          <p14:tracePt t="30111" x="5972175" y="3476625"/>
          <p14:tracePt t="30113" x="5980113" y="3484563"/>
          <p14:tracePt t="30113" x="5988050" y="3484563"/>
          <p14:tracePt t="30115" x="5995988" y="3500438"/>
          <p14:tracePt t="30116" x="6003925" y="3500438"/>
          <p14:tracePt t="30117" x="6011863" y="3500438"/>
          <p14:tracePt t="30118" x="6027738" y="3516313"/>
          <p14:tracePt t="30119" x="6035675" y="3516313"/>
          <p14:tracePt t="30120" x="6043613" y="3524250"/>
          <p14:tracePt t="30121" x="6067425" y="3532188"/>
          <p14:tracePt t="30123" x="6075363" y="3540125"/>
          <p14:tracePt t="30123" x="6091238" y="3548063"/>
          <p14:tracePt t="30125" x="6100763" y="3548063"/>
          <p14:tracePt t="30126" x="6108700" y="3563938"/>
          <p14:tracePt t="30127" x="6124575" y="3571875"/>
          <p14:tracePt t="30127" x="6132513" y="3571875"/>
          <p14:tracePt t="30128" x="6140450" y="3571875"/>
          <p14:tracePt t="30129" x="6148388" y="3587750"/>
          <p14:tracePt t="30130" x="6156325" y="3587750"/>
          <p14:tracePt t="30132" x="6172200" y="3595688"/>
          <p14:tracePt t="30133" x="6180138" y="3595688"/>
          <p14:tracePt t="30134" x="6188075" y="3605213"/>
          <p14:tracePt t="30135" x="6196013" y="3605213"/>
          <p14:tracePt t="30135" x="6219825" y="3621088"/>
          <p14:tracePt t="30137" x="6227763" y="3629025"/>
          <p14:tracePt t="30138" x="6235700" y="3629025"/>
          <p14:tracePt t="30139" x="6251575" y="3636963"/>
          <p14:tracePt t="30141" x="6267450" y="3644900"/>
          <p14:tracePt t="30142" x="6283325" y="3644900"/>
          <p14:tracePt t="30143" x="6283325" y="3652838"/>
          <p14:tracePt t="30143" x="6307138" y="3660775"/>
          <p14:tracePt t="30144" x="6315075" y="3660775"/>
          <p14:tracePt t="30146" x="6330950" y="3668713"/>
          <p14:tracePt t="30146" x="6338888" y="3676650"/>
          <p14:tracePt t="30147" x="6346825" y="3676650"/>
          <p14:tracePt t="30148" x="6362700" y="3676650"/>
          <p14:tracePt t="30150" x="6378575" y="3684588"/>
          <p14:tracePt t="30151" x="6386513" y="3692525"/>
          <p14:tracePt t="30152" x="6394450" y="3692525"/>
          <p14:tracePt t="30154" x="6410325" y="3700463"/>
          <p14:tracePt t="30155" x="6434138" y="3708400"/>
          <p14:tracePt t="30156" x="6451600" y="3708400"/>
          <p14:tracePt t="30159" x="6459538" y="3716338"/>
          <p14:tracePt t="30160" x="6475413" y="3716338"/>
          <p14:tracePt t="30160" x="6483350" y="3724275"/>
          <p14:tracePt t="30161" x="6491288" y="3724275"/>
          <p14:tracePt t="30162" x="6507163" y="3724275"/>
          <p14:tracePt t="30163" x="6515100" y="3732213"/>
          <p14:tracePt t="30165" x="6523038" y="3732213"/>
          <p14:tracePt t="30167" x="6530975" y="3740150"/>
          <p14:tracePt t="30167" x="6546850" y="3740150"/>
          <p14:tracePt t="30168" x="6554788" y="3740150"/>
          <p14:tracePt t="30169" x="6562725" y="3740150"/>
          <p14:tracePt t="30170" x="6578600" y="3748088"/>
          <p14:tracePt t="30172" x="6586538" y="3748088"/>
          <p14:tracePt t="30173" x="6594475" y="3756025"/>
          <p14:tracePt t="30175" x="6618288" y="3756025"/>
          <p14:tracePt t="30175" x="6626225" y="3756025"/>
          <p14:tracePt t="30176" x="6634163" y="3756025"/>
          <p14:tracePt t="30178" x="6642100" y="3763963"/>
          <p14:tracePt t="30179" x="6650038" y="3763963"/>
          <p14:tracePt t="30179" x="6657975" y="3763963"/>
          <p14:tracePt t="30181" x="6673850" y="3771900"/>
          <p14:tracePt t="30183" x="6681788" y="3771900"/>
          <p14:tracePt t="30185" x="6689725" y="3771900"/>
          <p14:tracePt t="30185" x="6713538" y="3771900"/>
          <p14:tracePt t="30189" x="6729413" y="3779838"/>
          <p14:tracePt t="30190" x="6753225" y="3779838"/>
          <p14:tracePt t="30192" x="6761163" y="3779838"/>
          <p14:tracePt t="30193" x="6769100" y="3779838"/>
          <p14:tracePt t="30195" x="6777038" y="3779838"/>
          <p14:tracePt t="30196" x="6784975" y="3779838"/>
          <p14:tracePt t="30197" x="6794500" y="3779838"/>
          <p14:tracePt t="30199" x="6810375" y="3779838"/>
          <p14:tracePt t="30201" x="6818313" y="3779838"/>
          <p14:tracePt t="30201" x="6826250" y="3779838"/>
          <p14:tracePt t="30203" x="6834188" y="3779838"/>
          <p14:tracePt t="30204" x="6842125" y="3779838"/>
          <p14:tracePt t="30205" x="6858000" y="3779838"/>
          <p14:tracePt t="30207" x="6865938" y="3779838"/>
          <p14:tracePt t="30208" x="6873875" y="3779838"/>
          <p14:tracePt t="30211" x="6881813" y="3779838"/>
          <p14:tracePt t="30211" x="6889750" y="3779838"/>
          <p14:tracePt t="30212" x="6897688" y="3779838"/>
          <p14:tracePt t="30215" x="6913563" y="3779838"/>
          <p14:tracePt t="30217" x="6921500" y="3779838"/>
          <p14:tracePt t="30218" x="6937375" y="3779838"/>
          <p14:tracePt t="30221" x="6945313" y="3779838"/>
          <p14:tracePt t="30223" x="6953250" y="3779838"/>
          <p14:tracePt t="30224" x="6961188" y="3779838"/>
          <p14:tracePt t="30224" x="6969125" y="3779838"/>
          <p14:tracePt t="30226" x="6977063" y="3779838"/>
          <p14:tracePt t="30228" x="6992938" y="3779838"/>
          <p14:tracePt t="30230" x="7000875" y="3779838"/>
          <p14:tracePt t="30231" x="7008813" y="3779838"/>
          <p14:tracePt t="30233" x="7016750" y="3779838"/>
          <p14:tracePt t="30234" x="7024688" y="3779838"/>
          <p14:tracePt t="30236" x="7032625" y="3779838"/>
          <p14:tracePt t="30239" x="7040563" y="3779838"/>
          <p14:tracePt t="30240" x="7048500" y="3779838"/>
          <p14:tracePt t="30241" x="7056438" y="3779838"/>
          <p14:tracePt t="30243" x="7064375" y="3779838"/>
          <p14:tracePt t="30245" x="7080250" y="3779838"/>
          <p14:tracePt t="30248" x="7088188" y="3779838"/>
          <p14:tracePt t="30249" x="7096125" y="3779838"/>
          <p14:tracePt t="30251" x="7104063" y="3779838"/>
          <p14:tracePt t="30252" x="7112000" y="3779838"/>
          <p14:tracePt t="30255" x="7119938" y="3779838"/>
          <p14:tracePt t="30257" x="7127875" y="3779838"/>
          <p14:tracePt t="30258" x="7135813" y="3779838"/>
          <p14:tracePt t="30259" x="7145338" y="3779838"/>
          <p14:tracePt t="30260" x="7161213" y="3779838"/>
          <p14:tracePt t="30262" x="7169150" y="3779838"/>
          <p14:tracePt t="30264" x="7177088" y="3779838"/>
          <p14:tracePt t="30265" x="7185025" y="3779838"/>
          <p14:tracePt t="30267" x="7192963" y="3779838"/>
          <p14:tracePt t="30268" x="7200900" y="3779838"/>
          <p14:tracePt t="30270" x="7208838" y="3779838"/>
          <p14:tracePt t="30273" x="7224713" y="3779838"/>
          <p14:tracePt t="30275" x="7232650" y="3779838"/>
          <p14:tracePt t="30275" x="7240588" y="3779838"/>
          <p14:tracePt t="30278" x="7248525" y="3779838"/>
          <p14:tracePt t="30279" x="7256463" y="3779838"/>
          <p14:tracePt t="30280" x="7264400" y="3779838"/>
          <p14:tracePt t="30281" x="7272338" y="3779838"/>
          <p14:tracePt t="30283" x="7280275" y="3779838"/>
          <p14:tracePt t="30284" x="7288213" y="3779838"/>
          <p14:tracePt t="30285" x="7296150" y="3779838"/>
          <p14:tracePt t="30286" x="7304088" y="3779838"/>
          <p14:tracePt t="30288" x="7312025" y="3779838"/>
          <p14:tracePt t="30290" x="7319963" y="3779838"/>
          <p14:tracePt t="30291" x="7327900" y="3779838"/>
          <p14:tracePt t="30292" x="7335838" y="3779838"/>
          <p14:tracePt t="30294" x="7343775" y="3779838"/>
          <p14:tracePt t="30296" x="7359650" y="3779838"/>
          <p14:tracePt t="30297" x="7367588" y="3779838"/>
          <p14:tracePt t="30298" x="7375525" y="3779838"/>
          <p14:tracePt t="30300" x="7383463" y="3779838"/>
          <p14:tracePt t="30302" x="7391400" y="3779838"/>
          <p14:tracePt t="30303" x="7399338" y="3779838"/>
          <p14:tracePt t="30305" x="7407275" y="3779838"/>
          <p14:tracePt t="30306" x="7415213" y="3779838"/>
          <p14:tracePt t="30307" x="7423150" y="3779838"/>
          <p14:tracePt t="30309" x="7439025" y="3779838"/>
          <p14:tracePt t="30311" x="7446963" y="3779838"/>
          <p14:tracePt t="30313" x="7462838" y="3779838"/>
          <p14:tracePt t="30314" x="7462838" y="3787775"/>
          <p14:tracePt t="30315" x="7470775" y="3787775"/>
          <p14:tracePt t="30316" x="7478713" y="3787775"/>
          <p14:tracePt t="30317" x="7486650" y="3787775"/>
          <p14:tracePt t="30319" x="7496175" y="3787775"/>
          <p14:tracePt t="30320" x="7504113" y="3787775"/>
          <p14:tracePt t="30321" x="7512050" y="3787775"/>
          <p14:tracePt t="30322" x="7519988" y="3787775"/>
          <p14:tracePt t="30323" x="7535863" y="3787775"/>
          <p14:tracePt t="30325" x="7543800" y="3787775"/>
          <p14:tracePt t="30326" x="7551738" y="3787775"/>
          <p14:tracePt t="30327" x="7559675" y="3787775"/>
          <p14:tracePt t="30328" x="7567613" y="3787775"/>
          <p14:tracePt t="30330" x="7583488" y="3787775"/>
          <p14:tracePt t="30332" x="7591425" y="3787775"/>
          <p14:tracePt t="30334" x="7599363" y="3787775"/>
          <p14:tracePt t="30335" x="7607300" y="3787775"/>
          <p14:tracePt t="30336" x="7615238" y="3787775"/>
          <p14:tracePt t="30338" x="7631113" y="3787775"/>
          <p14:tracePt t="30339" x="7639050" y="3787775"/>
          <p14:tracePt t="30340" x="7646988" y="3787775"/>
          <p14:tracePt t="30342" x="7662863" y="3787775"/>
          <p14:tracePt t="30343" x="7670800" y="3787775"/>
          <p14:tracePt t="30346" x="7686675" y="3787775"/>
          <p14:tracePt t="30347" x="7694613" y="3787775"/>
          <p14:tracePt t="30348" x="7718425" y="3787775"/>
          <p14:tracePt t="30351" x="7726363" y="3787775"/>
          <p14:tracePt t="30352" x="7742238" y="3787775"/>
          <p14:tracePt t="30353" x="7750175" y="3787775"/>
          <p14:tracePt t="30353" x="7758113" y="3787775"/>
          <p14:tracePt t="30355" x="7766050" y="3787775"/>
          <p14:tracePt t="30356" x="7773988" y="3787775"/>
          <p14:tracePt t="30357" x="7781925" y="3787775"/>
          <p14:tracePt t="30358" x="7789863" y="3787775"/>
          <p14:tracePt t="30358" x="7797800" y="3787775"/>
          <p14:tracePt t="30359" x="7805738" y="3787775"/>
          <p14:tracePt t="30360" x="7821613" y="3787775"/>
          <p14:tracePt t="30362" x="7829550" y="3787775"/>
          <p14:tracePt t="30363" x="7847013" y="3787775"/>
          <p14:tracePt t="30364" x="7862888" y="3787775"/>
          <p14:tracePt t="30365" x="7870825" y="3787775"/>
          <p14:tracePt t="30366" x="7878763" y="3787775"/>
          <p14:tracePt t="30367" x="7894638" y="3787775"/>
          <p14:tracePt t="30369" x="7902575" y="3787775"/>
          <p14:tracePt t="30369" x="7910513" y="3787775"/>
          <p14:tracePt t="30370" x="7918450" y="3787775"/>
          <p14:tracePt t="30372" x="7934325" y="3787775"/>
          <p14:tracePt t="30373" x="7942263" y="3787775"/>
          <p14:tracePt t="30373" x="7950200" y="3787775"/>
          <p14:tracePt t="30374" x="7966075" y="3787775"/>
          <p14:tracePt t="30375" x="7981950" y="3787775"/>
          <p14:tracePt t="30376" x="7989888" y="3787775"/>
          <p14:tracePt t="30377" x="7997825" y="3787775"/>
          <p14:tracePt t="30378" x="8013700" y="3787775"/>
          <p14:tracePt t="30379" x="8021638" y="3787775"/>
          <p14:tracePt t="30380" x="8029575" y="3787775"/>
          <p14:tracePt t="30381" x="8045450" y="3787775"/>
          <p14:tracePt t="30382" x="8053388" y="3787775"/>
          <p14:tracePt t="30383" x="8069263" y="3787775"/>
          <p14:tracePt t="30384" x="8077200" y="3795713"/>
          <p14:tracePt t="30385" x="8085138" y="3795713"/>
          <p14:tracePt t="30386" x="8101013" y="3795713"/>
          <p14:tracePt t="30388" x="8124825" y="3795713"/>
          <p14:tracePt t="30389" x="8132763" y="3795713"/>
          <p14:tracePt t="30390" x="8148638" y="3795713"/>
          <p14:tracePt t="30391" x="8156575" y="3795713"/>
          <p14:tracePt t="30392" x="8172450" y="3795713"/>
          <p14:tracePt t="30393" x="8180388" y="3795713"/>
          <p14:tracePt t="30394" x="8205788" y="3795713"/>
          <p14:tracePt t="30395" x="8221663" y="3795713"/>
          <p14:tracePt t="30396" x="8229600" y="3795713"/>
          <p14:tracePt t="30397" x="8245475" y="3795713"/>
          <p14:tracePt t="30398" x="8253413" y="3795713"/>
          <p14:tracePt t="30399" x="8277225" y="3795713"/>
          <p14:tracePt t="30401" x="8293100" y="3795713"/>
          <p14:tracePt t="30402" x="8301038" y="3795713"/>
          <p14:tracePt t="30403" x="8316913" y="3803650"/>
          <p14:tracePt t="30405" x="8332788" y="3803650"/>
          <p14:tracePt t="30406" x="8364538" y="3803650"/>
          <p14:tracePt t="30407" x="8372475" y="3803650"/>
          <p14:tracePt t="30408" x="8388350" y="3811588"/>
          <p14:tracePt t="30409" x="8396288" y="3811588"/>
          <p14:tracePt t="30410" x="8412163" y="3811588"/>
          <p14:tracePt t="30411" x="8420100" y="3811588"/>
          <p14:tracePt t="30412" x="8435975" y="3811588"/>
          <p14:tracePt t="30413" x="8451850" y="3811588"/>
          <p14:tracePt t="30414" x="8459788" y="3811588"/>
          <p14:tracePt t="30415" x="8467725" y="3811588"/>
          <p14:tracePt t="30416" x="8491538" y="3811588"/>
          <p14:tracePt t="30417" x="8515350" y="3819525"/>
          <p14:tracePt t="30418" x="8523288" y="3819525"/>
          <p14:tracePt t="30419" x="8531225" y="3819525"/>
          <p14:tracePt t="30420" x="8548688" y="3819525"/>
          <p14:tracePt t="30422" x="8564563" y="3819525"/>
          <p14:tracePt t="30423" x="8580438" y="3827463"/>
          <p14:tracePt t="30424" x="8596313" y="3827463"/>
          <p14:tracePt t="30425" x="8604250" y="3827463"/>
          <p14:tracePt t="30426" x="8612188" y="3827463"/>
          <p14:tracePt t="30427" x="8628063" y="3827463"/>
          <p14:tracePt t="30428" x="8643938" y="3827463"/>
          <p14:tracePt t="30429" x="8651875" y="3835400"/>
          <p14:tracePt t="30430" x="8659813" y="3835400"/>
          <p14:tracePt t="30431" x="8675688" y="3835400"/>
          <p14:tracePt t="30432" x="8683625" y="3843338"/>
          <p14:tracePt t="30433" x="8691563" y="3843338"/>
          <p14:tracePt t="30434" x="8707438" y="3843338"/>
          <p14:tracePt t="30435" x="8715375" y="3843338"/>
          <p14:tracePt t="30436" x="8723313" y="3851275"/>
          <p14:tracePt t="30438" x="8747125" y="3851275"/>
          <p14:tracePt t="30439" x="8755063" y="3851275"/>
          <p14:tracePt t="30440" x="8763000" y="3851275"/>
          <p14:tracePt t="30441" x="8770938" y="3859213"/>
          <p14:tracePt t="30443" x="8778875" y="3859213"/>
          <p14:tracePt t="30444" x="8786813" y="3859213"/>
          <p14:tracePt t="30445" x="8794750" y="3859213"/>
          <p14:tracePt t="30447" x="8810625" y="3867150"/>
          <p14:tracePt t="30449" x="8818563" y="3867150"/>
          <p14:tracePt t="30451" x="8826500" y="3875088"/>
          <p14:tracePt t="30452" x="8834438" y="3875088"/>
          <p14:tracePt t="30456" x="8842375" y="3883025"/>
          <p14:tracePt t="30459" x="8842375" y="3890963"/>
          <p14:tracePt t="30462" x="8842375" y="3898900"/>
          <p14:tracePt t="30463" x="8842375" y="3906838"/>
          <p14:tracePt t="30465" x="8842375" y="3914775"/>
          <p14:tracePt t="30468" x="8842375" y="3922713"/>
          <p14:tracePt t="30470" x="8834438" y="3930650"/>
          <p14:tracePt t="30472" x="8826500" y="3938588"/>
          <p14:tracePt t="30474" x="8818563" y="3938588"/>
          <p14:tracePt t="30474" x="8818563" y="3948113"/>
          <p14:tracePt t="30475" x="8810625" y="3948113"/>
          <p14:tracePt t="30476" x="8802688" y="3956050"/>
          <p14:tracePt t="30477" x="8802688" y="3963988"/>
          <p14:tracePt t="30478" x="8794750" y="3963988"/>
          <p14:tracePt t="30479" x="8786813" y="3963988"/>
          <p14:tracePt t="30480" x="8778875" y="3971925"/>
          <p14:tracePt t="30481" x="8770938" y="3971925"/>
          <p14:tracePt t="30482" x="8763000" y="3979863"/>
          <p14:tracePt t="30483" x="8755063" y="3979863"/>
          <p14:tracePt t="30484" x="8747125" y="3987800"/>
          <p14:tracePt t="30485" x="8739188" y="3987800"/>
          <p14:tracePt t="30486" x="8723313" y="3995738"/>
          <p14:tracePt t="30487" x="8715375" y="3995738"/>
          <p14:tracePt t="30729" x="8723313" y="3995738"/>
          <p14:tracePt t="30731" x="8731250" y="3987800"/>
          <p14:tracePt t="30732" x="8731250" y="3979863"/>
          <p14:tracePt t="30734" x="8739188" y="3979863"/>
          <p14:tracePt t="30735" x="8739188" y="3971925"/>
          <p14:tracePt t="30735" x="8747125" y="3971925"/>
          <p14:tracePt t="30736" x="8755063" y="3963988"/>
          <p14:tracePt t="30740" x="8763000" y="3956050"/>
          <p14:tracePt t="30741" x="8770938" y="3956050"/>
          <p14:tracePt t="30741" x="8770938" y="3948113"/>
          <p14:tracePt t="30742" x="8778875" y="3948113"/>
          <p14:tracePt t="30744" x="8786813" y="3948113"/>
          <p14:tracePt t="30745" x="8786813" y="3938588"/>
          <p14:tracePt t="30747" x="8794750" y="3930650"/>
          <p14:tracePt t="30752" x="8794750" y="3922713"/>
          <p14:tracePt t="30753" x="8802688" y="3922713"/>
          <p14:tracePt t="30778" x="8794750" y="3922713"/>
          <p14:tracePt t="30785" x="8786813" y="3922713"/>
          <p14:tracePt t="30796" x="8778875" y="3922713"/>
          <p14:tracePt t="30813" x="8778875" y="3914775"/>
          <p14:tracePt t="30831" x="8778875" y="3906838"/>
          <p14:tracePt t="30836" x="8778875" y="3898900"/>
          <p14:tracePt t="30862" x="8778875" y="3890963"/>
          <p14:tracePt t="30892" x="8778875" y="3883025"/>
          <p14:tracePt t="31266" x="8778875" y="3875088"/>
          <p14:tracePt t="33131" x="8786813" y="3875088"/>
          <p14:tracePt t="33224" x="8794750" y="3875088"/>
          <p14:tracePt t="34639" x="8794750" y="3867150"/>
          <p14:tracePt t="34642" x="8786813" y="3867150"/>
          <p14:tracePt t="34646" x="8786813" y="3859213"/>
          <p14:tracePt t="34649" x="8778875" y="3859213"/>
          <p14:tracePt t="34652" x="8770938" y="3859213"/>
          <p14:tracePt t="34654" x="8770938" y="3851275"/>
          <p14:tracePt t="34660" x="8763000" y="3851275"/>
          <p14:tracePt t="34665" x="8763000" y="3843338"/>
          <p14:tracePt t="34669" x="8755063" y="3843338"/>
          <p14:tracePt t="34669" x="8755063" y="3835400"/>
          <p14:tracePt t="34677" x="8747125" y="3835400"/>
          <p14:tracePt t="34679" x="8747125" y="3827463"/>
          <p14:tracePt t="34682" x="8739188" y="3827463"/>
          <p14:tracePt t="34696" x="8739188" y="3819525"/>
          <p14:tracePt t="34704" x="8731250" y="3819525"/>
          <p14:tracePt t="34933" x="8739188" y="3819525"/>
          <p14:tracePt t="34938" x="8747125" y="3819525"/>
          <p14:tracePt t="34939" x="8747125" y="3811588"/>
          <p14:tracePt t="34948" x="8755063" y="3811588"/>
          <p14:tracePt t="34951" x="8755063" y="3803650"/>
          <p14:tracePt t="34956" x="8763000" y="3803650"/>
          <p14:tracePt t="34966" x="8770938" y="3803650"/>
          <p14:tracePt t="34967" x="8770938" y="3795713"/>
          <p14:tracePt t="34969" x="8778875" y="3795713"/>
          <p14:tracePt t="34979" x="8786813" y="3795713"/>
          <p14:tracePt t="34981" x="8786813" y="3787775"/>
          <p14:tracePt t="34988" x="8794750" y="3787775"/>
          <p14:tracePt t="34996" x="8802688" y="3787775"/>
          <p14:tracePt t="34997" x="8802688" y="3779838"/>
          <p14:tracePt t="35000" x="8810625" y="3779838"/>
          <p14:tracePt t="35009" x="8818563" y="3779838"/>
          <p14:tracePt t="35011" x="8818563" y="3771900"/>
          <p14:tracePt t="35016" x="8826500" y="3763963"/>
          <p14:tracePt t="35025" x="8834438" y="3763963"/>
          <p14:tracePt t="35029" x="8834438" y="3756025"/>
          <p14:tracePt t="35030" x="8842375" y="3756025"/>
          <p14:tracePt t="35042" x="8850313" y="3748088"/>
          <p14:tracePt t="35051" x="8858250" y="3748088"/>
          <p14:tracePt t="35054" x="8858250" y="3740150"/>
          <p14:tracePt t="35056" x="8858250" y="3732213"/>
          <p14:tracePt t="35061" x="8866188" y="3732213"/>
          <p14:tracePt t="35064" x="8874125" y="3724275"/>
          <p14:tracePt t="35070" x="8874125" y="3716338"/>
          <p14:tracePt t="35073" x="8883650" y="3716338"/>
          <p14:tracePt t="35077" x="8883650" y="3708400"/>
          <p14:tracePt t="35080" x="8883650" y="3700463"/>
          <p14:tracePt t="35087" x="8883650" y="3692525"/>
          <p14:tracePt t="35089" x="8891588" y="3692525"/>
          <p14:tracePt t="35095" x="8891588" y="3684588"/>
          <p14:tracePt t="35099" x="8899525" y="3684588"/>
          <p14:tracePt t="35100" x="8899525" y="3676650"/>
          <p14:tracePt t="35102" x="8907463" y="3676650"/>
          <p14:tracePt t="35103" x="8907463" y="3668713"/>
          <p14:tracePt t="35110" x="8907463" y="3660775"/>
          <p14:tracePt t="35111" x="8915400" y="3660775"/>
          <p14:tracePt t="35115" x="8923338" y="3652838"/>
          <p14:tracePt t="35120" x="8931275" y="3652838"/>
          <p14:tracePt t="35121" x="8931275" y="3644900"/>
          <p14:tracePt t="35124" x="8939213" y="3636963"/>
          <p14:tracePt t="35126" x="8947150" y="3636963"/>
          <p14:tracePt t="35130" x="8955088" y="3629025"/>
          <p14:tracePt t="35134" x="8963025" y="3629025"/>
          <p14:tracePt t="35139" x="8970963" y="3621088"/>
          <p14:tracePt t="35143" x="8978900" y="3621088"/>
          <p14:tracePt t="35147" x="8986838" y="3621088"/>
          <p14:tracePt t="35147" x="8986838" y="3613150"/>
          <p14:tracePt t="35151" x="8994775" y="3613150"/>
          <p14:tracePt t="35152" x="8994775" y="3605213"/>
          <p14:tracePt t="35154" x="9002713" y="3605213"/>
          <p14:tracePt t="35156" x="9010650" y="3605213"/>
          <p14:tracePt t="35160" x="9010650" y="3595688"/>
          <p14:tracePt t="35161" x="9018588" y="3595688"/>
          <p14:tracePt t="35165" x="9026525" y="3595688"/>
          <p14:tracePt t="35169" x="9034463" y="3587750"/>
          <p14:tracePt t="35170" x="9042400" y="3587750"/>
          <p14:tracePt t="35175" x="9050338" y="3587750"/>
          <p14:tracePt t="35178" x="9058275" y="3587750"/>
          <p14:tracePt t="35178" x="9058275" y="3579813"/>
          <p14:tracePt t="35181" x="9066213" y="3571875"/>
          <p14:tracePt t="35183" x="9074150" y="3571875"/>
          <p14:tracePt t="35187" x="9082088" y="3571875"/>
          <p14:tracePt t="35190" x="9090025" y="3563938"/>
          <p14:tracePt t="35195" x="9097963" y="3563938"/>
          <p14:tracePt t="35196" x="9105900" y="3563938"/>
          <p14:tracePt t="35197" x="9105900" y="3556000"/>
          <p14:tracePt t="35198" x="9113838" y="3556000"/>
          <p14:tracePt t="35200" x="9121775" y="3556000"/>
          <p14:tracePt t="35204" x="9129713" y="3556000"/>
          <p14:tracePt t="35206" x="9137650" y="3548063"/>
          <p14:tracePt t="35211" x="9145588" y="3548063"/>
          <p14:tracePt t="35212" x="9145588" y="3540125"/>
          <p14:tracePt t="35214" x="9153525" y="3540125"/>
          <p14:tracePt t="35220" x="9161463" y="3540125"/>
          <p14:tracePt t="35223" x="9169400" y="3540125"/>
          <p14:tracePt t="35226" x="9169400" y="3532188"/>
          <p14:tracePt t="35229" x="9177338" y="3532188"/>
          <p14:tracePt t="35235" x="9185275" y="3532188"/>
          <p14:tracePt t="35245" x="9185275" y="3524250"/>
          <p14:tracePt t="35245" x="9193213" y="3524250"/>
          <p14:tracePt t="35273" x="9201150" y="3524250"/>
          <p14:tracePt t="35315" x="9201150" y="3516313"/>
          <p14:tracePt t="35321" x="9209088" y="3516313"/>
          <p14:tracePt t="35328" x="9209088" y="3508375"/>
          <p14:tracePt t="35335" x="9209088" y="3500438"/>
          <p14:tracePt t="35345" x="9209088" y="3492500"/>
          <p14:tracePt t="35354" x="9209088" y="3484563"/>
          <p14:tracePt t="35361" x="9209088" y="3476625"/>
          <p14:tracePt t="35365" x="9209088" y="3468688"/>
          <p14:tracePt t="35370" x="9209088" y="3460750"/>
          <p14:tracePt t="35374" x="9209088" y="3452813"/>
          <p14:tracePt t="35378" x="9201150" y="3452813"/>
          <p14:tracePt t="35379" x="9201150" y="3444875"/>
          <p14:tracePt t="35379" x="9201150" y="3436938"/>
          <p14:tracePt t="35382" x="9193213" y="3429000"/>
          <p14:tracePt t="35385" x="9193213" y="3421063"/>
          <p14:tracePt t="35386" x="9185275" y="3421063"/>
          <p14:tracePt t="35388" x="9185275" y="3413125"/>
          <p14:tracePt t="35389" x="9185275" y="3405188"/>
          <p14:tracePt t="35390" x="9177338" y="3405188"/>
          <p14:tracePt t="35393" x="9169400" y="3397250"/>
          <p14:tracePt t="35395" x="9169400" y="3389313"/>
          <p14:tracePt t="35396" x="9161463" y="3389313"/>
          <p14:tracePt t="35397" x="9161463" y="3381375"/>
          <p14:tracePt t="35398" x="9153525" y="3373438"/>
          <p14:tracePt t="35400" x="9145588" y="3365500"/>
          <p14:tracePt t="35402" x="9145588" y="3357563"/>
          <p14:tracePt t="35403" x="9137650" y="3357563"/>
          <p14:tracePt t="35404" x="9129713" y="3349625"/>
          <p14:tracePt t="35405" x="9129713" y="3341688"/>
          <p14:tracePt t="35406" x="9121775" y="3341688"/>
          <p14:tracePt t="35407" x="9121775" y="3333750"/>
          <p14:tracePt t="35410" x="9113838" y="3325813"/>
          <p14:tracePt t="35411" x="9105900" y="3325813"/>
          <p14:tracePt t="35412" x="9105900" y="3309938"/>
          <p14:tracePt t="35413" x="9097963" y="3309938"/>
          <p14:tracePt t="35415" x="9097963" y="3302000"/>
          <p14:tracePt t="35415" x="9090025" y="3302000"/>
          <p14:tracePt t="35416" x="9090025" y="3294063"/>
          <p14:tracePt t="35417" x="9082088" y="3294063"/>
          <p14:tracePt t="35418" x="9074150" y="3286125"/>
          <p14:tracePt t="35420" x="9074150" y="3278188"/>
          <p14:tracePt t="35421" x="9066213" y="3278188"/>
          <p14:tracePt t="35422" x="9066213" y="3270250"/>
          <p14:tracePt t="35423" x="9058275" y="3270250"/>
          <p14:tracePt t="35425" x="9058275" y="3262313"/>
          <p14:tracePt t="35427" x="9050338" y="3262313"/>
          <p14:tracePt t="35428" x="9050338" y="3252788"/>
          <p14:tracePt t="35429" x="9042400" y="3252788"/>
          <p14:tracePt t="35430" x="9034463" y="3252788"/>
          <p14:tracePt t="35431" x="9034463" y="3244850"/>
          <p14:tracePt t="35434" x="9026525" y="3244850"/>
          <p14:tracePt t="35436" x="9026525" y="3236913"/>
          <p14:tracePt t="35437" x="9018588" y="3236913"/>
          <p14:tracePt t="35439" x="9010650" y="3236913"/>
          <p14:tracePt t="35444" x="9002713" y="3228975"/>
          <p14:tracePt t="35447" x="8994775" y="3221038"/>
          <p14:tracePt t="35450" x="8986838" y="3221038"/>
          <p14:tracePt t="35451" x="8978900" y="3221038"/>
          <p14:tracePt t="35454" x="8970963" y="3221038"/>
          <p14:tracePt t="35455" x="8970963" y="3213100"/>
          <p14:tracePt t="35458" x="8963025" y="3213100"/>
          <p14:tracePt t="35462" x="8955088" y="3213100"/>
          <p14:tracePt t="35464" x="8947150" y="3205163"/>
          <p14:tracePt t="35469" x="8939213" y="3205163"/>
          <p14:tracePt t="35473" x="8931275" y="3205163"/>
          <p14:tracePt t="35479" x="8923338" y="3205163"/>
          <p14:tracePt t="35481" x="8915400" y="3197225"/>
          <p14:tracePt t="35486" x="8907463" y="3197225"/>
          <p14:tracePt t="35490" x="8899525" y="3197225"/>
          <p14:tracePt t="35493" x="8891588" y="3197225"/>
          <p14:tracePt t="35496" x="8883650" y="3197225"/>
          <p14:tracePt t="35499" x="8874125" y="3197225"/>
          <p14:tracePt t="35503" x="8866188" y="3197225"/>
          <p14:tracePt t="35506" x="8858250" y="3197225"/>
          <p14:tracePt t="35511" x="8850313" y="3197225"/>
          <p14:tracePt t="35512" x="8842375" y="3197225"/>
          <p14:tracePt t="35513" x="8842375" y="3189288"/>
          <p14:tracePt t="35515" x="8834438" y="3189288"/>
          <p14:tracePt t="35518" x="8826500" y="3189288"/>
          <p14:tracePt t="35520" x="8818563" y="3189288"/>
          <p14:tracePt t="35522" x="8810625" y="3189288"/>
          <p14:tracePt t="35525" x="8802688" y="3189288"/>
          <p14:tracePt t="35528" x="8794750" y="3189288"/>
          <p14:tracePt t="35531" x="8786813" y="3189288"/>
          <p14:tracePt t="35532" x="8778875" y="3189288"/>
          <p14:tracePt t="35535" x="8770938" y="3189288"/>
          <p14:tracePt t="35538" x="8763000" y="3189288"/>
          <p14:tracePt t="35541" x="8755063" y="3189288"/>
          <p14:tracePt t="35544" x="8747125" y="3189288"/>
          <p14:tracePt t="35545" x="8739188" y="3189288"/>
          <p14:tracePt t="35548" x="8731250" y="3189288"/>
          <p14:tracePt t="35551" x="8723313" y="3189288"/>
          <p14:tracePt t="35552" x="8715375" y="3189288"/>
          <p14:tracePt t="35555" x="8715375" y="3181350"/>
          <p14:tracePt t="35556" x="8707438" y="3181350"/>
          <p14:tracePt t="35560" x="8699500" y="3181350"/>
          <p14:tracePt t="35562" x="8691563" y="3181350"/>
          <p14:tracePt t="35564" x="8683625" y="3181350"/>
          <p14:tracePt t="35567" x="8675688" y="3181350"/>
          <p14:tracePt t="35571" x="8667750" y="3181350"/>
          <p14:tracePt t="35574" x="8659813" y="3181350"/>
          <p14:tracePt t="35577" x="8651875" y="3173413"/>
          <p14:tracePt t="35579" x="8643938" y="3173413"/>
          <p14:tracePt t="35582" x="8636000" y="3173413"/>
          <p14:tracePt t="35586" x="8628063" y="3173413"/>
          <p14:tracePt t="35588" x="8620125" y="3173413"/>
          <p14:tracePt t="35589" x="8612188" y="3165475"/>
          <p14:tracePt t="35592" x="8604250" y="3165475"/>
          <p14:tracePt t="35595" x="8596313" y="3165475"/>
          <p14:tracePt t="35597" x="8588375" y="3165475"/>
          <p14:tracePt t="35598" x="8580438" y="3157538"/>
          <p14:tracePt t="35600" x="8572500" y="3157538"/>
          <p14:tracePt t="35602" x="8572500" y="3149600"/>
          <p14:tracePt t="35604" x="8564563" y="3149600"/>
          <p14:tracePt t="35604" x="8556625" y="3149600"/>
          <p14:tracePt t="35606" x="8548688" y="3149600"/>
          <p14:tracePt t="35608" x="8540750" y="3149600"/>
          <p14:tracePt t="35610" x="8531225" y="3141663"/>
          <p14:tracePt t="35612" x="8523288" y="3141663"/>
          <p14:tracePt t="35613" x="8515350" y="3141663"/>
          <p14:tracePt t="35615" x="8507413" y="3133725"/>
          <p14:tracePt t="35616" x="8499475" y="3133725"/>
          <p14:tracePt t="35617" x="8491538" y="3133725"/>
          <p14:tracePt t="35618" x="8491538" y="3125788"/>
          <p14:tracePt t="35619" x="8483600" y="3125788"/>
          <p14:tracePt t="35621" x="8475663" y="3125788"/>
          <p14:tracePt t="35622" x="8467725" y="3125788"/>
          <p14:tracePt t="35623" x="8459788" y="3117850"/>
          <p14:tracePt t="35625" x="8451850" y="3117850"/>
          <p14:tracePt t="35627" x="8443913" y="3117850"/>
          <p14:tracePt t="35628" x="8428038" y="3109913"/>
          <p14:tracePt t="35630" x="8420100" y="3109913"/>
          <p14:tracePt t="35631" x="8412163" y="3109913"/>
          <p14:tracePt t="35632" x="8396288" y="3101975"/>
          <p14:tracePt t="35634" x="8388350" y="3094038"/>
          <p14:tracePt t="35635" x="8380413" y="3094038"/>
          <p14:tracePt t="35636" x="8372475" y="3094038"/>
          <p14:tracePt t="35637" x="8364538" y="3094038"/>
          <p14:tracePt t="35639" x="8348663" y="3086100"/>
          <p14:tracePt t="35641" x="8340725" y="3086100"/>
          <p14:tracePt t="35642" x="8332788" y="3078163"/>
          <p14:tracePt t="35644" x="8324850" y="3078163"/>
          <p14:tracePt t="35645" x="8316913" y="3078163"/>
          <p14:tracePt t="35646" x="8301038" y="3078163"/>
          <p14:tracePt t="35647" x="8301038" y="3070225"/>
          <p14:tracePt t="35648" x="8293100" y="3070225"/>
          <p14:tracePt t="35649" x="8285163" y="3070225"/>
          <p14:tracePt t="35650" x="8277225" y="3070225"/>
          <p14:tracePt t="35651" x="8269288" y="3062288"/>
          <p14:tracePt t="35652" x="8261350" y="3062288"/>
          <p14:tracePt t="35653" x="8253413" y="3054350"/>
          <p14:tracePt t="35654" x="8245475" y="3054350"/>
          <p14:tracePt t="35655" x="8237538" y="3054350"/>
          <p14:tracePt t="35656" x="8229600" y="3054350"/>
          <p14:tracePt t="35658" x="8221663" y="3046413"/>
          <p14:tracePt t="35661" x="8205788" y="3046413"/>
          <p14:tracePt t="35662" x="8197850" y="3046413"/>
          <p14:tracePt t="35663" x="8197850" y="3038475"/>
          <p14:tracePt t="35663" x="8180388" y="3038475"/>
          <p14:tracePt t="35665" x="8172450" y="3030538"/>
          <p14:tracePt t="35666" x="8164513" y="3030538"/>
          <p14:tracePt t="35667" x="8156575" y="3030538"/>
          <p14:tracePt t="35668" x="8148638" y="3030538"/>
          <p14:tracePt t="35669" x="8148638" y="3022600"/>
          <p14:tracePt t="35670" x="8140700" y="3022600"/>
          <p14:tracePt t="35673" x="8124825" y="3022600"/>
          <p14:tracePt t="35674" x="8116888" y="3014663"/>
          <p14:tracePt t="35675" x="8108950" y="3014663"/>
          <p14:tracePt t="35677" x="8101013" y="3014663"/>
          <p14:tracePt t="35679" x="8085138" y="3006725"/>
          <p14:tracePt t="35680" x="8077200" y="2998788"/>
          <p14:tracePt t="35681" x="8069263" y="2998788"/>
          <p14:tracePt t="35682" x="8061325" y="2998788"/>
          <p14:tracePt t="35683" x="8053388" y="2998788"/>
          <p14:tracePt t="35685" x="8045450" y="2990850"/>
          <p14:tracePt t="35685" x="8037513" y="2990850"/>
          <p14:tracePt t="35687" x="8029575" y="2990850"/>
          <p14:tracePt t="35688" x="8021638" y="2982913"/>
          <p14:tracePt t="35689" x="8013700" y="2982913"/>
          <p14:tracePt t="35690" x="8005763" y="2982913"/>
          <p14:tracePt t="35691" x="8005763" y="2974975"/>
          <p14:tracePt t="35692" x="7997825" y="2974975"/>
          <p14:tracePt t="35695" x="7989888" y="2974975"/>
          <p14:tracePt t="35696" x="7981950" y="2974975"/>
          <p14:tracePt t="35697" x="7974013" y="2967038"/>
          <p14:tracePt t="35698" x="7966075" y="2967038"/>
          <p14:tracePt t="35700" x="7958138" y="2967038"/>
          <p14:tracePt t="35700" x="7950200" y="2967038"/>
          <p14:tracePt t="35701" x="7950200" y="2959100"/>
          <p14:tracePt t="35702" x="7942263" y="2959100"/>
          <p14:tracePt t="35703" x="7934325" y="2951163"/>
          <p14:tracePt t="35704" x="7926388" y="2951163"/>
          <p14:tracePt t="35706" x="7918450" y="2951163"/>
          <p14:tracePt t="35707" x="7910513" y="2951163"/>
          <p14:tracePt t="35708" x="7902575" y="2943225"/>
          <p14:tracePt t="35710" x="7894638" y="2943225"/>
          <p14:tracePt t="35712" x="7886700" y="2943225"/>
          <p14:tracePt t="35713" x="7886700" y="2935288"/>
          <p14:tracePt t="35714" x="7870825" y="2935288"/>
          <p14:tracePt t="35716" x="7862888" y="2935288"/>
          <p14:tracePt t="35718" x="7854950" y="2935288"/>
          <p14:tracePt t="35719" x="7847013" y="2927350"/>
          <p14:tracePt t="35721" x="7839075" y="2927350"/>
          <p14:tracePt t="35722" x="7839075" y="2919413"/>
          <p14:tracePt t="35723" x="7829550" y="2919413"/>
          <p14:tracePt t="35724" x="7821613" y="2919413"/>
          <p14:tracePt t="35725" x="7813675" y="2919413"/>
          <p14:tracePt t="35728" x="7805738" y="2909888"/>
          <p14:tracePt t="35730" x="7797800" y="2909888"/>
          <p14:tracePt t="35731" x="7789863" y="2909888"/>
          <p14:tracePt t="35732" x="7781925" y="2909888"/>
          <p14:tracePt t="35734" x="7773988" y="2909888"/>
          <p14:tracePt t="35735" x="7766050" y="2901950"/>
          <p14:tracePt t="35737" x="7758113" y="2901950"/>
          <p14:tracePt t="35739" x="7742238" y="2894013"/>
          <p14:tracePt t="35741" x="7734300" y="2894013"/>
          <p14:tracePt t="35742" x="7726363" y="2894013"/>
          <p14:tracePt t="35745" x="7718425" y="2894013"/>
          <p14:tracePt t="35746" x="7710488" y="2886075"/>
          <p14:tracePt t="35748" x="7702550" y="2886075"/>
          <p14:tracePt t="35750" x="7694613" y="2886075"/>
          <p14:tracePt t="35751" x="7686675" y="2886075"/>
          <p14:tracePt t="35752" x="7678738" y="2886075"/>
          <p14:tracePt t="35753" x="7678738" y="2878138"/>
          <p14:tracePt t="35754" x="7670800" y="2878138"/>
          <p14:tracePt t="35755" x="7662863" y="2878138"/>
          <p14:tracePt t="35758" x="7654925" y="2878138"/>
          <p14:tracePt t="35760" x="7646988" y="2870200"/>
          <p14:tracePt t="35762" x="7639050" y="2870200"/>
          <p14:tracePt t="35763" x="7631113" y="2862263"/>
          <p14:tracePt t="35764" x="7623175" y="2862263"/>
          <p14:tracePt t="35765" x="7615238" y="2862263"/>
          <p14:tracePt t="35767" x="7607300" y="2862263"/>
          <p14:tracePt t="35769" x="7599363" y="2862263"/>
          <p14:tracePt t="35770" x="7599363" y="2854325"/>
          <p14:tracePt t="35771" x="7591425" y="2854325"/>
          <p14:tracePt t="35772" x="7583488" y="2854325"/>
          <p14:tracePt t="35774" x="7575550" y="2854325"/>
          <p14:tracePt t="35777" x="7567613" y="2846388"/>
          <p14:tracePt t="35779" x="7559675" y="2846388"/>
          <p14:tracePt t="35779" x="7551738" y="2838450"/>
          <p14:tracePt t="35782" x="7543800" y="2838450"/>
          <p14:tracePt t="35784" x="7535863" y="2838450"/>
          <p14:tracePt t="35785" x="7535863" y="2830513"/>
          <p14:tracePt t="35786" x="7527925" y="2830513"/>
          <p14:tracePt t="35787" x="7519988" y="2830513"/>
          <p14:tracePt t="35790" x="7512050" y="2822575"/>
          <p14:tracePt t="35792" x="7504113" y="2822575"/>
          <p14:tracePt t="35795" x="7496175" y="2822575"/>
          <p14:tracePt t="35796" x="7486650" y="2822575"/>
          <p14:tracePt t="35797" x="7486650" y="2814638"/>
          <p14:tracePt t="35799" x="7478713" y="2814638"/>
          <p14:tracePt t="35801" x="7478713" y="2806700"/>
          <p14:tracePt t="35802" x="7470775" y="2806700"/>
          <p14:tracePt t="35805" x="7462838" y="2806700"/>
          <p14:tracePt t="35807" x="7454900" y="2806700"/>
          <p14:tracePt t="35808" x="7454900" y="2798763"/>
          <p14:tracePt t="35812" x="7446963" y="2798763"/>
          <p14:tracePt t="35815" x="7439025" y="2798763"/>
          <p14:tracePt t="35817" x="7439025" y="2790825"/>
          <p14:tracePt t="35820" x="7431088" y="2790825"/>
          <p14:tracePt t="35822" x="7423150" y="2790825"/>
          <p14:tracePt t="35828" x="7423150" y="2782888"/>
          <p14:tracePt t="35829" x="7415213" y="2782888"/>
          <p14:tracePt t="35840" x="7407275" y="2782888"/>
          <p14:tracePt t="35847" x="7407275" y="2774950"/>
          <p14:tracePt t="35860" x="7407275" y="2767013"/>
          <p14:tracePt t="35865" x="7399338" y="2767013"/>
          <p14:tracePt t="35880" x="7399338" y="2759075"/>
          <p14:tracePt t="35897" x="7391400" y="2751138"/>
          <p14:tracePt t="35912" x="7391400" y="2743200"/>
          <p14:tracePt t="35917" x="7383463" y="2743200"/>
          <p14:tracePt t="35921" x="7383463" y="2735263"/>
          <p14:tracePt t="36058" x="7391400" y="2735263"/>
          <p14:tracePt t="36064" x="7399338" y="2735263"/>
          <p14:tracePt t="36070" x="7407275" y="2735263"/>
          <p14:tracePt t="36075" x="7415213" y="2735263"/>
          <p14:tracePt t="36080" x="7423150" y="2735263"/>
          <p14:tracePt t="36082" x="7431088" y="2735263"/>
          <p14:tracePt t="36086" x="7439025" y="2735263"/>
          <p14:tracePt t="36091" x="7446963" y="2743200"/>
          <p14:tracePt t="36096" x="7454900" y="2743200"/>
          <p14:tracePt t="36098" x="7462838" y="2743200"/>
          <p14:tracePt t="36103" x="7470775" y="2743200"/>
          <p14:tracePt t="36107" x="7470775" y="2751138"/>
          <p14:tracePt t="36108" x="7478713" y="2751138"/>
          <p14:tracePt t="36114" x="7486650" y="2751138"/>
          <p14:tracePt t="36116" x="7496175" y="2751138"/>
          <p14:tracePt t="36123" x="7504113" y="2751138"/>
          <p14:tracePt t="36128" x="7504113" y="2759075"/>
          <p14:tracePt t="36129" x="7512050" y="2759075"/>
          <p14:tracePt t="36136" x="7519988" y="2759075"/>
          <p14:tracePt t="36140" x="7527925" y="2759075"/>
          <p14:tracePt t="36149" x="7535863" y="2759075"/>
          <p14:tracePt t="36164" x="7543800" y="2759075"/>
          <p14:tracePt t="36373" x="7543800" y="2767013"/>
          <p14:tracePt t="36394" x="7535863" y="2767013"/>
          <p14:tracePt t="36396" x="7535863" y="2774950"/>
          <p14:tracePt t="36425" x="7527925" y="2774950"/>
          <p14:tracePt t="36447" x="7519988" y="2774950"/>
          <p14:tracePt t="36522" x="7519988" y="2782888"/>
          <p14:tracePt t="36617" x="7512050" y="2782888"/>
          <p14:tracePt t="36627" x="7512050" y="2790825"/>
          <p14:tracePt t="37963" x="7504113" y="2790825"/>
          <p14:tracePt t="37974" x="7496175" y="2790825"/>
          <p14:tracePt t="37980" x="7486650" y="2790825"/>
          <p14:tracePt t="38608" x="7486650" y="2798763"/>
          <p14:tracePt t="38613" x="7478713" y="2798763"/>
          <p14:tracePt t="38628" x="7470775" y="2798763"/>
          <p14:tracePt t="38638" x="7470775" y="2806700"/>
          <p14:tracePt t="38646" x="7462838" y="2806700"/>
          <p14:tracePt t="38654" x="7462838" y="2814638"/>
          <p14:tracePt t="38658" x="7454900" y="2814638"/>
          <p14:tracePt t="38682" x="7446963" y="2814638"/>
          <p14:tracePt t="38685" x="7446963" y="2822575"/>
          <p14:tracePt t="38700" x="7439025" y="2822575"/>
          <p14:tracePt t="38702" x="7439025" y="2830513"/>
          <p14:tracePt t="38711" x="7431088" y="2830513"/>
          <p14:tracePt t="38716" x="7431088" y="2838450"/>
          <p14:tracePt t="38718" x="7423150" y="2838450"/>
          <p14:tracePt t="38721" x="7423150" y="2846388"/>
          <p14:tracePt t="38732" x="7415213" y="2846388"/>
          <p14:tracePt t="38733" x="7415213" y="2854325"/>
          <p14:tracePt t="38746" x="7415213" y="2862263"/>
          <p14:tracePt t="38750" x="7407275" y="2862263"/>
          <p14:tracePt t="38754" x="7407275" y="2870200"/>
          <p14:tracePt t="38756" x="7407275" y="2878138"/>
          <p14:tracePt t="38763" x="7407275" y="2886075"/>
          <p14:tracePt t="38765" x="7399338" y="2886075"/>
          <p14:tracePt t="38766" x="7399338" y="2894013"/>
          <p14:tracePt t="38771" x="7399338" y="2901950"/>
          <p14:tracePt t="38773" x="7399338" y="2909888"/>
          <p14:tracePt t="38777" x="7399338" y="2919413"/>
          <p14:tracePt t="38780" x="7391400" y="2919413"/>
          <p14:tracePt t="38781" x="7391400" y="2927350"/>
          <p14:tracePt t="38785" x="7391400" y="2935288"/>
          <p14:tracePt t="38787" x="7383463" y="2935288"/>
          <p14:tracePt t="38788" x="7383463" y="2943225"/>
          <p14:tracePt t="38792" x="7383463" y="2951163"/>
          <p14:tracePt t="38798" x="7383463" y="2959100"/>
          <p14:tracePt t="38802" x="7383463" y="2967038"/>
          <p14:tracePt t="38804" x="7383463" y="2974975"/>
          <p14:tracePt t="38808" x="7383463" y="2982913"/>
          <p14:tracePt t="38813" x="7383463" y="2990850"/>
          <p14:tracePt t="38816" x="7383463" y="2998788"/>
          <p14:tracePt t="38818" x="7383463" y="3006725"/>
          <p14:tracePt t="38822" x="7375525" y="3014663"/>
          <p14:tracePt t="38825" x="7375525" y="3022600"/>
          <p14:tracePt t="38828" x="7375525" y="3030538"/>
          <p14:tracePt t="38831" x="7375525" y="3038475"/>
          <p14:tracePt t="38832" x="7375525" y="3046413"/>
          <p14:tracePt t="38835" x="7375525" y="3054350"/>
          <p14:tracePt t="38838" x="7375525" y="3062288"/>
          <p14:tracePt t="38842" x="7375525" y="3070225"/>
          <p14:tracePt t="38842" x="7375525" y="3078163"/>
          <p14:tracePt t="38845" x="7375525" y="3086100"/>
          <p14:tracePt t="38848" x="7375525" y="3094038"/>
          <p14:tracePt t="38851" x="7375525" y="3101975"/>
          <p14:tracePt t="38852" x="7375525" y="3109913"/>
          <p14:tracePt t="38854" x="7375525" y="3117850"/>
          <p14:tracePt t="38857" x="7375525" y="3125788"/>
          <p14:tracePt t="38860" x="7375525" y="3133725"/>
          <p14:tracePt t="38861" x="7375525" y="3141663"/>
          <p14:tracePt t="38865" x="7375525" y="3149600"/>
          <p14:tracePt t="38867" x="7375525" y="3157538"/>
          <p14:tracePt t="38870" x="7375525" y="3165475"/>
          <p14:tracePt t="38872" x="7375525" y="3173413"/>
          <p14:tracePt t="38876" x="7375525" y="3181350"/>
          <p14:tracePt t="38878" x="7375525" y="3189288"/>
          <p14:tracePt t="38882" x="7375525" y="3197225"/>
          <p14:tracePt t="38883" x="7375525" y="3205163"/>
          <p14:tracePt t="38887" x="7375525" y="3213100"/>
          <p14:tracePt t="38891" x="7375525" y="3221038"/>
          <p14:tracePt t="38896" x="7375525" y="3228975"/>
          <p14:tracePt t="38898" x="7375525" y="3236913"/>
          <p14:tracePt t="38902" x="7375525" y="3244850"/>
          <p14:tracePt t="38907" x="7375525" y="3252788"/>
          <p14:tracePt t="38915" x="7375525" y="3262313"/>
          <p14:tracePt t="38917" x="7375525" y="3270250"/>
          <p14:tracePt t="38926" x="7375525" y="3278188"/>
          <p14:tracePt t="38934" x="7375525" y="3286125"/>
          <p14:tracePt t="38948" x="7375525" y="3302000"/>
          <p14:tracePt t="38953" x="7383463" y="3302000"/>
          <p14:tracePt t="38960" x="7383463" y="3309938"/>
          <p14:tracePt t="38980" x="7383463" y="3317875"/>
          <p14:tracePt t="39382" x="7375525" y="3317875"/>
          <p14:tracePt t="39507" x="7367588" y="3317875"/>
          <p14:tracePt t="40058" x="7367588" y="3325813"/>
          <p14:tracePt t="40062" x="7367588" y="3333750"/>
          <p14:tracePt t="40065" x="7367588" y="3341688"/>
          <p14:tracePt t="40070" x="7367588" y="3349625"/>
          <p14:tracePt t="40075" x="7367588" y="3357563"/>
          <p14:tracePt t="40079" x="7367588" y="3365500"/>
          <p14:tracePt t="40083" x="7367588" y="3373438"/>
          <p14:tracePt t="40088" x="7367588" y="3381375"/>
          <p14:tracePt t="40093" x="7367588" y="3389313"/>
          <p14:tracePt t="40098" x="7367588" y="3397250"/>
          <p14:tracePt t="40100" x="7367588" y="3405188"/>
          <p14:tracePt t="40105" x="7367588" y="3413125"/>
          <p14:tracePt t="40110" x="7367588" y="3421063"/>
          <p14:tracePt t="40115" x="7375525" y="3421063"/>
          <p14:tracePt t="40116" x="7375525" y="3429000"/>
          <p14:tracePt t="40119" x="7375525" y="3436938"/>
          <p14:tracePt t="40124" x="7375525" y="3444875"/>
          <p14:tracePt t="40132" x="7375525" y="3452813"/>
          <p14:tracePt t="40140" x="7375525" y="3460750"/>
          <p14:tracePt t="40149" x="7375525" y="3468688"/>
          <p14:tracePt t="40169" x="7375525" y="3476625"/>
          <p14:tracePt t="40208" x="7375525" y="3484563"/>
          <p14:tracePt t="40235" x="7375525" y="3492500"/>
          <p14:tracePt t="40377" x="7383463" y="3492500"/>
          <p14:tracePt t="40387" x="7391400" y="3492500"/>
          <p14:tracePt t="40388" x="7391400" y="3500438"/>
          <p14:tracePt t="40396" x="7399338" y="3500438"/>
          <p14:tracePt t="40402" x="7407275" y="3500438"/>
          <p14:tracePt t="40406" x="7407275" y="3508375"/>
          <p14:tracePt t="40408" x="7415213" y="3508375"/>
          <p14:tracePt t="40415" x="7423150" y="3508375"/>
          <p14:tracePt t="40417" x="7431088" y="3508375"/>
          <p14:tracePt t="40419" x="7439025" y="3508375"/>
          <p14:tracePt t="40423" x="7446963" y="3516313"/>
          <p14:tracePt t="40426" x="7454900" y="3516313"/>
          <p14:tracePt t="40428" x="7462838" y="3516313"/>
          <p14:tracePt t="40430" x="7470775" y="3516313"/>
          <p14:tracePt t="40433" x="7478713" y="3516313"/>
          <p14:tracePt t="40435" x="7486650" y="3516313"/>
          <p14:tracePt t="40436" x="7496175" y="3516313"/>
          <p14:tracePt t="40439" x="7504113" y="3516313"/>
          <p14:tracePt t="40441" x="7512050" y="3516313"/>
          <p14:tracePt t="40443" x="7519988" y="3516313"/>
          <p14:tracePt t="40444" x="7527925" y="3516313"/>
          <p14:tracePt t="40446" x="7535863" y="3524250"/>
          <p14:tracePt t="40448" x="7543800" y="3524250"/>
          <p14:tracePt t="40450" x="7551738" y="3524250"/>
          <p14:tracePt t="40451" x="7559675" y="3524250"/>
          <p14:tracePt t="40453" x="7567613" y="3524250"/>
          <p14:tracePt t="40455" x="7575550" y="3524250"/>
          <p14:tracePt t="40457" x="7583488" y="3524250"/>
          <p14:tracePt t="40459" x="7591425" y="3524250"/>
          <p14:tracePt t="40460" x="7599363" y="3524250"/>
          <p14:tracePt t="40461" x="7607300" y="3524250"/>
          <p14:tracePt t="40463" x="7615238" y="3524250"/>
          <p14:tracePt t="40465" x="7623175" y="3524250"/>
          <p14:tracePt t="40466" x="7631113" y="3524250"/>
          <p14:tracePt t="40468" x="7639050" y="3532188"/>
          <p14:tracePt t="40469" x="7646988" y="3532188"/>
          <p14:tracePt t="40471" x="7654925" y="3532188"/>
          <p14:tracePt t="40474" x="7662863" y="3532188"/>
          <p14:tracePt t="40474" x="7670800" y="3532188"/>
          <p14:tracePt t="40476" x="7678738" y="3532188"/>
          <p14:tracePt t="40478" x="7686675" y="3532188"/>
          <p14:tracePt t="40480" x="7694613" y="3532188"/>
          <p14:tracePt t="40484" x="7702550" y="3532188"/>
          <p14:tracePt t="40484" x="7710488" y="3532188"/>
          <p14:tracePt t="40486" x="7718425" y="3532188"/>
          <p14:tracePt t="40489" x="7726363" y="3532188"/>
          <p14:tracePt t="40491" x="7734300" y="3532188"/>
          <p14:tracePt t="40493" x="7742238" y="3532188"/>
          <p14:tracePt t="40496" x="7750175" y="3532188"/>
          <p14:tracePt t="40499" x="7758113" y="3532188"/>
          <p14:tracePt t="40503" x="7766050" y="3532188"/>
          <p14:tracePt t="40504" x="7773988" y="3532188"/>
          <p14:tracePt t="40507" x="7781925" y="3532188"/>
          <p14:tracePt t="40510" x="7789863" y="3532188"/>
          <p14:tracePt t="40515" x="7797800" y="3532188"/>
          <p14:tracePt t="40517" x="7805738" y="3532188"/>
          <p14:tracePt t="40519" x="7813675" y="3532188"/>
          <p14:tracePt t="40523" x="7821613" y="3532188"/>
          <p14:tracePt t="40529" x="7829550" y="3532188"/>
          <p14:tracePt t="40530" x="7839075" y="3532188"/>
          <p14:tracePt t="40535" x="7847013" y="3532188"/>
          <p14:tracePt t="40539" x="7854950" y="3532188"/>
          <p14:tracePt t="40545" x="7862888" y="3532188"/>
          <p14:tracePt t="40549" x="7870825" y="3532188"/>
          <p14:tracePt t="40554" x="7878763" y="3532188"/>
          <p14:tracePt t="40564" x="7886700" y="3532188"/>
          <p14:tracePt t="40572" x="7894638" y="3532188"/>
          <p14:tracePt t="40576" x="7902575" y="3532188"/>
          <p14:tracePt t="40586" x="7910513" y="3532188"/>
          <p14:tracePt t="40592" x="7918450" y="3532188"/>
          <p14:tracePt t="40598" x="7926388" y="3532188"/>
          <p14:tracePt t="40604" x="7934325" y="3532188"/>
          <p14:tracePt t="40606" x="7942263" y="3532188"/>
          <p14:tracePt t="40610" x="7950200" y="3532188"/>
          <p14:tracePt t="40613" x="7958138" y="3532188"/>
          <p14:tracePt t="40618" x="7966075" y="3532188"/>
          <p14:tracePt t="40619" x="7974013" y="3532188"/>
          <p14:tracePt t="40621" x="7981950" y="3532188"/>
          <p14:tracePt t="40624" x="7989888" y="3532188"/>
          <p14:tracePt t="40625" x="7989888" y="3524250"/>
          <p14:tracePt t="40627" x="7997825" y="3524250"/>
          <p14:tracePt t="40628" x="8005763" y="3524250"/>
          <p14:tracePt t="40630" x="8013700" y="3524250"/>
          <p14:tracePt t="40633" x="8021638" y="3524250"/>
          <p14:tracePt t="40635" x="8029575" y="3524250"/>
          <p14:tracePt t="40636" x="8037513" y="3524250"/>
          <p14:tracePt t="40638" x="8045450" y="3524250"/>
          <p14:tracePt t="40640" x="8053388" y="3524250"/>
          <p14:tracePt t="40642" x="8061325" y="3524250"/>
          <p14:tracePt t="40643" x="8069263" y="3524250"/>
          <p14:tracePt t="40645" x="8077200" y="3524250"/>
          <p14:tracePt t="40648" x="8085138" y="3524250"/>
          <p14:tracePt t="40650" x="8101013" y="3524250"/>
          <p14:tracePt t="40650" x="8108950" y="3524250"/>
          <p14:tracePt t="40652" x="8116888" y="3524250"/>
          <p14:tracePt t="40654" x="8124825" y="3524250"/>
          <p14:tracePt t="40655" x="8132763" y="3524250"/>
          <p14:tracePt t="40656" x="8140700" y="3524250"/>
          <p14:tracePt t="40657" x="8148638" y="3524250"/>
          <p14:tracePt t="40659" x="8156575" y="3524250"/>
          <p14:tracePt t="40661" x="8164513" y="3524250"/>
          <p14:tracePt t="40663" x="8172450" y="3524250"/>
          <p14:tracePt t="40665" x="8189913" y="3524250"/>
          <p14:tracePt t="40667" x="8197850" y="3524250"/>
          <p14:tracePt t="40669" x="8213725" y="3524250"/>
          <p14:tracePt t="40671" x="8221663" y="3524250"/>
          <p14:tracePt t="40672" x="8229600" y="3524250"/>
          <p14:tracePt t="40674" x="8237538" y="3524250"/>
          <p14:tracePt t="40676" x="8245475" y="3524250"/>
          <p14:tracePt t="40678" x="8253413" y="3524250"/>
          <p14:tracePt t="40680" x="8261350" y="3524250"/>
          <p14:tracePt t="40680" x="8269288" y="3524250"/>
          <p14:tracePt t="40683" x="8277225" y="3524250"/>
          <p14:tracePt t="40684" x="8285163" y="3524250"/>
          <p14:tracePt t="40686" x="8293100" y="3524250"/>
          <p14:tracePt t="40687" x="8301038" y="3524250"/>
          <p14:tracePt t="40688" x="8308975" y="3524250"/>
          <p14:tracePt t="40690" x="8316913" y="3524250"/>
          <p14:tracePt t="40692" x="8324850" y="3524250"/>
          <p14:tracePt t="40693" x="8332788" y="3524250"/>
          <p14:tracePt t="40695" x="8340725" y="3524250"/>
          <p14:tracePt t="40698" x="8356600" y="3524250"/>
          <p14:tracePt t="40701" x="8364538" y="3524250"/>
          <p14:tracePt t="40703" x="8372475" y="3524250"/>
          <p14:tracePt t="40706" x="8380413" y="3524250"/>
          <p14:tracePt t="40707" x="8388350" y="3524250"/>
          <p14:tracePt t="40709" x="8396288" y="3524250"/>
          <p14:tracePt t="40711" x="8404225" y="3524250"/>
          <p14:tracePt t="40715" x="8420100" y="3524250"/>
          <p14:tracePt t="40717" x="8428038" y="3524250"/>
          <p14:tracePt t="40719" x="8435975" y="3524250"/>
          <p14:tracePt t="40722" x="8451850" y="3524250"/>
          <p14:tracePt t="40725" x="8459788" y="3524250"/>
          <p14:tracePt t="40727" x="8467725" y="3524250"/>
          <p14:tracePt t="40729" x="8475663" y="3524250"/>
          <p14:tracePt t="40730" x="8483600" y="3524250"/>
          <p14:tracePt t="40733" x="8491538" y="3524250"/>
          <p14:tracePt t="40734" x="8499475" y="3524250"/>
          <p14:tracePt t="40736" x="8507413" y="3524250"/>
          <p14:tracePt t="40737" x="8515350" y="3524250"/>
          <p14:tracePt t="40739" x="8523288" y="3524250"/>
          <p14:tracePt t="40742" x="8531225" y="3524250"/>
          <p14:tracePt t="40745" x="8540750" y="3524250"/>
          <p14:tracePt t="40746" x="8548688" y="3524250"/>
          <p14:tracePt t="40748" x="8556625" y="3524250"/>
          <p14:tracePt t="40749" x="8564563" y="3524250"/>
          <p14:tracePt t="40750" x="8572500" y="3524250"/>
          <p14:tracePt t="40751" x="8580438" y="3524250"/>
          <p14:tracePt t="40753" x="8588375" y="3524250"/>
          <p14:tracePt t="40755" x="8596313" y="3524250"/>
          <p14:tracePt t="40758" x="8604250" y="3524250"/>
          <p14:tracePt t="40758" x="8612188" y="3516313"/>
          <p14:tracePt t="40760" x="8620125" y="3516313"/>
          <p14:tracePt t="40762" x="8628063" y="3516313"/>
          <p14:tracePt t="40765" x="8643938" y="3516313"/>
          <p14:tracePt t="40767" x="8651875" y="3516313"/>
          <p14:tracePt t="40769" x="8659813" y="3516313"/>
          <p14:tracePt t="40772" x="8667750" y="3508375"/>
          <p14:tracePt t="40774" x="8675688" y="3508375"/>
          <p14:tracePt t="40775" x="8683625" y="3508375"/>
          <p14:tracePt t="40777" x="8691563" y="3508375"/>
          <p14:tracePt t="40780" x="8699500" y="3508375"/>
          <p14:tracePt t="40782" x="8707438" y="3508375"/>
          <p14:tracePt t="40784" x="8715375" y="3508375"/>
          <p14:tracePt t="40785" x="8715375" y="3500438"/>
          <p14:tracePt t="40786" x="8723313" y="3500438"/>
          <p14:tracePt t="40789" x="8731250" y="3500438"/>
          <p14:tracePt t="40791" x="8739188" y="3500438"/>
          <p14:tracePt t="40794" x="8747125" y="3492500"/>
          <p14:tracePt t="40797" x="8755063" y="3492500"/>
          <p14:tracePt t="40801" x="8763000" y="3492500"/>
          <p14:tracePt t="40801" x="8770938" y="3492500"/>
          <p14:tracePt t="40804" x="8778875" y="3492500"/>
          <p14:tracePt t="40807" x="8786813" y="3492500"/>
          <p14:tracePt t="40810" x="8794750" y="3492500"/>
          <p14:tracePt t="40811" x="8802688" y="3492500"/>
          <p14:tracePt t="40815" x="8810625" y="3492500"/>
          <p14:tracePt t="40817" x="8818563" y="3492500"/>
          <p14:tracePt t="40818" x="8818563" y="3484563"/>
          <p14:tracePt t="40819" x="8826500" y="3484563"/>
          <p14:tracePt t="40820" x="8834438" y="3484563"/>
          <p14:tracePt t="40821" x="8842375" y="3484563"/>
          <p14:tracePt t="40824" x="8850313" y="3484563"/>
          <p14:tracePt t="40825" x="8858250" y="3484563"/>
          <p14:tracePt t="40826" x="8866188" y="3484563"/>
          <p14:tracePt t="40828" x="8874125" y="3484563"/>
          <p14:tracePt t="40830" x="8883650" y="3484563"/>
          <p14:tracePt t="40833" x="8891588" y="3484563"/>
          <p14:tracePt t="40834" x="8899525" y="3484563"/>
          <p14:tracePt t="40835" x="8907463" y="3484563"/>
          <p14:tracePt t="40836" x="8915400" y="3484563"/>
          <p14:tracePt t="40838" x="8923338" y="3484563"/>
          <p14:tracePt t="40839" x="8931275" y="3484563"/>
          <p14:tracePt t="40841" x="8939213" y="3484563"/>
          <p14:tracePt t="40842" x="8947150" y="3484563"/>
          <p14:tracePt t="40844" x="8963025" y="3484563"/>
          <p14:tracePt t="40846" x="8970963" y="3484563"/>
          <p14:tracePt t="40849" x="8986838" y="3484563"/>
          <p14:tracePt t="40851" x="8994775" y="3484563"/>
          <p14:tracePt t="40852" x="9010650" y="3484563"/>
          <p14:tracePt t="40854" x="9018588" y="3484563"/>
          <p14:tracePt t="40855" x="9026525" y="3484563"/>
          <p14:tracePt t="40856" x="9034463" y="3484563"/>
          <p14:tracePt t="40857" x="9042400" y="3484563"/>
          <p14:tracePt t="40858" x="9050338" y="3484563"/>
          <p14:tracePt t="40859" x="9058275" y="3484563"/>
          <p14:tracePt t="40860" x="9066213" y="3484563"/>
          <p14:tracePt t="40862" x="9074150" y="3484563"/>
          <p14:tracePt t="40864" x="9082088" y="3484563"/>
          <p14:tracePt t="40866" x="9097963" y="3484563"/>
          <p14:tracePt t="40868" x="9105900" y="3484563"/>
          <p14:tracePt t="40869" x="9113838" y="3484563"/>
          <p14:tracePt t="40870" x="9121775" y="3484563"/>
          <p14:tracePt t="40871" x="9137650" y="3484563"/>
          <p14:tracePt t="40873" x="9145588" y="3484563"/>
          <p14:tracePt t="40874" x="9153525" y="3484563"/>
          <p14:tracePt t="40875" x="9161463" y="3484563"/>
          <p14:tracePt t="40876" x="9177338" y="3484563"/>
          <p14:tracePt t="40879" x="9193213" y="3484563"/>
          <p14:tracePt t="40879" x="9201150" y="3484563"/>
          <p14:tracePt t="40883" x="9224963" y="3484563"/>
          <p14:tracePt t="40884" x="9242425" y="3484563"/>
          <p14:tracePt t="40885" x="9250363" y="3492500"/>
          <p14:tracePt t="40886" x="9258300" y="3492500"/>
          <p14:tracePt t="40887" x="9266238" y="3492500"/>
          <p14:tracePt t="40888" x="9274175" y="3492500"/>
          <p14:tracePt t="40889" x="9282113" y="3492500"/>
          <p14:tracePt t="40890" x="9297988" y="3492500"/>
          <p14:tracePt t="40891" x="9305925" y="3492500"/>
          <p14:tracePt t="40892" x="9313863" y="3492500"/>
          <p14:tracePt t="40893" x="9321800" y="3492500"/>
          <p14:tracePt t="40894" x="9337675" y="3492500"/>
          <p14:tracePt t="40895" x="9345613" y="3492500"/>
          <p14:tracePt t="40896" x="9353550" y="3492500"/>
          <p14:tracePt t="40897" x="9369425" y="3492500"/>
          <p14:tracePt t="40899" x="9377363" y="3492500"/>
          <p14:tracePt t="40900" x="9385300" y="3492500"/>
          <p14:tracePt t="40901" x="9401175" y="3500438"/>
          <p14:tracePt t="40901" x="9409113" y="3500438"/>
          <p14:tracePt t="40902" x="9417050" y="3500438"/>
          <p14:tracePt t="40903" x="9432925" y="3500438"/>
          <p14:tracePt t="40905" x="9448800" y="3500438"/>
          <p14:tracePt t="40905" x="9456738" y="3500438"/>
          <p14:tracePt t="40906" x="9464675" y="3500438"/>
          <p14:tracePt t="40907" x="9472613" y="3508375"/>
          <p14:tracePt t="40908" x="9488488" y="3508375"/>
          <p14:tracePt t="40909" x="9496425" y="3508375"/>
          <p14:tracePt t="40910" x="9512300" y="3508375"/>
          <p14:tracePt t="40911" x="9520238" y="3508375"/>
          <p14:tracePt t="40912" x="9544050" y="3508375"/>
          <p14:tracePt t="40913" x="9551988" y="3508375"/>
          <p14:tracePt t="40914" x="9559925" y="3508375"/>
          <p14:tracePt t="40916" x="9575800" y="3508375"/>
          <p14:tracePt t="40917" x="9593263" y="3508375"/>
          <p14:tracePt t="40918" x="9601200" y="3508375"/>
          <p14:tracePt t="40918" x="9617075" y="3508375"/>
          <p14:tracePt t="40919" x="9625013" y="3508375"/>
          <p14:tracePt t="40920" x="9648825" y="3508375"/>
          <p14:tracePt t="40921" x="9656763" y="3508375"/>
          <p14:tracePt t="40923" x="9672638" y="3508375"/>
          <p14:tracePt t="40924" x="9696450" y="3508375"/>
          <p14:tracePt t="40924" x="9712325" y="3516313"/>
          <p14:tracePt t="40925" x="9720263" y="3516313"/>
          <p14:tracePt t="40926" x="9744075" y="3516313"/>
          <p14:tracePt t="40927" x="9752013" y="3516313"/>
          <p14:tracePt t="40928" x="9767888" y="3516313"/>
          <p14:tracePt t="40929" x="9775825" y="3516313"/>
          <p14:tracePt t="40930" x="9791700" y="3516313"/>
          <p14:tracePt t="40932" x="9823450" y="3516313"/>
          <p14:tracePt t="40933" x="9831388" y="3516313"/>
          <p14:tracePt t="40934" x="9839325" y="3516313"/>
          <p14:tracePt t="40935" x="9855200" y="3516313"/>
          <p14:tracePt t="40936" x="9879013" y="3516313"/>
          <p14:tracePt t="40937" x="9886950" y="3516313"/>
          <p14:tracePt t="40938" x="9894888" y="3516313"/>
          <p14:tracePt t="40939" x="9910763" y="3516313"/>
          <p14:tracePt t="40940" x="9926638" y="3516313"/>
          <p14:tracePt t="40941" x="9944100" y="3516313"/>
          <p14:tracePt t="40942" x="9952038" y="3516313"/>
          <p14:tracePt t="40943" x="9959975" y="3516313"/>
          <p14:tracePt t="40944" x="9975850" y="3516313"/>
          <p14:tracePt t="40945" x="9991725" y="3516313"/>
          <p14:tracePt t="40946" x="10007600" y="3516313"/>
          <p14:tracePt t="40947" x="10015538" y="3516313"/>
          <p14:tracePt t="40949" x="10031413" y="3516313"/>
          <p14:tracePt t="40950" x="10047288" y="3516313"/>
          <p14:tracePt t="40950" x="10063163" y="3516313"/>
          <p14:tracePt t="40951" x="10071100" y="3516313"/>
          <p14:tracePt t="40952" x="10086975" y="3516313"/>
          <p14:tracePt t="40967" x="10261600" y="3516313"/>
          <p14:tracePt t="40968" x="10287000" y="3516313"/>
          <p14:tracePt t="40969" x="10294938" y="3516313"/>
          <p14:tracePt t="40970" x="10318750" y="3516313"/>
          <p14:tracePt t="40971" x="10326688" y="3516313"/>
          <p14:tracePt t="40973" x="10342563" y="3516313"/>
          <p14:tracePt t="40974" x="10358438" y="3516313"/>
          <p14:tracePt t="40976" x="10374313" y="3516313"/>
          <p14:tracePt t="40977" x="10390188" y="3508375"/>
          <p14:tracePt t="40978" x="10398125" y="3508375"/>
          <p14:tracePt t="40979" x="10406063" y="3508375"/>
          <p14:tracePt t="40980" x="10414000" y="3508375"/>
          <p14:tracePt t="40982" x="10429875" y="3508375"/>
          <p14:tracePt t="40984" x="10437813" y="3500438"/>
          <p14:tracePt t="40985" x="10445750" y="3500438"/>
          <p14:tracePt t="40985" x="10453688" y="3500438"/>
          <p14:tracePt t="40987" x="10469563" y="3500438"/>
          <p14:tracePt t="40989" x="10477500" y="3500438"/>
          <p14:tracePt t="40990" x="10485438" y="3500438"/>
          <p14:tracePt t="40992" x="10493375" y="3500438"/>
          <p14:tracePt t="40993" x="10501313" y="3492500"/>
          <p14:tracePt t="40994" x="10509250" y="3492500"/>
          <p14:tracePt t="40996" x="10517188" y="3492500"/>
          <p14:tracePt t="40997" x="10525125" y="3492500"/>
          <p14:tracePt t="41000" x="10533063" y="3492500"/>
          <p14:tracePt t="41001" x="10541000" y="3492500"/>
          <p14:tracePt t="41004" x="10548938" y="3492500"/>
          <p14:tracePt t="41005" x="10556875" y="3492500"/>
          <p14:tracePt t="41009" x="10564813" y="3484563"/>
          <p14:tracePt t="41015" x="10572750" y="3484563"/>
          <p14:tracePt t="41907" x="10564813" y="3484563"/>
          <p14:tracePt t="41916" x="10556875" y="3484563"/>
          <p14:tracePt t="41919" x="10548938" y="3484563"/>
          <p14:tracePt t="41925" x="10541000" y="3484563"/>
          <p14:tracePt t="41929" x="10533063" y="3484563"/>
          <p14:tracePt t="41934" x="10517188" y="3484563"/>
          <p14:tracePt t="41936" x="10509250" y="3484563"/>
          <p14:tracePt t="41939" x="10501313" y="3484563"/>
          <p14:tracePt t="41941" x="10493375" y="3484563"/>
          <p14:tracePt t="41942" x="10485438" y="3484563"/>
          <p14:tracePt t="41951" x="10453688" y="3484563"/>
          <p14:tracePt t="41953" x="10445750" y="3484563"/>
          <p14:tracePt t="41953" x="10437813" y="3484563"/>
          <p14:tracePt t="41955" x="10429875" y="3484563"/>
          <p14:tracePt t="41956" x="10421938" y="3484563"/>
          <p14:tracePt t="41958" x="10414000" y="3484563"/>
          <p14:tracePt t="41961" x="10406063" y="3492500"/>
          <p14:tracePt t="41961" x="10398125" y="3492500"/>
          <p14:tracePt t="41962" x="10390188" y="3492500"/>
          <p14:tracePt t="41964" x="10382250" y="3492500"/>
          <p14:tracePt t="41965" x="10374313" y="3492500"/>
          <p14:tracePt t="41967" x="10366375" y="3492500"/>
          <p14:tracePt t="41968" x="10358438" y="3492500"/>
          <p14:tracePt t="41969" x="10350500" y="3500438"/>
          <p14:tracePt t="41970" x="10342563" y="3500438"/>
          <p14:tracePt t="41971" x="10334625" y="3500438"/>
          <p14:tracePt t="41973" x="10318750" y="3500438"/>
          <p14:tracePt t="41974" x="10310813" y="3500438"/>
          <p14:tracePt t="41976" x="10294938" y="3500438"/>
          <p14:tracePt t="41977" x="10294938" y="3508375"/>
          <p14:tracePt t="41978" x="10287000" y="3508375"/>
          <p14:tracePt t="41979" x="10269538" y="3508375"/>
          <p14:tracePt t="41980" x="10269538" y="3516313"/>
          <p14:tracePt t="41981" x="10261600" y="3516313"/>
          <p14:tracePt t="41983" x="10245725" y="3516313"/>
          <p14:tracePt t="41984" x="10229850" y="3516313"/>
          <p14:tracePt t="41985" x="10221913" y="3516313"/>
          <p14:tracePt t="41986" x="10198100" y="3516313"/>
          <p14:tracePt t="41988" x="10190163" y="3524250"/>
          <p14:tracePt t="41989" x="10182225" y="3524250"/>
          <p14:tracePt t="41989" x="10174288" y="3524250"/>
          <p14:tracePt t="41990" x="10158413" y="3524250"/>
          <p14:tracePt t="41991" x="10150475" y="3532188"/>
          <p14:tracePt t="41992" x="10142538" y="3532188"/>
          <p14:tracePt t="41993" x="10126663" y="3532188"/>
          <p14:tracePt t="41994" x="10118725" y="3532188"/>
          <p14:tracePt t="41995" x="10110788" y="3532188"/>
          <p14:tracePt t="41996" x="10094913" y="3532188"/>
          <p14:tracePt t="41998" x="10071100" y="3540125"/>
          <p14:tracePt t="42000" x="10063163" y="3540125"/>
          <p14:tracePt t="42001" x="10031413" y="3548063"/>
          <p14:tracePt t="42002" x="10023475" y="3548063"/>
          <p14:tracePt t="42004" x="10007600" y="3548063"/>
          <p14:tracePt t="42006" x="9991725" y="3548063"/>
          <p14:tracePt t="42007" x="9983788" y="3548063"/>
          <p14:tracePt t="42008" x="9975850" y="3556000"/>
          <p14:tracePt t="42008" x="9959975" y="3556000"/>
          <p14:tracePt t="42009" x="9952038" y="3556000"/>
          <p14:tracePt t="42010" x="9936163" y="3556000"/>
          <p14:tracePt t="42011" x="9926638" y="3563938"/>
          <p14:tracePt t="42012" x="9910763" y="3563938"/>
          <p14:tracePt t="42013" x="9902825" y="3563938"/>
          <p14:tracePt t="42014" x="9894888" y="3563938"/>
          <p14:tracePt t="42015" x="9879013" y="3563938"/>
          <p14:tracePt t="42017" x="9871075" y="3563938"/>
          <p14:tracePt t="42018" x="9863138" y="3563938"/>
          <p14:tracePt t="42019" x="9847263" y="3571875"/>
          <p14:tracePt t="42019" x="9831388" y="3571875"/>
          <p14:tracePt t="42021" x="9823450" y="3571875"/>
          <p14:tracePt t="42022" x="9815513" y="3571875"/>
          <p14:tracePt t="42022" x="9799638" y="3571875"/>
          <p14:tracePt t="42023" x="9791700" y="3579813"/>
          <p14:tracePt t="42025" x="9783763" y="3579813"/>
          <p14:tracePt t="42025" x="9775825" y="3579813"/>
          <p14:tracePt t="42026" x="9759950" y="3579813"/>
          <p14:tracePt t="42027" x="9744075" y="3587750"/>
          <p14:tracePt t="42028" x="9736138" y="3587750"/>
          <p14:tracePt t="42029" x="9728200" y="3587750"/>
          <p14:tracePt t="42030" x="9704388" y="3587750"/>
          <p14:tracePt t="42031" x="9688513" y="3587750"/>
          <p14:tracePt t="42033" x="9680575" y="3587750"/>
          <p14:tracePt t="42035" x="9672638" y="3587750"/>
          <p14:tracePt t="42036" x="9656763" y="3587750"/>
          <p14:tracePt t="42036" x="9648825" y="3587750"/>
          <p14:tracePt t="42037" x="9640888" y="3587750"/>
          <p14:tracePt t="42038" x="9632950" y="3587750"/>
          <p14:tracePt t="42039" x="9617075" y="3587750"/>
          <p14:tracePt t="42040" x="9601200" y="3587750"/>
          <p14:tracePt t="42041" x="9593263" y="3587750"/>
          <p14:tracePt t="42042" x="9585325" y="3587750"/>
          <p14:tracePt t="42043" x="9567863" y="3587750"/>
          <p14:tracePt t="42044" x="9559925" y="3587750"/>
          <p14:tracePt t="42046" x="9544050" y="3587750"/>
          <p14:tracePt t="42047" x="9536113" y="3587750"/>
          <p14:tracePt t="42048" x="9528175" y="3587750"/>
          <p14:tracePt t="42050" x="9520238" y="3587750"/>
          <p14:tracePt t="42051" x="9512300" y="3587750"/>
          <p14:tracePt t="42052" x="9496425" y="3587750"/>
          <p14:tracePt t="42053" x="9488488" y="3587750"/>
          <p14:tracePt t="42054" x="9480550" y="3587750"/>
          <p14:tracePt t="42055" x="9472613" y="3587750"/>
          <p14:tracePt t="42056" x="9464675" y="3587750"/>
          <p14:tracePt t="42057" x="9456738" y="3587750"/>
          <p14:tracePt t="42058" x="9448800" y="3587750"/>
          <p14:tracePt t="42059" x="9440863" y="3587750"/>
          <p14:tracePt t="42060" x="9432925" y="3587750"/>
          <p14:tracePt t="42061" x="9424988" y="3587750"/>
          <p14:tracePt t="42063" x="9417050" y="3587750"/>
          <p14:tracePt t="42064" x="9401175" y="3587750"/>
          <p14:tracePt t="42065" x="9393238" y="3587750"/>
          <p14:tracePt t="42067" x="9385300" y="3587750"/>
          <p14:tracePt t="42068" x="9377363" y="3587750"/>
          <p14:tracePt t="42069" x="9369425" y="3587750"/>
          <p14:tracePt t="42070" x="9361488" y="3587750"/>
          <p14:tracePt t="42070" x="9353550" y="3587750"/>
          <p14:tracePt t="42071" x="9345613" y="3587750"/>
          <p14:tracePt t="42072" x="9337675" y="3587750"/>
          <p14:tracePt t="42073" x="9321800" y="3587750"/>
          <p14:tracePt t="42074" x="9313863" y="3587750"/>
          <p14:tracePt t="42075" x="9305925" y="3587750"/>
          <p14:tracePt t="42076" x="9297988" y="3587750"/>
          <p14:tracePt t="42077" x="9290050" y="3587750"/>
          <p14:tracePt t="42080" x="9274175" y="3587750"/>
          <p14:tracePt t="42082" x="9266238" y="3587750"/>
          <p14:tracePt t="42083" x="9250363" y="3587750"/>
          <p14:tracePt t="42085" x="9242425" y="3587750"/>
          <p14:tracePt t="42087" x="9234488" y="3579813"/>
          <p14:tracePt t="42087" x="9224963" y="3579813"/>
          <p14:tracePt t="42088" x="9217025" y="3579813"/>
          <p14:tracePt t="42089" x="9209088" y="3579813"/>
          <p14:tracePt t="42090" x="9201150" y="3579813"/>
          <p14:tracePt t="42091" x="9193213" y="3579813"/>
          <p14:tracePt t="42094" x="9177338" y="3579813"/>
          <p14:tracePt t="42096" x="9169400" y="3579813"/>
          <p14:tracePt t="42097" x="9161463" y="3571875"/>
          <p14:tracePt t="42097" x="9153525" y="3571875"/>
          <p14:tracePt t="42098" x="9145588" y="3571875"/>
          <p14:tracePt t="42101" x="9129713" y="3563938"/>
          <p14:tracePt t="42102" x="9113838" y="3563938"/>
          <p14:tracePt t="42103" x="9105900" y="3563938"/>
          <p14:tracePt t="42105" x="9097963" y="3563938"/>
          <p14:tracePt t="42106" x="9090025" y="3563938"/>
          <p14:tracePt t="42108" x="9082088" y="3563938"/>
          <p14:tracePt t="42108" x="9074150" y="3556000"/>
          <p14:tracePt t="42110" x="9066213" y="3556000"/>
          <p14:tracePt t="42112" x="9058275" y="3556000"/>
          <p14:tracePt t="42112" x="9050338" y="3556000"/>
          <p14:tracePt t="42115" x="9042400" y="3556000"/>
          <p14:tracePt t="42116" x="9026525" y="3556000"/>
          <p14:tracePt t="42119" x="9018588" y="3556000"/>
          <p14:tracePt t="42120" x="9018588" y="3548063"/>
          <p14:tracePt t="42121" x="9010650" y="3548063"/>
          <p14:tracePt t="42121" x="9002713" y="3548063"/>
          <p14:tracePt t="42123" x="8994775" y="3548063"/>
          <p14:tracePt t="42124" x="8986838" y="3548063"/>
          <p14:tracePt t="42125" x="8978900" y="3548063"/>
          <p14:tracePt t="42127" x="8970963" y="3540125"/>
          <p14:tracePt t="42129" x="8963025" y="3540125"/>
          <p14:tracePt t="42131" x="8955088" y="3540125"/>
          <p14:tracePt t="42133" x="8947150" y="3540125"/>
          <p14:tracePt t="42135" x="8939213" y="3540125"/>
          <p14:tracePt t="42137" x="8931275" y="3540125"/>
          <p14:tracePt t="42139" x="8923338" y="3540125"/>
          <p14:tracePt t="42141" x="8915400" y="3532188"/>
          <p14:tracePt t="42142" x="8907463" y="3532188"/>
          <p14:tracePt t="42144" x="8899525" y="3532188"/>
          <p14:tracePt t="42146" x="8891588" y="3532188"/>
          <p14:tracePt t="42148" x="8883650" y="3532188"/>
          <p14:tracePt t="42151" x="8874125" y="3532188"/>
          <p14:tracePt t="42154" x="8866188" y="3532188"/>
          <p14:tracePt t="42156" x="8858250" y="3532188"/>
          <p14:tracePt t="42158" x="8850313" y="3532188"/>
          <p14:tracePt t="42161" x="8842375" y="3532188"/>
          <p14:tracePt t="42165" x="8834438" y="3532188"/>
          <p14:tracePt t="42167" x="8834438" y="3524250"/>
          <p14:tracePt t="42168" x="8826500" y="3524250"/>
          <p14:tracePt t="42169" x="8818563" y="3524250"/>
          <p14:tracePt t="42172" x="8810625" y="3524250"/>
          <p14:tracePt t="42175" x="8802688" y="3524250"/>
          <p14:tracePt t="42178" x="8794750" y="3524250"/>
          <p14:tracePt t="42180" x="8786813" y="3524250"/>
          <p14:tracePt t="42184" x="8778875" y="3524250"/>
          <p14:tracePt t="42187" x="8770938" y="3524250"/>
          <p14:tracePt t="42190" x="8763000" y="3524250"/>
          <p14:tracePt t="42191" x="8755063" y="3524250"/>
          <p14:tracePt t="42194" x="8747125" y="3524250"/>
          <p14:tracePt t="42197" x="8739188" y="3524250"/>
          <p14:tracePt t="42198" x="8731250" y="3524250"/>
          <p14:tracePt t="42202" x="8723313" y="3524250"/>
          <p14:tracePt t="42202" x="8715375" y="3524250"/>
          <p14:tracePt t="42204" x="8707438" y="3524250"/>
          <p14:tracePt t="42207" x="8699500" y="3524250"/>
          <p14:tracePt t="42209" x="8691563" y="3524250"/>
          <p14:tracePt t="42211" x="8683625" y="3524250"/>
          <p14:tracePt t="42212" x="8675688" y="3524250"/>
          <p14:tracePt t="42214" x="8667750" y="3524250"/>
          <p14:tracePt t="42218" x="8659813" y="3524250"/>
          <p14:tracePt t="42219" x="8651875" y="3524250"/>
          <p14:tracePt t="42220" x="8643938" y="3524250"/>
          <p14:tracePt t="42223" x="8636000" y="3524250"/>
          <p14:tracePt t="42226" x="8628063" y="3524250"/>
          <p14:tracePt t="42227" x="8620125" y="3524250"/>
          <p14:tracePt t="42230" x="8612188" y="3516313"/>
          <p14:tracePt t="42234" x="8604250" y="3516313"/>
          <p14:tracePt t="42239" x="8596313" y="3516313"/>
          <p14:tracePt t="42239" x="8588375" y="3516313"/>
          <p14:tracePt t="42243" x="8580438" y="3516313"/>
          <p14:tracePt t="42248" x="8572500" y="3516313"/>
          <p14:tracePt t="42252" x="8564563" y="3516313"/>
          <p14:tracePt t="42254" x="8556625" y="3516313"/>
          <p14:tracePt t="42261" x="8548688" y="3516313"/>
          <p14:tracePt t="42263" x="8548688" y="3508375"/>
          <p14:tracePt t="42266" x="8540750" y="3508375"/>
          <p14:tracePt t="42271" x="8531225" y="3508375"/>
          <p14:tracePt t="42275" x="8523288" y="3508375"/>
          <p14:tracePt t="42281" x="8515350" y="3508375"/>
          <p14:tracePt t="42288" x="8507413" y="3508375"/>
          <p14:tracePt t="42293" x="8499475" y="3508375"/>
          <p14:tracePt t="42295" x="8491538" y="3508375"/>
          <p14:tracePt t="42303" x="8483600" y="3508375"/>
          <p14:tracePt t="42309" x="8475663" y="3508375"/>
          <p14:tracePt t="42317" x="8467725" y="3508375"/>
          <p14:tracePt t="42327" x="8459788" y="3508375"/>
          <p14:tracePt t="42333" x="8451850" y="3508375"/>
          <p14:tracePt t="42372" x="8443913" y="3508375"/>
          <p14:tracePt t="42388" x="8435975" y="3508375"/>
          <p14:tracePt t="42401" x="8428038" y="3508375"/>
          <p14:tracePt t="42408" x="8420100" y="3508375"/>
          <p14:tracePt t="42415" x="8420100" y="3500438"/>
          <p14:tracePt t="42418" x="8412163" y="3500438"/>
          <p14:tracePt t="42426" x="8404225" y="3500438"/>
          <p14:tracePt t="42432" x="8396288" y="3500438"/>
          <p14:tracePt t="42435" x="8388350" y="3500438"/>
          <p14:tracePt t="42439" x="8380413" y="3500438"/>
          <p14:tracePt t="42445" x="8372475" y="3500438"/>
          <p14:tracePt t="42448" x="8364538" y="3500438"/>
          <p14:tracePt t="42450" x="8356600" y="3500438"/>
          <p14:tracePt t="42452" x="8356600" y="3492500"/>
          <p14:tracePt t="42453" x="8348663" y="3492500"/>
          <p14:tracePt t="42456" x="8340725" y="3492500"/>
          <p14:tracePt t="42460" x="8332788" y="3492500"/>
          <p14:tracePt t="42462" x="8324850" y="3492500"/>
          <p14:tracePt t="42465" x="8316913" y="3492500"/>
          <p14:tracePt t="42469" x="8308975" y="3492500"/>
          <p14:tracePt t="42471" x="8301038" y="3492500"/>
          <p14:tracePt t="42472" x="8293100" y="3492500"/>
          <p14:tracePt t="42474" x="8293100" y="3484563"/>
          <p14:tracePt t="42476" x="8285163" y="3484563"/>
          <p14:tracePt t="42479" x="8277225" y="3484563"/>
          <p14:tracePt t="42482" x="8269288" y="3484563"/>
          <p14:tracePt t="42484" x="8269288" y="3476625"/>
          <p14:tracePt t="42485" x="8261350" y="3476625"/>
          <p14:tracePt t="42488" x="8253413" y="3476625"/>
          <p14:tracePt t="42492" x="8245475" y="3476625"/>
          <p14:tracePt t="42496" x="8237538" y="3476625"/>
          <p14:tracePt t="42501" x="8229600" y="3476625"/>
          <p14:tracePt t="42504" x="8221663" y="3476625"/>
          <p14:tracePt t="42508" x="8221663" y="3468688"/>
          <p14:tracePt t="42509" x="8213725" y="3468688"/>
          <p14:tracePt t="42514" x="8205788" y="3468688"/>
          <p14:tracePt t="42520" x="8197850" y="3468688"/>
          <p14:tracePt t="42526" x="8189913" y="3468688"/>
          <p14:tracePt t="42539" x="8180388" y="3468688"/>
          <p14:tracePt t="42566" x="8172450" y="3468688"/>
          <p14:tracePt t="42569" x="8172450" y="3460750"/>
          <p14:tracePt t="42609" x="8172450" y="3452813"/>
          <p14:tracePt t="42612" x="8172450" y="3444875"/>
          <p14:tracePt t="42617" x="8172450" y="3436938"/>
          <p14:tracePt t="42621" x="8172450" y="3429000"/>
          <p14:tracePt t="42624" x="8172450" y="3421063"/>
          <p14:tracePt t="42626" x="8172450" y="3413125"/>
          <p14:tracePt t="42630" x="8172450" y="3405188"/>
          <p14:tracePt t="42633" x="8172450" y="3397250"/>
          <p14:tracePt t="42636" x="8164513" y="3389313"/>
          <p14:tracePt t="42639" x="8164513" y="3381375"/>
          <p14:tracePt t="42641" x="8164513" y="3373438"/>
          <p14:tracePt t="42644" x="8164513" y="3365500"/>
          <p14:tracePt t="42647" x="8164513" y="3357563"/>
          <p14:tracePt t="42650" x="8164513" y="3349625"/>
          <p14:tracePt t="42653" x="8164513" y="3341688"/>
          <p14:tracePt t="42656" x="8164513" y="3333750"/>
          <p14:tracePt t="42660" x="8164513" y="3325813"/>
          <p14:tracePt t="42663" x="8164513" y="3317875"/>
          <p14:tracePt t="42666" x="8164513" y="3309938"/>
          <p14:tracePt t="42670" x="8164513" y="3302000"/>
          <p14:tracePt t="42672" x="8164513" y="3294063"/>
          <p14:tracePt t="42676" x="8164513" y="3286125"/>
          <p14:tracePt t="42679" x="8164513" y="3278188"/>
          <p14:tracePt t="42682" x="8172450" y="3270250"/>
          <p14:tracePt t="42687" x="8172450" y="3262313"/>
          <p14:tracePt t="42691" x="8172450" y="3252788"/>
          <p14:tracePt t="42694" x="8172450" y="3244850"/>
          <p14:tracePt t="42698" x="8180388" y="3244850"/>
          <p14:tracePt t="42700" x="8180388" y="3236913"/>
          <p14:tracePt t="42706" x="8180388" y="3228975"/>
          <p14:tracePt t="42715" x="8180388" y="3221038"/>
          <p14:tracePt t="42718" x="8180388" y="3213100"/>
          <p14:tracePt t="42729" x="8180388" y="3205163"/>
          <p14:tracePt t="42741" x="8180388" y="3197225"/>
          <p14:tracePt t="42751" x="8180388" y="3189288"/>
          <p14:tracePt t="42754" x="8180388" y="3181350"/>
          <p14:tracePt t="42763" x="8180388" y="3173413"/>
          <p14:tracePt t="42780" x="8180388" y="3165475"/>
          <p14:tracePt t="42822" x="8189913" y="3165475"/>
          <p14:tracePt t="42852" x="8197850" y="3165475"/>
          <p14:tracePt t="42862" x="8205788" y="3165475"/>
          <p14:tracePt t="42863" x="8205788" y="3157538"/>
          <p14:tracePt t="42869" x="8213725" y="3157538"/>
          <p14:tracePt t="42877" x="8213725" y="3149600"/>
          <p14:tracePt t="42877" x="8221663" y="3149600"/>
          <p14:tracePt t="42880" x="8229600" y="3149600"/>
          <p14:tracePt t="42886" x="8237538" y="3149600"/>
          <p14:tracePt t="42890" x="8245475" y="3149600"/>
          <p14:tracePt t="42895" x="8253413" y="3149600"/>
          <p14:tracePt t="42900" x="8261350" y="3149600"/>
          <p14:tracePt t="42902" x="8269288" y="3149600"/>
          <p14:tracePt t="42906" x="8277225" y="3149600"/>
          <p14:tracePt t="42910" x="8285163" y="3141663"/>
          <p14:tracePt t="42914" x="8293100" y="3141663"/>
          <p14:tracePt t="42915" x="8301038" y="3141663"/>
          <p14:tracePt t="42919" x="8308975" y="3141663"/>
          <p14:tracePt t="42921" x="8316913" y="3141663"/>
          <p14:tracePt t="42925" x="8324850" y="3141663"/>
          <p14:tracePt t="42926" x="8332788" y="3141663"/>
          <p14:tracePt t="42928" x="8332788" y="3133725"/>
          <p14:tracePt t="42929" x="8340725" y="3133725"/>
          <p14:tracePt t="42932" x="8348663" y="3133725"/>
          <p14:tracePt t="42935" x="8356600" y="3133725"/>
          <p14:tracePt t="42937" x="8364538" y="3133725"/>
          <p14:tracePt t="42952" x="8404225" y="3125788"/>
          <p14:tracePt t="42956" x="8412163" y="3125788"/>
          <p14:tracePt t="42959" x="8420100" y="3125788"/>
          <p14:tracePt t="42961" x="8428038" y="3125788"/>
          <p14:tracePt t="42964" x="8435975" y="3125788"/>
          <p14:tracePt t="42969" x="8443913" y="3125788"/>
          <p14:tracePt t="42973" x="8451850" y="3125788"/>
          <p14:tracePt t="42975" x="8459788" y="3125788"/>
          <p14:tracePt t="42980" x="8467725" y="3125788"/>
          <p14:tracePt t="42986" x="8475663" y="3125788"/>
          <p14:tracePt t="42988" x="8475663" y="3117850"/>
          <p14:tracePt t="42990" x="8483600" y="3117850"/>
          <p14:tracePt t="42997" x="8491538" y="3117850"/>
          <p14:tracePt t="43001" x="8499475" y="3117850"/>
          <p14:tracePt t="43013" x="8507413" y="3117850"/>
          <p14:tracePt t="43046" x="8515350" y="3117850"/>
          <p14:tracePt t="43060" x="8523288" y="3117850"/>
          <p14:tracePt t="43067" x="8531225" y="3117850"/>
          <p14:tracePt t="43079" x="8540750" y="3117850"/>
          <p14:tracePt t="43082" x="8540750" y="3125788"/>
          <p14:tracePt t="43091" x="8548688" y="3125788"/>
          <p14:tracePt t="43100" x="8548688" y="3133725"/>
          <p14:tracePt t="43102" x="8556625" y="3133725"/>
          <p14:tracePt t="43108" x="8564563" y="3133725"/>
          <p14:tracePt t="43120" x="8572500" y="3141663"/>
          <p14:tracePt t="43129" x="8580438" y="3141663"/>
          <p14:tracePt t="43138" x="8588375" y="3149600"/>
          <p14:tracePt t="43141" x="8596313" y="3149600"/>
          <p14:tracePt t="43147" x="8596313" y="3157538"/>
          <p14:tracePt t="43150" x="8604250" y="3157538"/>
          <p14:tracePt t="43160" x="8612188" y="3157538"/>
          <p14:tracePt t="43163" x="8612188" y="3165475"/>
          <p14:tracePt t="43171" x="8620125" y="3165475"/>
          <p14:tracePt t="43186" x="8628063" y="3165475"/>
          <p14:tracePt t="43203" x="8628063" y="3173413"/>
          <p14:tracePt t="43269" x="8636000" y="3173413"/>
          <p14:tracePt t="43275" x="8636000" y="3181350"/>
          <p14:tracePt t="43284" x="8636000" y="3189288"/>
          <p14:tracePt t="43301" x="8636000" y="3197225"/>
          <p14:tracePt t="43310" x="8636000" y="3205163"/>
          <p14:tracePt t="43318" x="8636000" y="3213100"/>
          <p14:tracePt t="43321" x="8636000" y="3221038"/>
          <p14:tracePt t="43326" x="8636000" y="3228975"/>
          <p14:tracePt t="43330" x="8636000" y="3236913"/>
          <p14:tracePt t="43335" x="8636000" y="3244850"/>
          <p14:tracePt t="43337" x="8636000" y="3252788"/>
          <p14:tracePt t="43340" x="8636000" y="3262313"/>
          <p14:tracePt t="43342" x="8636000" y="3270250"/>
          <p14:tracePt t="43345" x="8636000" y="3278188"/>
          <p14:tracePt t="43347" x="8636000" y="3286125"/>
          <p14:tracePt t="43349" x="8628063" y="3294063"/>
          <p14:tracePt t="43352" x="8628063" y="3302000"/>
          <p14:tracePt t="43353" x="8628063" y="3309938"/>
          <p14:tracePt t="43354" x="8628063" y="3317875"/>
          <p14:tracePt t="43356" x="8620125" y="3317875"/>
          <p14:tracePt t="43357" x="8620125" y="3325813"/>
          <p14:tracePt t="43359" x="8620125" y="3333750"/>
          <p14:tracePt t="43361" x="8620125" y="3341688"/>
          <p14:tracePt t="43362" x="8620125" y="3349625"/>
          <p14:tracePt t="43364" x="8620125" y="3357563"/>
          <p14:tracePt t="43366" x="8620125" y="3365500"/>
          <p14:tracePt t="43368" x="8612188" y="3365500"/>
          <p14:tracePt t="43369" x="8612188" y="3373438"/>
          <p14:tracePt t="43370" x="8612188" y="3381375"/>
          <p14:tracePt t="43371" x="8612188" y="3389313"/>
          <p14:tracePt t="43373" x="8612188" y="3397250"/>
          <p14:tracePt t="43375" x="8612188" y="3405188"/>
          <p14:tracePt t="43377" x="8612188" y="3413125"/>
          <p14:tracePt t="43378" x="8604250" y="3421063"/>
          <p14:tracePt t="43380" x="8604250" y="3429000"/>
          <p14:tracePt t="43382" x="8604250" y="3436938"/>
          <p14:tracePt t="43384" x="8604250" y="3444875"/>
          <p14:tracePt t="43386" x="8604250" y="3452813"/>
          <p14:tracePt t="43387" x="8604250" y="3460750"/>
          <p14:tracePt t="43389" x="8604250" y="3468688"/>
          <p14:tracePt t="43392" x="8604250" y="3476625"/>
          <p14:tracePt t="43393" x="8596313" y="3476625"/>
          <p14:tracePt t="43395" x="8596313" y="3484563"/>
          <p14:tracePt t="43397" x="8596313" y="3492500"/>
          <p14:tracePt t="43398" x="8596313" y="3500438"/>
          <p14:tracePt t="43401" x="8596313" y="3508375"/>
          <p14:tracePt t="43402" x="8588375" y="3516313"/>
          <p14:tracePt t="43405" x="8588375" y="3524250"/>
          <p14:tracePt t="43408" x="8588375" y="3532188"/>
          <p14:tracePt t="43410" x="8588375" y="3540125"/>
          <p14:tracePt t="43414" x="8588375" y="3548063"/>
          <p14:tracePt t="43417" x="8588375" y="3556000"/>
          <p14:tracePt t="43420" x="8588375" y="3563938"/>
          <p14:tracePt t="43423" x="8588375" y="3571875"/>
          <p14:tracePt t="43424" x="8588375" y="3579813"/>
          <p14:tracePt t="43428" x="8588375" y="3587750"/>
          <p14:tracePt t="43432" x="8588375" y="3595688"/>
          <p14:tracePt t="43437" x="8588375" y="3605213"/>
          <p14:tracePt t="43439" x="8588375" y="3613150"/>
          <p14:tracePt t="43442" x="8580438" y="3613150"/>
          <p14:tracePt t="43444" x="8580438" y="3621088"/>
          <p14:tracePt t="43452" x="8580438" y="3629025"/>
          <p14:tracePt t="43460" x="8580438" y="3636963"/>
          <p14:tracePt t="43462" x="8580438" y="3644900"/>
          <p14:tracePt t="43473" x="8580438" y="3652838"/>
          <p14:tracePt t="43489" x="8580438" y="3660775"/>
          <p14:tracePt t="43641" x="8572500" y="3660775"/>
          <p14:tracePt t="43677" x="8564563" y="3660775"/>
          <p14:tracePt t="43687" x="8556625" y="3660775"/>
          <p14:tracePt t="43702" x="8548688" y="3660775"/>
          <p14:tracePt t="43715" x="8540750" y="3660775"/>
          <p14:tracePt t="43719" x="8540750" y="3652838"/>
          <p14:tracePt t="43725" x="8531225" y="3652838"/>
          <p14:tracePt t="43730" x="8523288" y="3652838"/>
          <p14:tracePt t="43743" x="8515350" y="3652838"/>
          <p14:tracePt t="43746" x="8515350" y="3644900"/>
          <p14:tracePt t="43753" x="8507413" y="3644900"/>
          <p14:tracePt t="43763" x="8499475" y="3644900"/>
          <p14:tracePt t="43768" x="8491538" y="3644900"/>
          <p14:tracePt t="43770" x="8491538" y="3636963"/>
          <p14:tracePt t="43777" x="8483600" y="3636963"/>
          <p14:tracePt t="43786" x="8475663" y="3636963"/>
          <p14:tracePt t="43794" x="8467725" y="3636963"/>
          <p14:tracePt t="43800" x="8459788" y="3636963"/>
          <p14:tracePt t="43804" x="8451850" y="3636963"/>
          <p14:tracePt t="43809" x="8443913" y="3636963"/>
          <p14:tracePt t="43816" x="8435975" y="3636963"/>
          <p14:tracePt t="43822" x="8428038" y="3636963"/>
          <p14:tracePt t="43825" x="8428038" y="3629025"/>
          <p14:tracePt t="43825" x="8420100" y="3629025"/>
          <p14:tracePt t="43830" x="8412163" y="3629025"/>
          <p14:tracePt t="43837" x="8404225" y="3629025"/>
          <p14:tracePt t="43842" x="8396288" y="3629025"/>
          <p14:tracePt t="43844" x="8388350" y="3629025"/>
          <p14:tracePt t="43850" x="8380413" y="3629025"/>
          <p14:tracePt t="43858" x="8372475" y="3629025"/>
          <p14:tracePt t="43864" x="8364538" y="3629025"/>
          <p14:tracePt t="43866" x="8356600" y="3629025"/>
          <p14:tracePt t="43874" x="8348663" y="3629025"/>
          <p14:tracePt t="43879" x="8340725" y="3629025"/>
          <p14:tracePt t="43881" x="8340725" y="3621088"/>
          <p14:tracePt t="43886" x="8332788" y="3621088"/>
          <p14:tracePt t="43888" x="8324850" y="3621088"/>
          <p14:tracePt t="43893" x="8316913" y="3621088"/>
          <p14:tracePt t="43898" x="8308975" y="3621088"/>
          <p14:tracePt t="43905" x="8301038" y="3621088"/>
          <p14:tracePt t="43906" x="8293100" y="3621088"/>
          <p14:tracePt t="43908" x="8293100" y="3613150"/>
          <p14:tracePt t="43913" x="8285163" y="3613150"/>
          <p14:tracePt t="43920" x="8277225" y="3613150"/>
          <p14:tracePt t="43921" x="8277225" y="3605213"/>
          <p14:tracePt t="43925" x="8269288" y="3605213"/>
          <p14:tracePt t="43930" x="8261350" y="3605213"/>
          <p14:tracePt t="43942" x="8253413" y="3605213"/>
          <p14:tracePt t="43957" x="8245475" y="3605213"/>
          <p14:tracePt t="43976" x="8245475" y="3595688"/>
          <p14:tracePt t="43982" x="8237538" y="3595688"/>
          <p14:tracePt t="44475" x="8229600" y="3595688"/>
          <p14:tracePt t="44482" x="8221663" y="3605213"/>
          <p14:tracePt t="44485" x="8221663" y="3613150"/>
          <p14:tracePt t="44491" x="8221663" y="3621088"/>
          <p14:tracePt t="44498" x="8221663" y="3629025"/>
          <p14:tracePt t="44498" x="8213725" y="3629025"/>
          <p14:tracePt t="44503" x="8213725" y="3636963"/>
          <p14:tracePt t="44506" x="8213725" y="3644900"/>
          <p14:tracePt t="44511" x="8213725" y="3652838"/>
          <p14:tracePt t="44518" x="8213725" y="3660775"/>
          <p14:tracePt t="44520" x="8205788" y="3660775"/>
          <p14:tracePt t="44523" x="8205788" y="3668713"/>
          <p14:tracePt t="44526" x="8205788" y="3676650"/>
          <p14:tracePt t="44531" x="8205788" y="3684588"/>
          <p14:tracePt t="44537" x="8205788" y="3692525"/>
          <p14:tracePt t="44540" x="8197850" y="3692525"/>
          <p14:tracePt t="44541" x="8197850" y="3700463"/>
          <p14:tracePt t="44543" x="8197850" y="3708400"/>
          <p14:tracePt t="44547" x="8197850" y="3716338"/>
          <p14:tracePt t="44549" x="8189913" y="3716338"/>
          <p14:tracePt t="44551" x="8189913" y="3724275"/>
          <p14:tracePt t="44555" x="8189913" y="3732213"/>
          <p14:tracePt t="44555" x="8189913" y="3740150"/>
          <p14:tracePt t="44559" x="8180388" y="3748088"/>
          <p14:tracePt t="44562" x="8180388" y="3756025"/>
          <p14:tracePt t="44565" x="8180388" y="3763963"/>
          <p14:tracePt t="44569" x="8172450" y="3771900"/>
          <p14:tracePt t="44570" x="8172450" y="3779838"/>
          <p14:tracePt t="44573" x="8172450" y="3787775"/>
          <p14:tracePt t="44576" x="8172450" y="3795713"/>
          <p14:tracePt t="44580" x="8164513" y="3803650"/>
          <p14:tracePt t="44580" x="8164513" y="3811588"/>
          <p14:tracePt t="44583" x="8164513" y="3819525"/>
          <p14:tracePt t="44584" x="8156575" y="3819525"/>
          <p14:tracePt t="44586" x="8156575" y="3827463"/>
          <p14:tracePt t="44588" x="8156575" y="3835400"/>
          <p14:tracePt t="44589" x="8156575" y="3843338"/>
          <p14:tracePt t="44591" x="8156575" y="3851275"/>
          <p14:tracePt t="44593" x="8148638" y="3851275"/>
          <p14:tracePt t="44595" x="8148638" y="3859213"/>
          <p14:tracePt t="44596" x="8148638" y="3867150"/>
          <p14:tracePt t="44597" x="8140700" y="3875088"/>
          <p14:tracePt t="44599" x="8140700" y="3883025"/>
          <p14:tracePt t="44601" x="8140700" y="3890963"/>
          <p14:tracePt t="44603" x="8132763" y="3890963"/>
          <p14:tracePt t="44604" x="8124825" y="3906838"/>
          <p14:tracePt t="44606" x="8124825" y="3914775"/>
          <p14:tracePt t="44607" x="8124825" y="3922713"/>
          <p14:tracePt t="44609" x="8116888" y="3930650"/>
          <p14:tracePt t="44610" x="8116888" y="3938588"/>
          <p14:tracePt t="44612" x="8108950" y="3948113"/>
          <p14:tracePt t="44613" x="8108950" y="3956050"/>
          <p14:tracePt t="44614" x="8108950" y="3963988"/>
          <p14:tracePt t="44615" x="8108950" y="3971925"/>
          <p14:tracePt t="44616" x="8101013" y="3971925"/>
          <p14:tracePt t="44617" x="8101013" y="3979863"/>
          <p14:tracePt t="44619" x="8093075" y="3987800"/>
          <p14:tracePt t="44621" x="8093075" y="3995738"/>
          <p14:tracePt t="44621" x="8085138" y="4011613"/>
          <p14:tracePt t="44623" x="8085138" y="4019550"/>
          <p14:tracePt t="44625" x="8085138" y="4027488"/>
          <p14:tracePt t="44625" x="8077200" y="4027488"/>
          <p14:tracePt t="44626" x="8069263" y="4035425"/>
          <p14:tracePt t="44627" x="8069263" y="4043363"/>
          <p14:tracePt t="44629" x="8061325" y="4051300"/>
          <p14:tracePt t="44631" x="8061325" y="4059238"/>
          <p14:tracePt t="44631" x="8061325" y="4067175"/>
          <p14:tracePt t="44632" x="8053388" y="4067175"/>
          <p14:tracePt t="44633" x="8053388" y="4075113"/>
          <p14:tracePt t="44636" x="8045450" y="4083050"/>
          <p14:tracePt t="44638" x="8037513" y="4090988"/>
          <p14:tracePt t="44639" x="8037513" y="4098925"/>
          <p14:tracePt t="44640" x="8029575" y="4106863"/>
          <p14:tracePt t="44642" x="8021638" y="4114800"/>
          <p14:tracePt t="44645" x="8013700" y="4122738"/>
          <p14:tracePt t="44646" x="8005763" y="4122738"/>
          <p14:tracePt t="44648" x="8005763" y="4130675"/>
          <p14:tracePt t="44650" x="7997825" y="4130675"/>
          <p14:tracePt t="44650" x="7997825" y="4138613"/>
          <p14:tracePt t="44652" x="7989888" y="4138613"/>
          <p14:tracePt t="44656" x="7981950" y="4146550"/>
          <p14:tracePt t="44656" x="7974013" y="4146550"/>
          <p14:tracePt t="44660" x="7966075" y="4154488"/>
          <p14:tracePt t="44663" x="7958138" y="4154488"/>
          <p14:tracePt t="44666" x="7958138" y="4162425"/>
          <p14:tracePt t="44669" x="7950200" y="4162425"/>
          <p14:tracePt t="44670" x="7950200" y="4170363"/>
          <p14:tracePt t="44672" x="7942263" y="4170363"/>
          <p14:tracePt t="44929" x="7942263" y="4162425"/>
          <p14:tracePt t="44941" x="7942263" y="4154488"/>
          <p14:tracePt t="44951" x="7942263" y="4146550"/>
          <p14:tracePt t="44959" x="7942263" y="4138613"/>
          <p14:tracePt t="44963" x="7942263" y="4130675"/>
          <p14:tracePt t="44969" x="7950200" y="4130675"/>
          <p14:tracePt t="44970" x="7950200" y="4122738"/>
          <p14:tracePt t="44980" x="7950200" y="4114800"/>
          <p14:tracePt t="45006" x="7950200" y="4106863"/>
          <p14:tracePt t="45061" x="7942263" y="4106863"/>
          <p14:tracePt t="45080" x="7934325" y="4106863"/>
          <p14:tracePt t="45092" x="7926388" y="4106863"/>
          <p14:tracePt t="45101" x="7918450" y="4106863"/>
          <p14:tracePt t="45111" x="7910513" y="4106863"/>
          <p14:tracePt t="45115" x="7902575" y="4106863"/>
          <p14:tracePt t="45117" x="7902575" y="4114800"/>
          <p14:tracePt t="45126" x="7894638" y="4114800"/>
          <p14:tracePt t="45135" x="7886700" y="4114800"/>
          <p14:tracePt t="45145" x="7878763" y="4114800"/>
          <p14:tracePt t="45151" x="7870825" y="4114800"/>
          <p14:tracePt t="45160" x="7862888" y="4114800"/>
          <p14:tracePt t="45166" x="7862888" y="4122738"/>
          <p14:tracePt t="45170" x="7854950" y="4122738"/>
          <p14:tracePt t="45179" x="7847013" y="4122738"/>
          <p14:tracePt t="45184" x="7839075" y="4122738"/>
          <p14:tracePt t="45193" x="7829550" y="4122738"/>
          <p14:tracePt t="45204" x="7821613" y="4122738"/>
          <p14:tracePt t="45215" x="7813675" y="4122738"/>
          <p14:tracePt t="45220" x="7805738" y="4122738"/>
          <p14:tracePt t="45230" x="7797800" y="4122738"/>
          <p14:tracePt t="45240" x="7789863" y="4122738"/>
          <p14:tracePt t="45251" x="7781925" y="4122738"/>
          <p14:tracePt t="45256" x="7773988" y="4122738"/>
          <p14:tracePt t="45268" x="7766050" y="4122738"/>
          <p14:tracePt t="45279" x="7758113" y="4122738"/>
          <p14:tracePt t="45288" x="7750175" y="4122738"/>
          <p14:tracePt t="45292" x="7742238" y="4122738"/>
          <p14:tracePt t="45299" x="7734300" y="4122738"/>
          <p14:tracePt t="45306" x="7726363" y="4122738"/>
          <p14:tracePt t="45310" x="7718425" y="4122738"/>
          <p14:tracePt t="45313" x="7710488" y="4122738"/>
          <p14:tracePt t="45319" x="7702550" y="4122738"/>
          <p14:tracePt t="45323" x="7694613" y="4122738"/>
          <p14:tracePt t="45325" x="7686675" y="4122738"/>
          <p14:tracePt t="45326" x="7678738" y="4122738"/>
          <p14:tracePt t="45329" x="7670800" y="4122738"/>
          <p14:tracePt t="45332" x="7662863" y="4122738"/>
          <p14:tracePt t="45336" x="7654925" y="4122738"/>
          <p14:tracePt t="45338" x="7639050" y="4122738"/>
          <p14:tracePt t="45341" x="7631113" y="4122738"/>
          <p14:tracePt t="45343" x="7623175" y="4122738"/>
          <p14:tracePt t="45345" x="7615238" y="4122738"/>
          <p14:tracePt t="45346" x="7607300" y="4122738"/>
          <p14:tracePt t="45348" x="7599363" y="4122738"/>
          <p14:tracePt t="45350" x="7583488" y="4122738"/>
          <p14:tracePt t="45353" x="7575550" y="4122738"/>
          <p14:tracePt t="45355" x="7567613" y="4122738"/>
          <p14:tracePt t="45356" x="7551738" y="4122738"/>
          <p14:tracePt t="45358" x="7543800" y="4122738"/>
          <p14:tracePt t="45359" x="7535863" y="4122738"/>
          <p14:tracePt t="45361" x="7519988" y="4122738"/>
          <p14:tracePt t="45363" x="7512050" y="4122738"/>
          <p14:tracePt t="45364" x="7504113" y="4130675"/>
          <p14:tracePt t="45365" x="7496175" y="4130675"/>
          <p14:tracePt t="45366" x="7486650" y="4130675"/>
          <p14:tracePt t="45367" x="7478713" y="4138613"/>
          <p14:tracePt t="45369" x="7470775" y="4138613"/>
          <p14:tracePt t="45370" x="7454900" y="4138613"/>
          <p14:tracePt t="45371" x="7446963" y="4138613"/>
          <p14:tracePt t="45372" x="7439025" y="4138613"/>
          <p14:tracePt t="45372" x="7423150" y="4138613"/>
          <p14:tracePt t="45373" x="7415213" y="4146550"/>
          <p14:tracePt t="45375" x="7407275" y="4146550"/>
          <p14:tracePt t="45375" x="7399338" y="4146550"/>
          <p14:tracePt t="45376" x="7391400" y="4154488"/>
          <p14:tracePt t="45377" x="7383463" y="4154488"/>
          <p14:tracePt t="45378" x="7375525" y="4154488"/>
          <p14:tracePt t="45379" x="7367588" y="4154488"/>
          <p14:tracePt t="45380" x="7351713" y="4154488"/>
          <p14:tracePt t="45381" x="7343775" y="4154488"/>
          <p14:tracePt t="45382" x="7335838" y="4162425"/>
          <p14:tracePt t="45383" x="7327900" y="4162425"/>
          <p14:tracePt t="45384" x="7312025" y="4162425"/>
          <p14:tracePt t="45385" x="7296150" y="4162425"/>
          <p14:tracePt t="45387" x="7296150" y="4170363"/>
          <p14:tracePt t="45388" x="7280275" y="4170363"/>
          <p14:tracePt t="45389" x="7272338" y="4170363"/>
          <p14:tracePt t="45389" x="7256463" y="4170363"/>
          <p14:tracePt t="45390" x="7248525" y="4170363"/>
          <p14:tracePt t="45391" x="7240588" y="4170363"/>
          <p14:tracePt t="45393" x="7224713" y="4178300"/>
          <p14:tracePt t="45394" x="7216775" y="4178300"/>
          <p14:tracePt t="45395" x="7208838" y="4178300"/>
          <p14:tracePt t="45396" x="7192963" y="4186238"/>
          <p14:tracePt t="45397" x="7185025" y="4186238"/>
          <p14:tracePt t="45398" x="7177088" y="4186238"/>
          <p14:tracePt t="45399" x="7161213" y="4186238"/>
          <p14:tracePt t="45400" x="7145338" y="4186238"/>
          <p14:tracePt t="45401" x="7135813" y="4186238"/>
          <p14:tracePt t="45403" x="7112000" y="4186238"/>
          <p14:tracePt t="45405" x="7104063" y="4194175"/>
          <p14:tracePt t="45405" x="7096125" y="4194175"/>
          <p14:tracePt t="45406" x="7080250" y="4194175"/>
          <p14:tracePt t="45407" x="7072313" y="4194175"/>
          <p14:tracePt t="45408" x="7064375" y="4202113"/>
          <p14:tracePt t="45409" x="7056438" y="4202113"/>
          <p14:tracePt t="45411" x="7040563" y="4202113"/>
          <p14:tracePt t="45411" x="7032625" y="4202113"/>
          <p14:tracePt t="45413" x="7024688" y="4202113"/>
          <p14:tracePt t="45413" x="7016750" y="4202113"/>
          <p14:tracePt t="45414" x="7008813" y="4202113"/>
          <p14:tracePt t="45415" x="7000875" y="4202113"/>
          <p14:tracePt t="45416" x="6985000" y="4202113"/>
          <p14:tracePt t="45417" x="6977063" y="4202113"/>
          <p14:tracePt t="45418" x="6969125" y="4202113"/>
          <p14:tracePt t="45420" x="6961188" y="4210050"/>
          <p14:tracePt t="45421" x="6953250" y="4210050"/>
          <p14:tracePt t="45422" x="6945313" y="4210050"/>
          <p14:tracePt t="45423" x="6929438" y="4210050"/>
          <p14:tracePt t="45423" x="6921500" y="4210050"/>
          <p14:tracePt t="45424" x="6913563" y="4217988"/>
          <p14:tracePt t="45425" x="6897688" y="4217988"/>
          <p14:tracePt t="45426" x="6889750" y="4217988"/>
          <p14:tracePt t="45427" x="6881813" y="4217988"/>
          <p14:tracePt t="45429" x="6873875" y="4217988"/>
          <p14:tracePt t="45429" x="6865938" y="4217988"/>
          <p14:tracePt t="45430" x="6858000" y="4217988"/>
          <p14:tracePt t="45431" x="6842125" y="4217988"/>
          <p14:tracePt t="45433" x="6834188" y="4217988"/>
          <p14:tracePt t="45434" x="6826250" y="4217988"/>
          <p14:tracePt t="45435" x="6818313" y="4217988"/>
          <p14:tracePt t="45437" x="6810375" y="4217988"/>
          <p14:tracePt t="45439" x="6794500" y="4217988"/>
          <p14:tracePt t="45439" x="6784975" y="4217988"/>
          <p14:tracePt t="45440" x="6777038" y="4225925"/>
          <p14:tracePt t="45441" x="6769100" y="4225925"/>
          <p14:tracePt t="45444" x="6753225" y="4225925"/>
          <p14:tracePt t="45446" x="6745288" y="4225925"/>
          <p14:tracePt t="45446" x="6737350" y="4225925"/>
          <p14:tracePt t="45448" x="6721475" y="4225925"/>
          <p14:tracePt t="45450" x="6713538" y="4225925"/>
          <p14:tracePt t="45451" x="6705600" y="4225925"/>
          <p14:tracePt t="45453" x="6697663" y="4225925"/>
          <p14:tracePt t="45455" x="6681788" y="4225925"/>
          <p14:tracePt t="45456" x="6673850" y="4225925"/>
          <p14:tracePt t="45458" x="6665913" y="4225925"/>
          <p14:tracePt t="45461" x="6657975" y="4225925"/>
          <p14:tracePt t="45461" x="6650038" y="4225925"/>
          <p14:tracePt t="45462" x="6642100" y="4225925"/>
          <p14:tracePt t="45463" x="6642100" y="4233863"/>
          <p14:tracePt t="45464" x="6634163" y="4233863"/>
          <p14:tracePt t="45466" x="6626225" y="4233863"/>
          <p14:tracePt t="45468" x="6618288" y="4233863"/>
          <p14:tracePt t="45470" x="6610350" y="4233863"/>
          <p14:tracePt t="45472" x="6602413" y="4233863"/>
          <p14:tracePt t="45475" x="6594475" y="4233863"/>
          <p14:tracePt t="45478" x="6586538" y="4233863"/>
          <p14:tracePt t="45480" x="6578600" y="4233863"/>
          <p14:tracePt t="45485" x="6570663" y="4233863"/>
          <p14:tracePt t="45489" x="6562725" y="4233863"/>
          <p14:tracePt t="45569" x="6562725" y="4241800"/>
          <p14:tracePt t="45651" x="6554788" y="4241800"/>
          <p14:tracePt t="45659" x="6546850" y="4241800"/>
          <p14:tracePt t="45663" x="6546850" y="4233863"/>
          <p14:tracePt t="45666" x="6538913" y="4233863"/>
          <p14:tracePt t="45672" x="6530975" y="4233863"/>
          <p14:tracePt t="45679" x="6523038" y="423386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465428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AE6E715-89F6-4A9A-B08E-705BECD7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3"/>
            <a:ext cx="2910051" cy="5576768"/>
          </a:xfrm>
        </p:spPr>
        <p:txBody>
          <a:bodyPr anchor="t">
            <a:normAutofit/>
          </a:bodyPr>
          <a:lstStyle/>
          <a:p>
            <a:br>
              <a:rPr lang="en-US" altLang="ko-KR" sz="4800" dirty="0">
                <a:solidFill>
                  <a:schemeClr val="bg1"/>
                </a:solidFill>
                <a:ea typeface="맑은 고딕"/>
              </a:rPr>
            </a:br>
            <a:br>
              <a:rPr lang="en-US" altLang="ko-KR" sz="4800" dirty="0">
                <a:solidFill>
                  <a:schemeClr val="bg1"/>
                </a:solidFill>
                <a:ea typeface="맑은 고딕"/>
              </a:rPr>
            </a:br>
            <a:br>
              <a:rPr lang="en-US" altLang="ko-KR" sz="4800" dirty="0">
                <a:solidFill>
                  <a:schemeClr val="bg1"/>
                </a:solidFill>
                <a:ea typeface="맑은 고딕"/>
              </a:rPr>
            </a:br>
            <a:r>
              <a:rPr lang="ko-KR" altLang="en-US" sz="4800" dirty="0">
                <a:solidFill>
                  <a:schemeClr val="bg1"/>
                </a:solidFill>
                <a:ea typeface="맑은 고딕"/>
              </a:rPr>
              <a:t>7.3.3 모델 앙상블</a:t>
            </a:r>
            <a:endParaRPr lang="ko-KR" altLang="en-US" sz="4800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2118" y="0"/>
            <a:ext cx="752987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029C7C61-5E0B-4E01-AA0B-8A01F36B1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9976" y="1591502"/>
            <a:ext cx="5592818" cy="1837498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9976" y="4006121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45E2F2-6F0B-4C19-812F-7208BC6F4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9965" y="4212709"/>
            <a:ext cx="5605390" cy="200182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sz="1400">
                <a:ea typeface="맑은 고딕"/>
              </a:rPr>
              <a:t>분류기를 앙상블하는 좋은 방법은 검증 데이터에서 학습된 가중치를 사용하여 가중 평균하는 것</a:t>
            </a:r>
          </a:p>
          <a:p>
            <a:r>
              <a:rPr lang="ko-KR" altLang="en-US" sz="1400">
                <a:ea typeface="맑은 고딕"/>
              </a:rPr>
              <a:t>좋은 앙상블 가중치를 찾기 위해 랜덤 서치나 넬더-미드(Nelder-Mead)방법 같은 간단한 최적화 알고리즘을 사용</a:t>
            </a:r>
          </a:p>
          <a:p>
            <a:endParaRPr lang="ko-KR" altLang="en-US" sz="1400">
              <a:ea typeface="맑은 고딕"/>
            </a:endParaRPr>
          </a:p>
          <a:p>
            <a:pPr marL="0" indent="0">
              <a:buNone/>
            </a:pPr>
            <a:r>
              <a:rPr lang="ko-KR" altLang="en-US" sz="1400">
                <a:ea typeface="맑은 고딕"/>
              </a:rPr>
              <a:t>                            </a:t>
            </a:r>
          </a:p>
          <a:p>
            <a:pPr marL="0" indent="0">
              <a:buNone/>
            </a:pPr>
            <a:r>
              <a:rPr lang="ko-KR" altLang="en-US" sz="1400">
                <a:ea typeface="맑은 고딕"/>
              </a:rPr>
              <a:t>                                                     </a:t>
            </a:r>
          </a:p>
          <a:p>
            <a:pPr marL="0" indent="0">
              <a:buNone/>
            </a:pPr>
            <a:endParaRPr lang="ko-KR" altLang="en-US" sz="1400">
              <a:ea typeface="맑은 고딕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764A8875-4D40-41A6-B07C-3D88BF64EB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47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01"/>
    </mc:Choice>
    <mc:Fallback xmlns="">
      <p:transition spd="slow" advTm="54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273" x="4127500" y="6483350"/>
          <p14:tracePt t="31402" x="4608513" y="6826250"/>
          <p14:tracePt t="31402" x="4632325" y="6810375"/>
          <p14:tracePt t="31404" x="4656138" y="6794500"/>
          <p14:tracePt t="31405" x="4687888" y="6786563"/>
          <p14:tracePt t="31406" x="4713288" y="6770688"/>
          <p14:tracePt t="31407" x="4760913" y="6738938"/>
          <p14:tracePt t="31408" x="4784725" y="6731000"/>
          <p14:tracePt t="31409" x="4832350" y="6707188"/>
          <p14:tracePt t="31410" x="4856163" y="6691313"/>
          <p14:tracePt t="31411" x="4879975" y="6681788"/>
          <p14:tracePt t="31412" x="4887913" y="6673850"/>
          <p14:tracePt t="31414" x="4911725" y="6657975"/>
          <p14:tracePt t="31416" x="4991100" y="6626225"/>
          <p14:tracePt t="31416" x="5014913" y="6602413"/>
          <p14:tracePt t="31417" x="5022850" y="6602413"/>
          <p14:tracePt t="31419" x="5038725" y="6586538"/>
          <p14:tracePt t="31419" x="5080000" y="6570663"/>
          <p14:tracePt t="31420" x="5119688" y="6546850"/>
          <p14:tracePt t="31421" x="5151438" y="6523038"/>
          <p14:tracePt t="31422" x="5183188" y="6499225"/>
          <p14:tracePt t="31423" x="5207000" y="6491288"/>
          <p14:tracePt t="31424" x="5214938" y="6483350"/>
          <p14:tracePt t="31425" x="5238750" y="6467475"/>
          <p14:tracePt t="31426" x="5270500" y="6443663"/>
          <p14:tracePt t="31427" x="5302250" y="6427788"/>
          <p14:tracePt t="31428" x="5318125" y="6403975"/>
          <p14:tracePt t="31429" x="5326063" y="6403975"/>
          <p14:tracePt t="31431" x="5349875" y="6388100"/>
          <p14:tracePt t="31432" x="5397500" y="6348413"/>
          <p14:tracePt t="31433" x="5422900" y="6330950"/>
          <p14:tracePt t="31435" x="5462588" y="6291263"/>
          <p14:tracePt t="31435" x="5478463" y="6283325"/>
          <p14:tracePt t="31436" x="5502275" y="6267450"/>
          <p14:tracePt t="31437" x="5534025" y="6235700"/>
          <p14:tracePt t="31438" x="5557838" y="6219825"/>
          <p14:tracePt t="31439" x="5573713" y="6203950"/>
          <p14:tracePt t="31440" x="5589588" y="6188075"/>
          <p14:tracePt t="31441" x="5605463" y="6172200"/>
          <p14:tracePt t="31442" x="5637213" y="6132513"/>
          <p14:tracePt t="31443" x="5653088" y="6116638"/>
          <p14:tracePt t="31444" x="5692775" y="6076950"/>
          <p14:tracePt t="31445" x="5708650" y="6053138"/>
          <p14:tracePt t="31447" x="5732463" y="6029325"/>
          <p14:tracePt t="31448" x="5740400" y="6021388"/>
          <p14:tracePt t="31449" x="5749925" y="6005513"/>
          <p14:tracePt t="31450" x="5781675" y="5964238"/>
          <p14:tracePt t="31451" x="5813425" y="5900738"/>
          <p14:tracePt t="31453" x="5821363" y="5892800"/>
          <p14:tracePt t="31453" x="5829300" y="5876925"/>
          <p14:tracePt t="31454" x="5853113" y="5829300"/>
          <p14:tracePt t="31455" x="5876925" y="5797550"/>
          <p14:tracePt t="31456" x="5900738" y="5749925"/>
          <p14:tracePt t="31457" x="5908675" y="5726113"/>
          <p14:tracePt t="31458" x="5924550" y="5702300"/>
          <p14:tracePt t="31459" x="5932488" y="5686425"/>
          <p14:tracePt t="31460" x="5948363" y="5662613"/>
          <p14:tracePt t="31461" x="5964238" y="5613400"/>
          <p14:tracePt t="31462" x="5980113" y="5589588"/>
          <p14:tracePt t="31464" x="6011863" y="5541963"/>
          <p14:tracePt t="31465" x="6027738" y="5494338"/>
          <p14:tracePt t="31466" x="6035675" y="5478463"/>
          <p14:tracePt t="31467" x="6043613" y="5462588"/>
          <p14:tracePt t="31469" x="6059488" y="5438775"/>
          <p14:tracePt t="31470" x="6075363" y="5391150"/>
          <p14:tracePt t="31471" x="6100763" y="5351463"/>
          <p14:tracePt t="31472" x="6116638" y="5327650"/>
          <p14:tracePt t="31473" x="6116638" y="5302250"/>
          <p14:tracePt t="31474" x="6132513" y="5278438"/>
          <p14:tracePt t="31475" x="6148388" y="5262563"/>
          <p14:tracePt t="31476" x="6148388" y="5238750"/>
          <p14:tracePt t="31477" x="6164263" y="5214938"/>
          <p14:tracePt t="31478" x="6172200" y="5207000"/>
          <p14:tracePt t="31480" x="6180138" y="5191125"/>
          <p14:tracePt t="31481" x="6196013" y="5151438"/>
          <p14:tracePt t="31483" x="6203950" y="5143500"/>
          <p14:tracePt t="31483" x="6211888" y="5135563"/>
          <p14:tracePt t="31485" x="6219825" y="5111750"/>
          <p14:tracePt t="31486" x="6235700" y="5080000"/>
          <p14:tracePt t="31487" x="6251575" y="5064125"/>
          <p14:tracePt t="31488" x="6251575" y="5048250"/>
          <p14:tracePt t="31489" x="6275388" y="5024438"/>
          <p14:tracePt t="31490" x="6283325" y="5008563"/>
          <p14:tracePt t="31491" x="6291263" y="4992688"/>
          <p14:tracePt t="31492" x="6299200" y="4976813"/>
          <p14:tracePt t="31494" x="6307138" y="4967288"/>
          <p14:tracePt t="31495" x="6307138" y="4959350"/>
          <p14:tracePt t="31495" x="6323013" y="4951413"/>
          <p14:tracePt t="31497" x="6338888" y="4919663"/>
          <p14:tracePt t="31499" x="6346825" y="4911725"/>
          <p14:tracePt t="31500" x="6354763" y="4895850"/>
          <p14:tracePt t="31502" x="6370638" y="4864100"/>
          <p14:tracePt t="31502" x="6386513" y="4848225"/>
          <p14:tracePt t="31503" x="6386513" y="4832350"/>
          <p14:tracePt t="31504" x="6402388" y="4816475"/>
          <p14:tracePt t="31505" x="6402388" y="4800600"/>
          <p14:tracePt t="31506" x="6418263" y="4792663"/>
          <p14:tracePt t="31507" x="6426200" y="4768850"/>
          <p14:tracePt t="31508" x="6426200" y="4760913"/>
          <p14:tracePt t="31509" x="6442075" y="4745038"/>
          <p14:tracePt t="31510" x="6442075" y="4729163"/>
          <p14:tracePt t="31511" x="6451600" y="4713288"/>
          <p14:tracePt t="31512" x="6459538" y="4705350"/>
          <p14:tracePt t="31514" x="6467475" y="4689475"/>
          <p14:tracePt t="31515" x="6467475" y="4681538"/>
          <p14:tracePt t="31516" x="6475413" y="4665663"/>
          <p14:tracePt t="31517" x="6483350" y="4641850"/>
          <p14:tracePt t="31518" x="6491288" y="4624388"/>
          <p14:tracePt t="31519" x="6499225" y="4608513"/>
          <p14:tracePt t="31520" x="6499225" y="4600575"/>
          <p14:tracePt t="31521" x="6507163" y="4584700"/>
          <p14:tracePt t="31522" x="6515100" y="4576763"/>
          <p14:tracePt t="31523" x="6515100" y="4560888"/>
          <p14:tracePt t="31524" x="6515100" y="4545013"/>
          <p14:tracePt t="31525" x="6523038" y="4529138"/>
          <p14:tracePt t="31526" x="6530975" y="4513263"/>
          <p14:tracePt t="31527" x="6530975" y="4505325"/>
          <p14:tracePt t="31529" x="6538913" y="4489450"/>
          <p14:tracePt t="31530" x="6538913" y="4473575"/>
          <p14:tracePt t="31531" x="6538913" y="4465638"/>
          <p14:tracePt t="31532" x="6546850" y="4449763"/>
          <p14:tracePt t="31532" x="6546850" y="4433888"/>
          <p14:tracePt t="31534" x="6554788" y="4425950"/>
          <p14:tracePt t="31535" x="6554788" y="4402138"/>
          <p14:tracePt t="31536" x="6554788" y="4394200"/>
          <p14:tracePt t="31538" x="6554788" y="4378325"/>
          <p14:tracePt t="31539" x="6554788" y="4370388"/>
          <p14:tracePt t="31540" x="6554788" y="4354513"/>
          <p14:tracePt t="31541" x="6554788" y="4346575"/>
          <p14:tracePt t="31542" x="6554788" y="4330700"/>
          <p14:tracePt t="31543" x="6554788" y="4322763"/>
          <p14:tracePt t="31544" x="6562725" y="4314825"/>
          <p14:tracePt t="31545" x="6562725" y="4306888"/>
          <p14:tracePt t="31547" x="6562725" y="4291013"/>
          <p14:tracePt t="31548" x="6562725" y="4273550"/>
          <p14:tracePt t="31550" x="6562725" y="4265613"/>
          <p14:tracePt t="31551" x="6562725" y="4257675"/>
          <p14:tracePt t="31552" x="6562725" y="4249738"/>
          <p14:tracePt t="31553" x="6562725" y="4241800"/>
          <p14:tracePt t="31555" x="6562725" y="4233863"/>
          <p14:tracePt t="31555" x="6562725" y="4225925"/>
          <p14:tracePt t="31558" x="6562725" y="4217988"/>
          <p14:tracePt t="31558" x="6562725" y="4202113"/>
          <p14:tracePt t="31560" x="6562725" y="4194175"/>
          <p14:tracePt t="31562" x="6562725" y="4186238"/>
          <p14:tracePt t="31564" x="6562725" y="4178300"/>
          <p14:tracePt t="31566" x="6554788" y="4170363"/>
          <p14:tracePt t="31567" x="6554788" y="4162425"/>
          <p14:tracePt t="31570" x="6554788" y="4154488"/>
          <p14:tracePt t="31570" x="6554788" y="4146550"/>
          <p14:tracePt t="31571" x="6546850" y="4146550"/>
          <p14:tracePt t="31572" x="6546850" y="4138613"/>
          <p14:tracePt t="31575" x="6546850" y="4130675"/>
          <p14:tracePt t="31576" x="6538913" y="4130675"/>
          <p14:tracePt t="31578" x="6538913" y="4122738"/>
          <p14:tracePt t="31580" x="6538913" y="4114800"/>
          <p14:tracePt t="31582" x="6530975" y="4114800"/>
          <p14:tracePt t="31583" x="6530975" y="4106863"/>
          <p14:tracePt t="31584" x="6523038" y="4106863"/>
          <p14:tracePt t="31587" x="6523038" y="4098925"/>
          <p14:tracePt t="31588" x="6515100" y="4098925"/>
          <p14:tracePt t="31591" x="6515100" y="4090988"/>
          <p14:tracePt t="31592" x="6507163" y="4090988"/>
          <p14:tracePt t="31594" x="6507163" y="4083050"/>
          <p14:tracePt t="31595" x="6499225" y="4083050"/>
          <p14:tracePt t="31598" x="6491288" y="4083050"/>
          <p14:tracePt t="31599" x="6483350" y="4075113"/>
          <p14:tracePt t="31602" x="6475413" y="4067175"/>
          <p14:tracePt t="31604" x="6467475" y="4067175"/>
          <p14:tracePt t="31605" x="6459538" y="4067175"/>
          <p14:tracePt t="31606" x="6459538" y="4059238"/>
          <p14:tracePt t="31608" x="6451600" y="4059238"/>
          <p14:tracePt t="31609" x="6451600" y="4051300"/>
          <p14:tracePt t="31610" x="6442075" y="4051300"/>
          <p14:tracePt t="31612" x="6434138" y="4051300"/>
          <p14:tracePt t="31614" x="6426200" y="4051300"/>
          <p14:tracePt t="31615" x="6426200" y="4043363"/>
          <p14:tracePt t="31616" x="6418263" y="4043363"/>
          <p14:tracePt t="31618" x="6410325" y="4043363"/>
          <p14:tracePt t="31619" x="6410325" y="4035425"/>
          <p14:tracePt t="31620" x="6402388" y="4035425"/>
          <p14:tracePt t="31621" x="6394450" y="4035425"/>
          <p14:tracePt t="31623" x="6386513" y="4035425"/>
          <p14:tracePt t="31625" x="6386513" y="4027488"/>
          <p14:tracePt t="31626" x="6378575" y="4027488"/>
          <p14:tracePt t="31628" x="6378575" y="4019550"/>
          <p14:tracePt t="31630" x="6370638" y="4019550"/>
          <p14:tracePt t="31631" x="6362700" y="4019550"/>
          <p14:tracePt t="31635" x="6354763" y="4011613"/>
          <p14:tracePt t="31640" x="6346825" y="4011613"/>
          <p14:tracePt t="31642" x="6346825" y="4003675"/>
          <p14:tracePt t="31647" x="6338888" y="4003675"/>
          <p14:tracePt t="31651" x="6330950" y="3995738"/>
          <p14:tracePt t="31654" x="6330950" y="3987800"/>
          <p14:tracePt t="31661" x="6330950" y="3979863"/>
          <p14:tracePt t="31665" x="6330950" y="3971925"/>
          <p14:tracePt t="31669" x="6330950" y="3963988"/>
          <p14:tracePt t="31670" x="6323013" y="3963988"/>
          <p14:tracePt t="31671" x="6323013" y="3956050"/>
          <p14:tracePt t="31673" x="6323013" y="3948113"/>
          <p14:tracePt t="31676" x="6323013" y="3938588"/>
          <p14:tracePt t="31678" x="6323013" y="3930650"/>
          <p14:tracePt t="31680" x="6323013" y="3922713"/>
          <p14:tracePt t="31682" x="6323013" y="3914775"/>
          <p14:tracePt t="31684" x="6323013" y="3906838"/>
          <p14:tracePt t="31686" x="6323013" y="3898900"/>
          <p14:tracePt t="31688" x="6323013" y="3890963"/>
          <p14:tracePt t="31689" x="6323013" y="3883025"/>
          <p14:tracePt t="31691" x="6323013" y="3875088"/>
          <p14:tracePt t="31692" x="6330950" y="3875088"/>
          <p14:tracePt t="31693" x="6330950" y="3867150"/>
          <p14:tracePt t="31694" x="6338888" y="3859213"/>
          <p14:tracePt t="31695" x="6338888" y="3851275"/>
          <p14:tracePt t="31698" x="6338888" y="3843338"/>
          <p14:tracePt t="31699" x="6338888" y="3835400"/>
          <p14:tracePt t="31700" x="6346825" y="3827463"/>
          <p14:tracePt t="31702" x="6346825" y="3819525"/>
          <p14:tracePt t="31704" x="6346825" y="3811588"/>
          <p14:tracePt t="31706" x="6354763" y="3811588"/>
          <p14:tracePt t="31707" x="6354763" y="3803650"/>
          <p14:tracePt t="31707" x="6354763" y="3795713"/>
          <p14:tracePt t="31708" x="6362700" y="3795713"/>
          <p14:tracePt t="31709" x="6362700" y="3787775"/>
          <p14:tracePt t="31711" x="6362700" y="3779838"/>
          <p14:tracePt t="31715" x="6370638" y="3771900"/>
          <p14:tracePt t="31716" x="6370638" y="3763963"/>
          <p14:tracePt t="31717" x="6370638" y="3756025"/>
          <p14:tracePt t="31719" x="6370638" y="3748088"/>
          <p14:tracePt t="31722" x="6370638" y="3740150"/>
          <p14:tracePt t="31724" x="6370638" y="3732213"/>
          <p14:tracePt t="31726" x="6370638" y="3724275"/>
          <p14:tracePt t="31729" x="6378575" y="3716338"/>
          <p14:tracePt t="31732" x="6378575" y="3708400"/>
          <p14:tracePt t="31734" x="6378575" y="3700463"/>
          <p14:tracePt t="31735" x="6378575" y="3692525"/>
          <p14:tracePt t="31738" x="6378575" y="3684588"/>
          <p14:tracePt t="31740" x="6378575" y="3676650"/>
          <p14:tracePt t="31743" x="6378575" y="3668713"/>
          <p14:tracePt t="31744" x="6378575" y="3660775"/>
          <p14:tracePt t="31748" x="6378575" y="3652838"/>
          <p14:tracePt t="31750" x="6378575" y="3644900"/>
          <p14:tracePt t="31752" x="6378575" y="3636963"/>
          <p14:tracePt t="31754" x="6378575" y="3629025"/>
          <p14:tracePt t="31756" x="6378575" y="3621088"/>
          <p14:tracePt t="31757" x="6370638" y="3621088"/>
          <p14:tracePt t="31758" x="6370638" y="3613150"/>
          <p14:tracePt t="31760" x="6370638" y="3605213"/>
          <p14:tracePt t="31762" x="6370638" y="3595688"/>
          <p14:tracePt t="31764" x="6370638" y="3587750"/>
          <p14:tracePt t="31766" x="6370638" y="3579813"/>
          <p14:tracePt t="31768" x="6370638" y="3571875"/>
          <p14:tracePt t="31769" x="6370638" y="3563938"/>
          <p14:tracePt t="31771" x="6370638" y="3556000"/>
          <p14:tracePt t="31771" x="6370638" y="3548063"/>
          <p14:tracePt t="31772" x="6370638" y="3540125"/>
          <p14:tracePt t="31774" x="6370638" y="3532188"/>
          <p14:tracePt t="31777" x="6370638" y="3524250"/>
          <p14:tracePt t="31779" x="6370638" y="3508375"/>
          <p14:tracePt t="31781" x="6370638" y="3500438"/>
          <p14:tracePt t="31783" x="6370638" y="3492500"/>
          <p14:tracePt t="31784" x="6370638" y="3476625"/>
          <p14:tracePt t="31786" x="6370638" y="3468688"/>
          <p14:tracePt t="31788" x="6370638" y="3452813"/>
          <p14:tracePt t="31790" x="6370638" y="3444875"/>
          <p14:tracePt t="31790" x="6370638" y="3436938"/>
          <p14:tracePt t="31791" x="6370638" y="3429000"/>
          <p14:tracePt t="31792" x="6370638" y="3421063"/>
          <p14:tracePt t="31793" x="6370638" y="3413125"/>
          <p14:tracePt t="31794" x="6370638" y="3405188"/>
          <p14:tracePt t="31796" x="6370638" y="3397250"/>
          <p14:tracePt t="31797" x="6370638" y="3389313"/>
          <p14:tracePt t="31799" x="6370638" y="3373438"/>
          <p14:tracePt t="31801" x="6370638" y="3365500"/>
          <p14:tracePt t="31802" x="6370638" y="3357563"/>
          <p14:tracePt t="31803" x="6370638" y="3349625"/>
          <p14:tracePt t="31805" x="6370638" y="3341688"/>
          <p14:tracePt t="31806" x="6370638" y="3333750"/>
          <p14:tracePt t="31808" x="6370638" y="3325813"/>
          <p14:tracePt t="31810" x="6370638" y="3317875"/>
          <p14:tracePt t="31811" x="6370638" y="3309938"/>
          <p14:tracePt t="31812" x="6370638" y="3302000"/>
          <p14:tracePt t="31815" x="6370638" y="3294063"/>
          <p14:tracePt t="31816" x="6370638" y="3286125"/>
          <p14:tracePt t="31817" x="6370638" y="3278188"/>
          <p14:tracePt t="31818" x="6370638" y="3270250"/>
          <p14:tracePt t="31820" x="6370638" y="3262313"/>
          <p14:tracePt t="31821" x="6378575" y="3262313"/>
          <p14:tracePt t="31822" x="6378575" y="3252788"/>
          <p14:tracePt t="31823" x="6378575" y="3244850"/>
          <p14:tracePt t="31824" x="6378575" y="3236913"/>
          <p14:tracePt t="31826" x="6378575" y="3228975"/>
          <p14:tracePt t="31828" x="6386513" y="3221038"/>
          <p14:tracePt t="31831" x="6394450" y="3205163"/>
          <p14:tracePt t="31833" x="6394450" y="3197225"/>
          <p14:tracePt t="31834" x="6394450" y="3189288"/>
          <p14:tracePt t="31835" x="6402388" y="3173413"/>
          <p14:tracePt t="31837" x="6402388" y="3165475"/>
          <p14:tracePt t="31839" x="6410325" y="3157538"/>
          <p14:tracePt t="31841" x="6418263" y="3141663"/>
          <p14:tracePt t="31843" x="6418263" y="3133725"/>
          <p14:tracePt t="31844" x="6418263" y="3125788"/>
          <p14:tracePt t="31845" x="6426200" y="3125788"/>
          <p14:tracePt t="31846" x="6426200" y="3117850"/>
          <p14:tracePt t="31849" x="6434138" y="3109913"/>
          <p14:tracePt t="31850" x="6434138" y="3101975"/>
          <p14:tracePt t="31850" x="6442075" y="3094038"/>
          <p14:tracePt t="31852" x="6442075" y="3086100"/>
          <p14:tracePt t="31853" x="6451600" y="3086100"/>
          <p14:tracePt t="31854" x="6451600" y="3078163"/>
          <p14:tracePt t="31856" x="6451600" y="3070225"/>
          <p14:tracePt t="31857" x="6459538" y="3070225"/>
          <p14:tracePt t="31857" x="6459538" y="3062288"/>
          <p14:tracePt t="31859" x="6467475" y="3054350"/>
          <p14:tracePt t="31861" x="6475413" y="3038475"/>
          <p14:tracePt t="31864" x="6475413" y="3030538"/>
          <p14:tracePt t="31865" x="6483350" y="3030538"/>
          <p14:tracePt t="31866" x="6483350" y="3022600"/>
          <p14:tracePt t="31867" x="6491288" y="3014663"/>
          <p14:tracePt t="31868" x="6499225" y="3014663"/>
          <p14:tracePt t="31869" x="6499225" y="3006725"/>
          <p14:tracePt t="31871" x="6507163" y="2998788"/>
          <p14:tracePt t="31872" x="6507163" y="2990850"/>
          <p14:tracePt t="31874" x="6515100" y="2990850"/>
          <p14:tracePt t="31876" x="6515100" y="2982913"/>
          <p14:tracePt t="31877" x="6523038" y="2974975"/>
          <p14:tracePt t="31878" x="6530975" y="2974975"/>
          <p14:tracePt t="31881" x="6530975" y="2967038"/>
          <p14:tracePt t="31882" x="6538913" y="2959100"/>
          <p14:tracePt t="31883" x="6546850" y="2959100"/>
          <p14:tracePt t="31884" x="6546850" y="2951163"/>
          <p14:tracePt t="31886" x="6554788" y="2951163"/>
          <p14:tracePt t="31888" x="6554788" y="2943225"/>
          <p14:tracePt t="31889" x="6562725" y="2943225"/>
          <p14:tracePt t="31890" x="6570663" y="2935288"/>
          <p14:tracePt t="31892" x="6578600" y="2935288"/>
          <p14:tracePt t="31894" x="6586538" y="2927350"/>
          <p14:tracePt t="31896" x="6594475" y="2919413"/>
          <p14:tracePt t="31899" x="6602413" y="2919413"/>
          <p14:tracePt t="31900" x="6618288" y="2909888"/>
          <p14:tracePt t="31902" x="6626225" y="2901950"/>
          <p14:tracePt t="31903" x="6634163" y="2901950"/>
          <p14:tracePt t="31905" x="6642100" y="2901950"/>
          <p14:tracePt t="31906" x="6642100" y="2894013"/>
          <p14:tracePt t="31907" x="6650038" y="2894013"/>
          <p14:tracePt t="31909" x="6657975" y="2894013"/>
          <p14:tracePt t="31910" x="6665913" y="2894013"/>
          <p14:tracePt t="31912" x="6673850" y="2886075"/>
          <p14:tracePt t="31913" x="6681788" y="2886075"/>
          <p14:tracePt t="31916" x="6689725" y="2886075"/>
          <p14:tracePt t="31917" x="6697663" y="2886075"/>
          <p14:tracePt t="31917" x="6705600" y="2886075"/>
          <p14:tracePt t="31919" x="6721475" y="2878138"/>
          <p14:tracePt t="31920" x="6729413" y="2878138"/>
          <p14:tracePt t="31921" x="6737350" y="2878138"/>
          <p14:tracePt t="31922" x="6745288" y="2870200"/>
          <p14:tracePt t="31924" x="6753225" y="2870200"/>
          <p14:tracePt t="31925" x="6761163" y="2870200"/>
          <p14:tracePt t="31926" x="6769100" y="2870200"/>
          <p14:tracePt t="31928" x="6784975" y="2870200"/>
          <p14:tracePt t="31929" x="6794500" y="2870200"/>
          <p14:tracePt t="31931" x="6802438" y="2870200"/>
          <p14:tracePt t="31932" x="6810375" y="2870200"/>
          <p14:tracePt t="31933" x="6818313" y="2870200"/>
          <p14:tracePt t="31935" x="6834188" y="2870200"/>
          <p14:tracePt t="31937" x="6842125" y="2870200"/>
          <p14:tracePt t="31939" x="6858000" y="2870200"/>
          <p14:tracePt t="31941" x="6865938" y="2870200"/>
          <p14:tracePt t="31943" x="6873875" y="2870200"/>
          <p14:tracePt t="31945" x="6889750" y="2870200"/>
          <p14:tracePt t="31947" x="6897688" y="2870200"/>
          <p14:tracePt t="31949" x="6905625" y="2870200"/>
          <p14:tracePt t="31951" x="6913563" y="2870200"/>
          <p14:tracePt t="31952" x="6921500" y="2870200"/>
          <p14:tracePt t="31954" x="6929438" y="2870200"/>
          <p14:tracePt t="31955" x="6929438" y="2878138"/>
          <p14:tracePt t="31956" x="6937375" y="2878138"/>
          <p14:tracePt t="31959" x="6945313" y="2878138"/>
          <p14:tracePt t="31966" x="6969125" y="2894013"/>
          <p14:tracePt t="31967" x="6977063" y="2901950"/>
          <p14:tracePt t="31968" x="6985000" y="2901950"/>
          <p14:tracePt t="31970" x="6985000" y="2909888"/>
          <p14:tracePt t="31971" x="6992938" y="2909888"/>
          <p14:tracePt t="31973" x="7000875" y="2919413"/>
          <p14:tracePt t="31974" x="7000875" y="2927350"/>
          <p14:tracePt t="31976" x="7008813" y="2927350"/>
          <p14:tracePt t="31977" x="7008813" y="2935288"/>
          <p14:tracePt t="31978" x="7016750" y="2935288"/>
          <p14:tracePt t="31979" x="7016750" y="2943225"/>
          <p14:tracePt t="31982" x="7024688" y="2951163"/>
          <p14:tracePt t="31983" x="7024688" y="2959100"/>
          <p14:tracePt t="31985" x="7024688" y="2967038"/>
          <p14:tracePt t="31986" x="7032625" y="2967038"/>
          <p14:tracePt t="31987" x="7032625" y="2974975"/>
          <p14:tracePt t="31989" x="7032625" y="2982913"/>
          <p14:tracePt t="31990" x="7040563" y="2990850"/>
          <p14:tracePt t="31992" x="7048500" y="2998788"/>
          <p14:tracePt t="31994" x="7048500" y="3006725"/>
          <p14:tracePt t="31996" x="7048500" y="3014663"/>
          <p14:tracePt t="31998" x="7048500" y="3022600"/>
          <p14:tracePt t="32000" x="7048500" y="3030538"/>
          <p14:tracePt t="32001" x="7056438" y="3030538"/>
          <p14:tracePt t="32002" x="7056438" y="3038475"/>
          <p14:tracePt t="32004" x="7056438" y="3046413"/>
          <p14:tracePt t="32008" x="7056438" y="3054350"/>
          <p14:tracePt t="32008" x="7056438" y="3062288"/>
          <p14:tracePt t="32010" x="7056438" y="3070225"/>
          <p14:tracePt t="32014" x="7056438" y="3078163"/>
          <p14:tracePt t="32016" x="7056438" y="3086100"/>
          <p14:tracePt t="32017" x="7056438" y="3094038"/>
          <p14:tracePt t="32021" x="7056438" y="3101975"/>
          <p14:tracePt t="32022" x="7056438" y="3109913"/>
          <p14:tracePt t="32024" x="7048500" y="3109913"/>
          <p14:tracePt t="32025" x="7048500" y="3117850"/>
          <p14:tracePt t="32026" x="7048500" y="3125788"/>
          <p14:tracePt t="32027" x="7040563" y="3125788"/>
          <p14:tracePt t="32029" x="7040563" y="3133725"/>
          <p14:tracePt t="32033" x="7032625" y="3141663"/>
          <p14:tracePt t="32036" x="7032625" y="3149600"/>
          <p14:tracePt t="32038" x="7024688" y="3157538"/>
          <p14:tracePt t="32040" x="7024688" y="3165475"/>
          <p14:tracePt t="32042" x="7016750" y="3165475"/>
          <p14:tracePt t="32044" x="7016750" y="3173413"/>
          <p14:tracePt t="32045" x="7008813" y="3181350"/>
          <p14:tracePt t="32050" x="7000875" y="3189288"/>
          <p14:tracePt t="32053" x="6992938" y="3197225"/>
          <p14:tracePt t="32056" x="6992938" y="3205163"/>
          <p14:tracePt t="32059" x="6985000" y="3213100"/>
          <p14:tracePt t="32060" x="6977063" y="3213100"/>
          <p14:tracePt t="32061" x="6977063" y="3221038"/>
          <p14:tracePt t="32063" x="6969125" y="3221038"/>
          <p14:tracePt t="32066" x="6969125" y="3228975"/>
          <p14:tracePt t="32068" x="6961188" y="3228975"/>
          <p14:tracePt t="32070" x="6961188" y="3236913"/>
          <p14:tracePt t="32070" x="6953250" y="3236913"/>
          <p14:tracePt t="32071" x="6945313" y="3244850"/>
          <p14:tracePt t="32074" x="6937375" y="3244850"/>
          <p14:tracePt t="32076" x="6937375" y="3252788"/>
          <p14:tracePt t="32078" x="6929438" y="3252788"/>
          <p14:tracePt t="32079" x="6921500" y="3262313"/>
          <p14:tracePt t="32082" x="6913563" y="3262313"/>
          <p14:tracePt t="32084" x="6905625" y="3262313"/>
          <p14:tracePt t="32084" x="6905625" y="3270250"/>
          <p14:tracePt t="32085" x="6897688" y="3270250"/>
          <p14:tracePt t="32087" x="6889750" y="3270250"/>
          <p14:tracePt t="32088" x="6881813" y="3278188"/>
          <p14:tracePt t="32091" x="6873875" y="3278188"/>
          <p14:tracePt t="32091" x="6873875" y="3286125"/>
          <p14:tracePt t="32092" x="6865938" y="3286125"/>
          <p14:tracePt t="32094" x="6858000" y="3286125"/>
          <p14:tracePt t="32096" x="6842125" y="3294063"/>
          <p14:tracePt t="32099" x="6834188" y="3294063"/>
          <p14:tracePt t="32100" x="6826250" y="3302000"/>
          <p14:tracePt t="32102" x="6818313" y="3302000"/>
          <p14:tracePt t="32103" x="6810375" y="3302000"/>
          <p14:tracePt t="32104" x="6802438" y="3302000"/>
          <p14:tracePt t="32106" x="6794500" y="3302000"/>
          <p14:tracePt t="32108" x="6784975" y="3302000"/>
          <p14:tracePt t="32110" x="6777038" y="3309938"/>
          <p14:tracePt t="32111" x="6769100" y="3309938"/>
          <p14:tracePt t="32113" x="6761163" y="3309938"/>
          <p14:tracePt t="32114" x="6753225" y="3309938"/>
          <p14:tracePt t="32116" x="6745288" y="3309938"/>
          <p14:tracePt t="32117" x="6737350" y="3309938"/>
          <p14:tracePt t="32119" x="6729413" y="3309938"/>
          <p14:tracePt t="32120" x="6721475" y="3309938"/>
          <p14:tracePt t="32121" x="6713538" y="3309938"/>
          <p14:tracePt t="32123" x="6705600" y="3309938"/>
          <p14:tracePt t="32125" x="6697663" y="3309938"/>
          <p14:tracePt t="32126" x="6689725" y="3309938"/>
          <p14:tracePt t="32128" x="6681788" y="3309938"/>
          <p14:tracePt t="32128" x="6673850" y="3309938"/>
          <p14:tracePt t="32131" x="6665913" y="3309938"/>
          <p14:tracePt t="32133" x="6657975" y="3309938"/>
          <p14:tracePt t="32133" x="6650038" y="3309938"/>
          <p14:tracePt t="32134" x="6642100" y="3309938"/>
          <p14:tracePt t="32136" x="6634163" y="3309938"/>
          <p14:tracePt t="32138" x="6626225" y="3309938"/>
          <p14:tracePt t="32138" x="6618288" y="3302000"/>
          <p14:tracePt t="32139" x="6610350" y="3302000"/>
          <p14:tracePt t="32141" x="6602413" y="3302000"/>
          <p14:tracePt t="32142" x="6594475" y="3302000"/>
          <p14:tracePt t="32144" x="6586538" y="3294063"/>
          <p14:tracePt t="32146" x="6578600" y="3294063"/>
          <p14:tracePt t="32149" x="6562725" y="3286125"/>
          <p14:tracePt t="32150" x="6554788" y="3286125"/>
          <p14:tracePt t="32151" x="6554788" y="3278188"/>
          <p14:tracePt t="32152" x="6546850" y="3278188"/>
          <p14:tracePt t="32153" x="6546850" y="3270250"/>
          <p14:tracePt t="32154" x="6530975" y="3270250"/>
          <p14:tracePt t="32156" x="6530975" y="3262313"/>
          <p14:tracePt t="32157" x="6523038" y="3262313"/>
          <p14:tracePt t="32159" x="6507163" y="3252788"/>
          <p14:tracePt t="32160" x="6507163" y="3244850"/>
          <p14:tracePt t="32162" x="6499225" y="3244850"/>
          <p14:tracePt t="32163" x="6499225" y="3236913"/>
          <p14:tracePt t="32165" x="6491288" y="3236913"/>
          <p14:tracePt t="32166" x="6483350" y="3228975"/>
          <p14:tracePt t="32168" x="6475413" y="3228975"/>
          <p14:tracePt t="32169" x="6475413" y="3221038"/>
          <p14:tracePt t="32170" x="6467475" y="3213100"/>
          <p14:tracePt t="32172" x="6467475" y="3205163"/>
          <p14:tracePt t="32173" x="6459538" y="3205163"/>
          <p14:tracePt t="32174" x="6459538" y="3197225"/>
          <p14:tracePt t="32176" x="6451600" y="3189288"/>
          <p14:tracePt t="32177" x="6451600" y="3181350"/>
          <p14:tracePt t="32178" x="6442075" y="3181350"/>
          <p14:tracePt t="32181" x="6442075" y="3173413"/>
          <p14:tracePt t="32183" x="6442075" y="3165475"/>
          <p14:tracePt t="32184" x="6434138" y="3165475"/>
          <p14:tracePt t="32185" x="6434138" y="3157538"/>
          <p14:tracePt t="32186" x="6434138" y="3141663"/>
          <p14:tracePt t="32190" x="6434138" y="3133725"/>
          <p14:tracePt t="32191" x="6426200" y="3125788"/>
          <p14:tracePt t="32191" x="6426200" y="3117850"/>
          <p14:tracePt t="32192" x="6426200" y="3109913"/>
          <p14:tracePt t="32194" x="6426200" y="3101975"/>
          <p14:tracePt t="32196" x="6426200" y="3094038"/>
          <p14:tracePt t="32198" x="6426200" y="3086100"/>
          <p14:tracePt t="32199" x="6426200" y="3078163"/>
          <p14:tracePt t="32201" x="6426200" y="3070225"/>
          <p14:tracePt t="32204" x="6426200" y="3062288"/>
          <p14:tracePt t="32204" x="6426200" y="3054350"/>
          <p14:tracePt t="32205" x="6426200" y="3046413"/>
          <p14:tracePt t="32207" x="6426200" y="3038475"/>
          <p14:tracePt t="32209" x="6426200" y="3030538"/>
          <p14:tracePt t="32211" x="6434138" y="3022600"/>
          <p14:tracePt t="32212" x="6434138" y="3014663"/>
          <p14:tracePt t="32214" x="6442075" y="3006725"/>
          <p14:tracePt t="32216" x="6442075" y="2998788"/>
          <p14:tracePt t="32217" x="6451600" y="2998788"/>
          <p14:tracePt t="32218" x="6459538" y="2990850"/>
          <p14:tracePt t="32219" x="6459538" y="2982913"/>
          <p14:tracePt t="32220" x="6467475" y="2982913"/>
          <p14:tracePt t="32221" x="6467475" y="2974975"/>
          <p14:tracePt t="32223" x="6475413" y="2974975"/>
          <p14:tracePt t="32224" x="6475413" y="2967038"/>
          <p14:tracePt t="32225" x="6483350" y="2967038"/>
          <p14:tracePt t="32226" x="6491288" y="2967038"/>
          <p14:tracePt t="32227" x="6491288" y="2959100"/>
          <p14:tracePt t="32228" x="6499225" y="2959100"/>
          <p14:tracePt t="32231" x="6507163" y="2951163"/>
          <p14:tracePt t="32233" x="6515100" y="2951163"/>
          <p14:tracePt t="32234" x="6523038" y="2951163"/>
          <p14:tracePt t="32235" x="6523038" y="2943225"/>
          <p14:tracePt t="32236" x="6530975" y="2943225"/>
          <p14:tracePt t="32238" x="6538913" y="2943225"/>
          <p14:tracePt t="32240" x="6546850" y="2943225"/>
          <p14:tracePt t="32241" x="6554788" y="2943225"/>
          <p14:tracePt t="32242" x="6554788" y="2935288"/>
          <p14:tracePt t="32243" x="6562725" y="2935288"/>
          <p14:tracePt t="32245" x="6570663" y="2935288"/>
          <p14:tracePt t="32246" x="6578600" y="2935288"/>
          <p14:tracePt t="32248" x="6586538" y="2935288"/>
          <p14:tracePt t="32250" x="6594475" y="2935288"/>
          <p14:tracePt t="32250" x="6602413" y="2935288"/>
          <p14:tracePt t="32251" x="6610350" y="2935288"/>
          <p14:tracePt t="32252" x="6610350" y="2927350"/>
          <p14:tracePt t="32253" x="6618288" y="2927350"/>
          <p14:tracePt t="32254" x="6626225" y="2927350"/>
          <p14:tracePt t="32256" x="6642100" y="2927350"/>
          <p14:tracePt t="32258" x="6650038" y="2927350"/>
          <p14:tracePt t="32259" x="6657975" y="2927350"/>
          <p14:tracePt t="32260" x="6665913" y="2927350"/>
          <p14:tracePt t="32261" x="6673850" y="2919413"/>
          <p14:tracePt t="32264" x="6689725" y="2919413"/>
          <p14:tracePt t="32265" x="6697663" y="2919413"/>
          <p14:tracePt t="32266" x="6713538" y="2919413"/>
          <p14:tracePt t="32267" x="6729413" y="2919413"/>
          <p14:tracePt t="32268" x="6737350" y="2919413"/>
          <p14:tracePt t="32269" x="6745288" y="2919413"/>
          <p14:tracePt t="32270" x="6761163" y="2919413"/>
          <p14:tracePt t="32271" x="6769100" y="2919413"/>
          <p14:tracePt t="32272" x="6777038" y="2919413"/>
          <p14:tracePt t="32273" x="6784975" y="2919413"/>
          <p14:tracePt t="32274" x="6810375" y="2919413"/>
          <p14:tracePt t="32275" x="6818313" y="2919413"/>
          <p14:tracePt t="32276" x="6826250" y="2919413"/>
          <p14:tracePt t="32277" x="6834188" y="2919413"/>
          <p14:tracePt t="32278" x="6850063" y="2919413"/>
          <p14:tracePt t="32279" x="6865938" y="2919413"/>
          <p14:tracePt t="32281" x="6873875" y="2919413"/>
          <p14:tracePt t="32282" x="6897688" y="2919413"/>
          <p14:tracePt t="32283" x="6905625" y="2919413"/>
          <p14:tracePt t="32284" x="6921500" y="2919413"/>
          <p14:tracePt t="32285" x="6929438" y="2919413"/>
          <p14:tracePt t="32286" x="6953250" y="2919413"/>
          <p14:tracePt t="32287" x="6969125" y="2919413"/>
          <p14:tracePt t="32288" x="6985000" y="2919413"/>
          <p14:tracePt t="32289" x="6992938" y="2927350"/>
          <p14:tracePt t="32290" x="7008813" y="2927350"/>
          <p14:tracePt t="32291" x="7024688" y="2927350"/>
          <p14:tracePt t="32293" x="7040563" y="2927350"/>
          <p14:tracePt t="32294" x="7056438" y="2927350"/>
          <p14:tracePt t="32295" x="7064375" y="2927350"/>
          <p14:tracePt t="32295" x="7080250" y="2927350"/>
          <p14:tracePt t="32296" x="7104063" y="2927350"/>
          <p14:tracePt t="32298" x="7112000" y="2927350"/>
          <p14:tracePt t="32299" x="7127875" y="2927350"/>
          <p14:tracePt t="32300" x="7169150" y="2935288"/>
          <p14:tracePt t="32300" x="7177088" y="2935288"/>
          <p14:tracePt t="32301" x="7192963" y="2935288"/>
          <p14:tracePt t="32302" x="7200900" y="2935288"/>
          <p14:tracePt t="32303" x="7216775" y="2935288"/>
          <p14:tracePt t="32304" x="7232650" y="2935288"/>
          <p14:tracePt t="32305" x="7240588" y="2935288"/>
          <p14:tracePt t="32306" x="7256463" y="2935288"/>
          <p14:tracePt t="32307" x="7272338" y="2943225"/>
          <p14:tracePt t="32308" x="7288213" y="2943225"/>
          <p14:tracePt t="32310" x="7327900" y="2943225"/>
          <p14:tracePt t="32310" x="7343775" y="2943225"/>
          <p14:tracePt t="32311" x="7351713" y="2943225"/>
          <p14:tracePt t="32312" x="7375525" y="2943225"/>
          <p14:tracePt t="32314" x="7391400" y="2943225"/>
          <p14:tracePt t="32315" x="7399338" y="2943225"/>
          <p14:tracePt t="32316" x="7423150" y="2951163"/>
          <p14:tracePt t="32317" x="7431088" y="2951163"/>
          <p14:tracePt t="32317" x="7446963" y="2951163"/>
          <p14:tracePt t="32318" x="7470775" y="2951163"/>
          <p14:tracePt t="32319" x="7486650" y="2951163"/>
          <p14:tracePt t="32320" x="7512050" y="2951163"/>
          <p14:tracePt t="32321" x="7519988" y="2951163"/>
          <p14:tracePt t="32322" x="7527925" y="2951163"/>
          <p14:tracePt t="32323" x="7543800" y="2951163"/>
          <p14:tracePt t="32324" x="7567613" y="2951163"/>
          <p14:tracePt t="32325" x="7591425" y="2951163"/>
          <p14:tracePt t="32326" x="7607300" y="2951163"/>
          <p14:tracePt t="32327" x="7615238" y="2951163"/>
          <p14:tracePt t="32328" x="7631113" y="2951163"/>
          <p14:tracePt t="32329" x="7646988" y="2951163"/>
          <p14:tracePt t="32331" x="7670800" y="2951163"/>
          <p14:tracePt t="32333" x="7686675" y="2951163"/>
          <p14:tracePt t="32333" x="7702550" y="2959100"/>
          <p14:tracePt t="32334" x="7726363" y="2959100"/>
          <p14:tracePt t="32335" x="7742238" y="2959100"/>
          <p14:tracePt t="32336" x="7758113" y="2959100"/>
          <p14:tracePt t="32338" x="7773988" y="2959100"/>
          <p14:tracePt t="32338" x="7789863" y="2959100"/>
          <p14:tracePt t="32339" x="7797800" y="2959100"/>
          <p14:tracePt t="32340" x="7805738" y="2959100"/>
          <p14:tracePt t="32341" x="7821613" y="2959100"/>
          <p14:tracePt t="32342" x="7839075" y="2959100"/>
          <p14:tracePt t="32343" x="7854950" y="2959100"/>
          <p14:tracePt t="32344" x="7862888" y="2959100"/>
          <p14:tracePt t="32345" x="7870825" y="2959100"/>
          <p14:tracePt t="32346" x="7894638" y="2959100"/>
          <p14:tracePt t="32348" x="7902575" y="2959100"/>
          <p14:tracePt t="32349" x="7918450" y="2959100"/>
          <p14:tracePt t="32350" x="7926388" y="2959100"/>
          <p14:tracePt t="32350" x="7942263" y="2959100"/>
          <p14:tracePt t="32351" x="7958138" y="2959100"/>
          <p14:tracePt t="32353" x="7966075" y="2959100"/>
          <p14:tracePt t="32353" x="7981950" y="2959100"/>
          <p14:tracePt t="32354" x="7997825" y="2959100"/>
          <p14:tracePt t="32355" x="8013700" y="2959100"/>
          <p14:tracePt t="32356" x="8029575" y="2959100"/>
          <p14:tracePt t="32357" x="8037513" y="2959100"/>
          <p14:tracePt t="32358" x="8045450" y="2959100"/>
          <p14:tracePt t="32359" x="8061325" y="2959100"/>
          <p14:tracePt t="32360" x="8077200" y="2959100"/>
          <p14:tracePt t="32361" x="8085138" y="2959100"/>
          <p14:tracePt t="32362" x="8093075" y="2959100"/>
          <p14:tracePt t="32363" x="8101013" y="2959100"/>
          <p14:tracePt t="32365" x="8116888" y="2959100"/>
          <p14:tracePt t="32366" x="8124825" y="2959100"/>
          <p14:tracePt t="32367" x="8132763" y="2959100"/>
          <p14:tracePt t="32367" x="8140700" y="2959100"/>
          <p14:tracePt t="32368" x="8148638" y="2959100"/>
          <p14:tracePt t="32369" x="8156575" y="2959100"/>
          <p14:tracePt t="32371" x="8164513" y="2959100"/>
          <p14:tracePt t="32371" x="8172450" y="2959100"/>
          <p14:tracePt t="32372" x="8180388" y="2959100"/>
          <p14:tracePt t="32373" x="8189913" y="2959100"/>
          <p14:tracePt t="32375" x="8197850" y="2959100"/>
          <p14:tracePt t="32375" x="8205788" y="2959100"/>
          <p14:tracePt t="32377" x="8221663" y="2959100"/>
          <p14:tracePt t="32379" x="8229600" y="2959100"/>
          <p14:tracePt t="32382" x="8237538" y="2959100"/>
          <p14:tracePt t="32383" x="8245475" y="2959100"/>
          <p14:tracePt t="32384" x="8253413" y="2959100"/>
          <p14:tracePt t="32386" x="8261350" y="2959100"/>
          <p14:tracePt t="32389" x="8269288" y="2959100"/>
          <p14:tracePt t="32393" x="8277225" y="2959100"/>
          <p14:tracePt t="32395" x="8285163" y="2959100"/>
          <p14:tracePt t="32412" x="8293100" y="2959100"/>
          <p14:tracePt t="32415" x="8293100" y="2967038"/>
          <p14:tracePt t="32423" x="8293100" y="2974975"/>
          <p14:tracePt t="32430" x="8293100" y="2982913"/>
          <p14:tracePt t="32434" x="8293100" y="2990850"/>
          <p14:tracePt t="32440" x="8293100" y="2998788"/>
          <p14:tracePt t="32448" x="8293100" y="3006725"/>
          <p14:tracePt t="32456" x="8293100" y="3014663"/>
          <p14:tracePt t="32461" x="8293100" y="3022600"/>
          <p14:tracePt t="32462" x="8293100" y="3030538"/>
          <p14:tracePt t="32469" x="8293100" y="3038475"/>
          <p14:tracePt t="32475" x="8293100" y="3046413"/>
          <p14:tracePt t="32478" x="8293100" y="3054350"/>
          <p14:tracePt t="32480" x="8293100" y="3062288"/>
          <p14:tracePt t="32484" x="8293100" y="3070225"/>
          <p14:tracePt t="32488" x="8293100" y="3078163"/>
          <p14:tracePt t="32492" x="8293100" y="3086100"/>
          <p14:tracePt t="32494" x="8293100" y="3094038"/>
          <p14:tracePt t="32499" x="8293100" y="3101975"/>
          <p14:tracePt t="32502" x="8293100" y="3109913"/>
          <p14:tracePt t="32505" x="8293100" y="3117850"/>
          <p14:tracePt t="32507" x="8293100" y="3125788"/>
          <p14:tracePt t="32508" x="8285163" y="3125788"/>
          <p14:tracePt t="32511" x="8277225" y="3133725"/>
          <p14:tracePt t="32516" x="8277225" y="3141663"/>
          <p14:tracePt t="32517" x="8269288" y="3141663"/>
          <p14:tracePt t="32518" x="8269288" y="3149600"/>
          <p14:tracePt t="32519" x="8261350" y="3149600"/>
          <p14:tracePt t="32520" x="8261350" y="3157538"/>
          <p14:tracePt t="32523" x="8253413" y="3157538"/>
          <p14:tracePt t="32524" x="8245475" y="3165475"/>
          <p14:tracePt t="32527" x="8237538" y="3165475"/>
          <p14:tracePt t="32528" x="8237538" y="3173413"/>
          <p14:tracePt t="32530" x="8229600" y="3173413"/>
          <p14:tracePt t="32533" x="8229600" y="3181350"/>
          <p14:tracePt t="32534" x="8221663" y="3181350"/>
          <p14:tracePt t="32534" x="8213725" y="3189288"/>
          <p14:tracePt t="32537" x="8205788" y="3189288"/>
          <p14:tracePt t="32538" x="8205788" y="3197225"/>
          <p14:tracePt t="32539" x="8197850" y="3197225"/>
          <p14:tracePt t="32541" x="8189913" y="3197225"/>
          <p14:tracePt t="32542" x="8189913" y="3205163"/>
          <p14:tracePt t="32544" x="8180388" y="3205163"/>
          <p14:tracePt t="32545" x="8172450" y="3205163"/>
          <p14:tracePt t="32548" x="8164513" y="3213100"/>
          <p14:tracePt t="32550" x="8156575" y="3221038"/>
          <p14:tracePt t="32550" x="8148638" y="3221038"/>
          <p14:tracePt t="32552" x="8140700" y="3221038"/>
          <p14:tracePt t="32553" x="8140700" y="3228975"/>
          <p14:tracePt t="32554" x="8132763" y="3228975"/>
          <p14:tracePt t="32556" x="8116888" y="3236913"/>
          <p14:tracePt t="32560" x="8108950" y="3236913"/>
          <p14:tracePt t="32561" x="8093075" y="3244850"/>
          <p14:tracePt t="32563" x="8085138" y="3252788"/>
          <p14:tracePt t="32566" x="8077200" y="3252788"/>
          <p14:tracePt t="32567" x="8061325" y="3262313"/>
          <p14:tracePt t="32569" x="8045450" y="3262313"/>
          <p14:tracePt t="32571" x="8037513" y="3270250"/>
          <p14:tracePt t="32572" x="8037513" y="3278188"/>
          <p14:tracePt t="32573" x="8029575" y="3278188"/>
          <p14:tracePt t="32574" x="8021638" y="3278188"/>
          <p14:tracePt t="32575" x="8013700" y="3278188"/>
          <p14:tracePt t="32576" x="8005763" y="3286125"/>
          <p14:tracePt t="32578" x="7989888" y="3286125"/>
          <p14:tracePt t="32580" x="7981950" y="3294063"/>
          <p14:tracePt t="32582" x="7974013" y="3294063"/>
          <p14:tracePt t="32583" x="7966075" y="3294063"/>
          <p14:tracePt t="32584" x="7958138" y="3302000"/>
          <p14:tracePt t="32585" x="7950200" y="3302000"/>
          <p14:tracePt t="32585" x="7942263" y="3302000"/>
          <p14:tracePt t="32587" x="7934325" y="3302000"/>
          <p14:tracePt t="32588" x="7926388" y="3309938"/>
          <p14:tracePt t="32589" x="7918450" y="3309938"/>
          <p14:tracePt t="32591" x="7910513" y="3309938"/>
          <p14:tracePt t="32592" x="7902575" y="3309938"/>
          <p14:tracePt t="32594" x="7894638" y="3309938"/>
          <p14:tracePt t="32595" x="7886700" y="3309938"/>
          <p14:tracePt t="32596" x="7878763" y="3317875"/>
          <p14:tracePt t="32598" x="7870825" y="3317875"/>
          <p14:tracePt t="32600" x="7862888" y="3317875"/>
          <p14:tracePt t="32601" x="7854950" y="3317875"/>
          <p14:tracePt t="32603" x="7839075" y="3325813"/>
          <p14:tracePt t="32605" x="7829550" y="3325813"/>
          <p14:tracePt t="32608" x="7821613" y="3325813"/>
          <p14:tracePt t="32609" x="7813675" y="3325813"/>
          <p14:tracePt t="32611" x="7805738" y="3325813"/>
          <p14:tracePt t="32612" x="7797800" y="3325813"/>
          <p14:tracePt t="32615" x="7789863" y="3325813"/>
          <p14:tracePt t="32617" x="7781925" y="3325813"/>
          <p14:tracePt t="32617" x="7773988" y="3325813"/>
          <p14:tracePt t="32618" x="7766050" y="3325813"/>
          <p14:tracePt t="32620" x="7750175" y="3325813"/>
          <p14:tracePt t="32622" x="7742238" y="3325813"/>
          <p14:tracePt t="32625" x="7734300" y="3325813"/>
          <p14:tracePt t="32625" x="7726363" y="3325813"/>
          <p14:tracePt t="32628" x="7718425" y="3325813"/>
          <p14:tracePt t="32629" x="7710488" y="3325813"/>
          <p14:tracePt t="32630" x="7702550" y="3325813"/>
          <p14:tracePt t="32633" x="7694613" y="3325813"/>
          <p14:tracePt t="32634" x="7686675" y="3325813"/>
          <p14:tracePt t="32636" x="7678738" y="3325813"/>
          <p14:tracePt t="32637" x="7670800" y="3325813"/>
          <p14:tracePt t="32638" x="7662863" y="3325813"/>
          <p14:tracePt t="32640" x="7654925" y="3325813"/>
          <p14:tracePt t="32641" x="7646988" y="3325813"/>
          <p14:tracePt t="32643" x="7639050" y="3325813"/>
          <p14:tracePt t="32644" x="7631113" y="3325813"/>
          <p14:tracePt t="32648" x="7615238" y="3325813"/>
          <p14:tracePt t="32650" x="7607300" y="3325813"/>
          <p14:tracePt t="32652" x="7599363" y="3325813"/>
          <p14:tracePt t="32653" x="7591425" y="3325813"/>
          <p14:tracePt t="32654" x="7583488" y="3325813"/>
          <p14:tracePt t="32655" x="7575550" y="3325813"/>
          <p14:tracePt t="32657" x="7567613" y="3325813"/>
          <p14:tracePt t="32658" x="7559675" y="3325813"/>
          <p14:tracePt t="32659" x="7551738" y="3317875"/>
          <p14:tracePt t="32660" x="7543800" y="3317875"/>
          <p14:tracePt t="32661" x="7535863" y="3317875"/>
          <p14:tracePt t="32663" x="7527925" y="3317875"/>
          <p14:tracePt t="32666" x="7519988" y="3317875"/>
          <p14:tracePt t="32666" x="7519988" y="3309938"/>
          <p14:tracePt t="32667" x="7512050" y="3309938"/>
          <p14:tracePt t="32668" x="7504113" y="3309938"/>
          <p14:tracePt t="32670" x="7496175" y="3309938"/>
          <p14:tracePt t="32671" x="7486650" y="3302000"/>
          <p14:tracePt t="32674" x="7478713" y="3302000"/>
          <p14:tracePt t="32675" x="7470775" y="3302000"/>
          <p14:tracePt t="32677" x="7462838" y="3294063"/>
          <p14:tracePt t="32678" x="7462838" y="3286125"/>
          <p14:tracePt t="32679" x="7454900" y="3286125"/>
          <p14:tracePt t="32683" x="7446963" y="3286125"/>
          <p14:tracePt t="32684" x="7439025" y="3278188"/>
          <p14:tracePt t="32686" x="7431088" y="3278188"/>
          <p14:tracePt t="32687" x="7431088" y="3270250"/>
          <p14:tracePt t="32689" x="7423150" y="3270250"/>
          <p14:tracePt t="32690" x="7423150" y="3262313"/>
          <p14:tracePt t="32691" x="7415213" y="3262313"/>
          <p14:tracePt t="32692" x="7415213" y="3252788"/>
          <p14:tracePt t="32693" x="7407275" y="3252788"/>
          <p14:tracePt t="32696" x="7407275" y="3244850"/>
          <p14:tracePt t="32698" x="7399338" y="3244850"/>
          <p14:tracePt t="32700" x="7399338" y="3236913"/>
          <p14:tracePt t="32701" x="7391400" y="3236913"/>
          <p14:tracePt t="32703" x="7391400" y="3228975"/>
          <p14:tracePt t="32704" x="7391400" y="3221038"/>
          <p14:tracePt t="32705" x="7383463" y="3221038"/>
          <p14:tracePt t="32707" x="7375525" y="3213100"/>
          <p14:tracePt t="32710" x="7375525" y="3205163"/>
          <p14:tracePt t="32713" x="7375525" y="3197225"/>
          <p14:tracePt t="32715" x="7375525" y="3189288"/>
          <p14:tracePt t="32717" x="7367588" y="3189288"/>
          <p14:tracePt t="32717" x="7367588" y="3181350"/>
          <p14:tracePt t="32721" x="7367588" y="3173413"/>
          <p14:tracePt t="32725" x="7367588" y="3165475"/>
          <p14:tracePt t="32728" x="7367588" y="3157538"/>
          <p14:tracePt t="32730" x="7367588" y="3149600"/>
          <p14:tracePt t="32734" x="7367588" y="3141663"/>
          <p14:tracePt t="32738" x="7367588" y="3133725"/>
          <p14:tracePt t="32743" x="7367588" y="3125788"/>
          <p14:tracePt t="32744" x="7375525" y="3125788"/>
          <p14:tracePt t="32744" x="7375525" y="3117850"/>
          <p14:tracePt t="32747" x="7383463" y="3117850"/>
          <p14:tracePt t="32748" x="7383463" y="3109913"/>
          <p14:tracePt t="32751" x="7391400" y="3109913"/>
          <p14:tracePt t="32752" x="7391400" y="3101975"/>
          <p14:tracePt t="32754" x="7399338" y="3101975"/>
          <p14:tracePt t="32756" x="7399338" y="3094038"/>
          <p14:tracePt t="32757" x="7407275" y="3094038"/>
          <p14:tracePt t="32758" x="7407275" y="3086100"/>
          <p14:tracePt t="32759" x="7415213" y="3086100"/>
          <p14:tracePt t="32762" x="7423150" y="3086100"/>
          <p14:tracePt t="32763" x="7423150" y="3078163"/>
          <p14:tracePt t="32766" x="7431088" y="3078163"/>
          <p14:tracePt t="32767" x="7439025" y="3078163"/>
          <p14:tracePt t="32768" x="7446963" y="3070225"/>
          <p14:tracePt t="32771" x="7454900" y="3070225"/>
          <p14:tracePt t="32773" x="7462838" y="3062288"/>
          <p14:tracePt t="32775" x="7470775" y="3062288"/>
          <p14:tracePt t="32777" x="7478713" y="3062288"/>
          <p14:tracePt t="32778" x="7478713" y="3054350"/>
          <p14:tracePt t="32779" x="7486650" y="3054350"/>
          <p14:tracePt t="32782" x="7496175" y="3054350"/>
          <p14:tracePt t="32783" x="7504113" y="3054350"/>
          <p14:tracePt t="32785" x="7512050" y="3054350"/>
          <p14:tracePt t="32786" x="7519988" y="3054350"/>
          <p14:tracePt t="32788" x="7527925" y="3054350"/>
          <p14:tracePt t="32790" x="7535863" y="3054350"/>
          <p14:tracePt t="32791" x="7535863" y="3046413"/>
          <p14:tracePt t="32792" x="7551738" y="3046413"/>
          <p14:tracePt t="32794" x="7559675" y="3046413"/>
          <p14:tracePt t="32795" x="7567613" y="3046413"/>
          <p14:tracePt t="32796" x="7575550" y="3046413"/>
          <p14:tracePt t="32799" x="7583488" y="3046413"/>
          <p14:tracePt t="32800" x="7599363" y="3046413"/>
          <p14:tracePt t="32801" x="7607300" y="3046413"/>
          <p14:tracePt t="32803" x="7623175" y="3046413"/>
          <p14:tracePt t="32805" x="7639050" y="3046413"/>
          <p14:tracePt t="32806" x="7646988" y="3046413"/>
          <p14:tracePt t="32807" x="7654925" y="3046413"/>
          <p14:tracePt t="32808" x="7662863" y="3046413"/>
          <p14:tracePt t="32809" x="7670800" y="3046413"/>
          <p14:tracePt t="32810" x="7678738" y="3046413"/>
          <p14:tracePt t="32811" x="7686675" y="3046413"/>
          <p14:tracePt t="32812" x="7694613" y="3046413"/>
          <p14:tracePt t="32813" x="7710488" y="3046413"/>
          <p14:tracePt t="32815" x="7726363" y="3046413"/>
          <p14:tracePt t="32817" x="7742238" y="3046413"/>
          <p14:tracePt t="32817" x="7750175" y="3046413"/>
          <p14:tracePt t="32819" x="7758113" y="3046413"/>
          <p14:tracePt t="32820" x="7766050" y="3046413"/>
          <p14:tracePt t="32820" x="7781925" y="3046413"/>
          <p14:tracePt t="32822" x="7789863" y="3046413"/>
          <p14:tracePt t="32823" x="7805738" y="3046413"/>
          <p14:tracePt t="32824" x="7821613" y="3046413"/>
          <p14:tracePt t="32825" x="7829550" y="3046413"/>
          <p14:tracePt t="32826" x="7847013" y="3054350"/>
          <p14:tracePt t="32827" x="7862888" y="3054350"/>
          <p14:tracePt t="32828" x="7870825" y="3054350"/>
          <p14:tracePt t="32829" x="7878763" y="3054350"/>
          <p14:tracePt t="32830" x="7894638" y="3054350"/>
          <p14:tracePt t="32832" x="7910513" y="3054350"/>
          <p14:tracePt t="32833" x="7918450" y="3054350"/>
          <p14:tracePt t="32834" x="7934325" y="3054350"/>
          <p14:tracePt t="32834" x="7942263" y="3054350"/>
          <p14:tracePt t="32835" x="7950200" y="3054350"/>
          <p14:tracePt t="32836" x="7958138" y="3054350"/>
          <p14:tracePt t="32838" x="7974013" y="3054350"/>
          <p14:tracePt t="32838" x="7989888" y="3054350"/>
          <p14:tracePt t="32840" x="8013700" y="3054350"/>
          <p14:tracePt t="32840" x="8021638" y="3054350"/>
          <p14:tracePt t="32841" x="8037513" y="3054350"/>
          <p14:tracePt t="32842" x="8045450" y="3054350"/>
          <p14:tracePt t="32843" x="8061325" y="3054350"/>
          <p14:tracePt t="32844" x="8077200" y="3054350"/>
          <p14:tracePt t="32846" x="8085138" y="3054350"/>
          <p14:tracePt t="32848" x="8108950" y="3054350"/>
          <p14:tracePt t="32849" x="8116888" y="3054350"/>
          <p14:tracePt t="32850" x="8132763" y="3054350"/>
          <p14:tracePt t="32851" x="8148638" y="3054350"/>
          <p14:tracePt t="32851" x="8156575" y="3054350"/>
          <p14:tracePt t="32852" x="8180388" y="3054350"/>
          <p14:tracePt t="32853" x="8189913" y="3054350"/>
          <p14:tracePt t="32854" x="8205788" y="3054350"/>
          <p14:tracePt t="32855" x="8221663" y="3054350"/>
          <p14:tracePt t="32856" x="8229600" y="3054350"/>
          <p14:tracePt t="32857" x="8245475" y="3054350"/>
          <p14:tracePt t="32858" x="8261350" y="3054350"/>
          <p14:tracePt t="32859" x="8269288" y="3054350"/>
          <p14:tracePt t="32860" x="8285163" y="3054350"/>
          <p14:tracePt t="32861" x="8316913" y="3054350"/>
          <p14:tracePt t="32863" x="8332788" y="3054350"/>
          <p14:tracePt t="32863" x="8348663" y="3054350"/>
          <p14:tracePt t="32865" x="8364538" y="3054350"/>
          <p14:tracePt t="32866" x="8380413" y="3054350"/>
          <p14:tracePt t="32867" x="8388350" y="3062288"/>
          <p14:tracePt t="32867" x="8404225" y="3062288"/>
          <p14:tracePt t="32868" x="8420100" y="3062288"/>
          <p14:tracePt t="32869" x="8435975" y="3062288"/>
          <p14:tracePt t="32870" x="8451850" y="3062288"/>
          <p14:tracePt t="32871" x="8467725" y="3062288"/>
          <p14:tracePt t="32872" x="8475663" y="3062288"/>
          <p14:tracePt t="32873" x="8483600" y="3062288"/>
          <p14:tracePt t="32875" x="8499475" y="3070225"/>
          <p14:tracePt t="32875" x="8540750" y="3070225"/>
          <p14:tracePt t="32876" x="8556625" y="3070225"/>
          <p14:tracePt t="32878" x="8572500" y="3070225"/>
          <p14:tracePt t="32879" x="8580438" y="3070225"/>
          <p14:tracePt t="32880" x="8596313" y="3070225"/>
          <p14:tracePt t="32882" x="8620125" y="3078163"/>
          <p14:tracePt t="32883" x="8636000" y="3078163"/>
          <p14:tracePt t="32884" x="8651875" y="3078163"/>
          <p14:tracePt t="32884" x="8667750" y="3086100"/>
          <p14:tracePt t="32885" x="8675688" y="3086100"/>
          <p14:tracePt t="32886" x="8699500" y="3094038"/>
          <p14:tracePt t="32887" x="8715375" y="3094038"/>
          <p14:tracePt t="32888" x="8731250" y="3094038"/>
          <p14:tracePt t="32889" x="8739188" y="3094038"/>
          <p14:tracePt t="32890" x="8755063" y="3094038"/>
          <p14:tracePt t="32891" x="8770938" y="3094038"/>
          <p14:tracePt t="32893" x="8778875" y="3101975"/>
          <p14:tracePt t="32893" x="8786813" y="3101975"/>
          <p14:tracePt t="32894" x="8802688" y="3101975"/>
          <p14:tracePt t="32895" x="8810625" y="3101975"/>
          <p14:tracePt t="32896" x="8818563" y="3109913"/>
          <p14:tracePt t="32897" x="8826500" y="3109913"/>
          <p14:tracePt t="32899" x="8850313" y="3109913"/>
          <p14:tracePt t="32900" x="8866188" y="3109913"/>
          <p14:tracePt t="32901" x="8883650" y="3109913"/>
          <p14:tracePt t="32902" x="8891588" y="3109913"/>
          <p14:tracePt t="32903" x="8899525" y="3109913"/>
          <p14:tracePt t="32904" x="8907463" y="3117850"/>
          <p14:tracePt t="32905" x="8915400" y="3117850"/>
          <p14:tracePt t="32907" x="8931275" y="3117850"/>
          <p14:tracePt t="32908" x="8939213" y="3117850"/>
          <p14:tracePt t="32909" x="8947150" y="3117850"/>
          <p14:tracePt t="32910" x="8955088" y="3125788"/>
          <p14:tracePt t="32911" x="8963025" y="3125788"/>
          <p14:tracePt t="32912" x="8970963" y="3125788"/>
          <p14:tracePt t="32913" x="8978900" y="3125788"/>
          <p14:tracePt t="32915" x="8994775" y="3125788"/>
          <p14:tracePt t="32917" x="9002713" y="3125788"/>
          <p14:tracePt t="32917" x="9010650" y="3125788"/>
          <p14:tracePt t="32918" x="9018588" y="3125788"/>
          <p14:tracePt t="32920" x="9026525" y="3125788"/>
          <p14:tracePt t="32921" x="9034463" y="3125788"/>
          <p14:tracePt t="32922" x="9042400" y="3125788"/>
          <p14:tracePt t="32924" x="9050338" y="3125788"/>
          <p14:tracePt t="32925" x="9058275" y="3125788"/>
          <p14:tracePt t="32927" x="9066213" y="3125788"/>
          <p14:tracePt t="32929" x="9074150" y="3125788"/>
          <p14:tracePt t="32932" x="9082088" y="3125788"/>
          <p14:tracePt t="32933" x="9090025" y="3125788"/>
          <p14:tracePt t="32934" x="9097963" y="3125788"/>
          <p14:tracePt t="32936" x="9113838" y="3125788"/>
          <p14:tracePt t="32950" x="9153525" y="3125788"/>
          <p14:tracePt t="32952" x="9161463" y="3125788"/>
          <p14:tracePt t="32955" x="9169400" y="3125788"/>
          <p14:tracePt t="32957" x="9177338" y="3125788"/>
          <p14:tracePt t="32961" x="9185275" y="3125788"/>
          <p14:tracePt t="32976" x="9193213" y="3125788"/>
          <p14:tracePt t="32995" x="9193213" y="3133725"/>
          <p14:tracePt t="33008" x="9193213" y="3141663"/>
          <p14:tracePt t="33010" x="9193213" y="3149600"/>
          <p14:tracePt t="33015" x="9193213" y="3157538"/>
          <p14:tracePt t="33021" x="9193213" y="3165475"/>
          <p14:tracePt t="33024" x="9193213" y="3173413"/>
          <p14:tracePt t="33026" x="9193213" y="3181350"/>
          <p14:tracePt t="33032" x="9193213" y="3189288"/>
          <p14:tracePt t="33035" x="9193213" y="3197225"/>
          <p14:tracePt t="33039" x="9193213" y="3205163"/>
          <p14:tracePt t="33042" x="9193213" y="3213100"/>
          <p14:tracePt t="33046" x="9193213" y="3221038"/>
          <p14:tracePt t="33050" x="9193213" y="3228975"/>
          <p14:tracePt t="33054" x="9185275" y="3228975"/>
          <p14:tracePt t="33055" x="9185275" y="3236913"/>
          <p14:tracePt t="33060" x="9185275" y="3244850"/>
          <p14:tracePt t="33062" x="9177338" y="3252788"/>
          <p14:tracePt t="33067" x="9169400" y="3252788"/>
          <p14:tracePt t="33068" x="9169400" y="3262313"/>
          <p14:tracePt t="33071" x="9161463" y="3262313"/>
          <p14:tracePt t="33072" x="9161463" y="3270250"/>
          <p14:tracePt t="33075" x="9153525" y="3270250"/>
          <p14:tracePt t="33076" x="9153525" y="3278188"/>
          <p14:tracePt t="33079" x="9145588" y="3286125"/>
          <p14:tracePt t="33080" x="9137650" y="3286125"/>
          <p14:tracePt t="33084" x="9129713" y="3286125"/>
          <p14:tracePt t="33084" x="9129713" y="3294063"/>
          <p14:tracePt t="33086" x="9121775" y="3294063"/>
          <p14:tracePt t="33089" x="9113838" y="3294063"/>
          <p14:tracePt t="33090" x="9105900" y="3294063"/>
          <p14:tracePt t="33091" x="9105900" y="3302000"/>
          <p14:tracePt t="33093" x="9097963" y="3302000"/>
          <p14:tracePt t="33095" x="9090025" y="3302000"/>
          <p14:tracePt t="33097" x="9082088" y="3302000"/>
          <p14:tracePt t="33099" x="9074150" y="3309938"/>
          <p14:tracePt t="33101" x="9066213" y="3309938"/>
          <p14:tracePt t="33101" x="9066213" y="3317875"/>
          <p14:tracePt t="33102" x="9058275" y="3317875"/>
          <p14:tracePt t="33104" x="9050338" y="3317875"/>
          <p14:tracePt t="33106" x="9034463" y="3317875"/>
          <p14:tracePt t="33108" x="9026525" y="3317875"/>
          <p14:tracePt t="33110" x="9010650" y="3317875"/>
          <p14:tracePt t="33112" x="9002713" y="3317875"/>
          <p14:tracePt t="33113" x="8994775" y="3325813"/>
          <p14:tracePt t="33114" x="8986838" y="3325813"/>
          <p14:tracePt t="33116" x="8978900" y="3325813"/>
          <p14:tracePt t="33117" x="8970963" y="3325813"/>
          <p14:tracePt t="33118" x="8963025" y="3325813"/>
          <p14:tracePt t="33119" x="8955088" y="3325813"/>
          <p14:tracePt t="33120" x="8947150" y="3325813"/>
          <p14:tracePt t="33121" x="8939213" y="3325813"/>
          <p14:tracePt t="33122" x="8931275" y="3325813"/>
          <p14:tracePt t="33124" x="8915400" y="3325813"/>
          <p14:tracePt t="33125" x="8907463" y="3325813"/>
          <p14:tracePt t="33127" x="8899525" y="3325813"/>
          <p14:tracePt t="33128" x="8891588" y="3325813"/>
          <p14:tracePt t="33129" x="8883650" y="3325813"/>
          <p14:tracePt t="33130" x="8874125" y="3325813"/>
          <p14:tracePt t="33132" x="8866188" y="3325813"/>
          <p14:tracePt t="33134" x="8858250" y="3325813"/>
          <p14:tracePt t="33134" x="8842375" y="3325813"/>
          <p14:tracePt t="33135" x="8834438" y="3325813"/>
          <p14:tracePt t="33136" x="8826500" y="3325813"/>
          <p14:tracePt t="33137" x="8818563" y="3325813"/>
          <p14:tracePt t="33138" x="8818563" y="3317875"/>
          <p14:tracePt t="33139" x="8802688" y="3317875"/>
          <p14:tracePt t="33140" x="8794750" y="3317875"/>
          <p14:tracePt t="33141" x="8794750" y="3309938"/>
          <p14:tracePt t="33142" x="8778875" y="3309938"/>
          <p14:tracePt t="33143" x="8770938" y="3309938"/>
          <p14:tracePt t="33144" x="8763000" y="3309938"/>
          <p14:tracePt t="33145" x="8755063" y="3309938"/>
          <p14:tracePt t="33146" x="8747125" y="3302000"/>
          <p14:tracePt t="33147" x="8739188" y="3302000"/>
          <p14:tracePt t="33149" x="8731250" y="3302000"/>
          <p14:tracePt t="33151" x="8715375" y="3294063"/>
          <p14:tracePt t="33151" x="8707438" y="3294063"/>
          <p14:tracePt t="33153" x="8699500" y="3286125"/>
          <p14:tracePt t="33154" x="8691563" y="3286125"/>
          <p14:tracePt t="33155" x="8675688" y="3278188"/>
          <p14:tracePt t="33157" x="8667750" y="3270250"/>
          <p14:tracePt t="33158" x="8659813" y="3262313"/>
          <p14:tracePt t="33159" x="8651875" y="3262313"/>
          <p14:tracePt t="33160" x="8643938" y="3262313"/>
          <p14:tracePt t="33161" x="8643938" y="3252788"/>
          <p14:tracePt t="33162" x="8636000" y="3252788"/>
          <p14:tracePt t="33163" x="8628063" y="3244850"/>
          <p14:tracePt t="33165" x="8620125" y="3236913"/>
          <p14:tracePt t="33167" x="8612188" y="3236913"/>
          <p14:tracePt t="33168" x="8612188" y="3228975"/>
          <p14:tracePt t="33169" x="8604250" y="3228975"/>
          <p14:tracePt t="33170" x="8596313" y="3221038"/>
          <p14:tracePt t="33171" x="8588375" y="3213100"/>
          <p14:tracePt t="33172" x="8588375" y="3205163"/>
          <p14:tracePt t="33173" x="8580438" y="3205163"/>
          <p14:tracePt t="33174" x="8580438" y="3197225"/>
          <p14:tracePt t="33175" x="8572500" y="3197225"/>
          <p14:tracePt t="33176" x="8572500" y="3189288"/>
          <p14:tracePt t="33177" x="8564563" y="3189288"/>
          <p14:tracePt t="33178" x="8564563" y="3181350"/>
          <p14:tracePt t="33180" x="8564563" y="3173413"/>
          <p14:tracePt t="33182" x="8564563" y="3165475"/>
          <p14:tracePt t="33183" x="8556625" y="3165475"/>
          <p14:tracePt t="33184" x="8556625" y="3157538"/>
          <p14:tracePt t="33185" x="8556625" y="3149600"/>
          <p14:tracePt t="33187" x="8556625" y="3141663"/>
          <p14:tracePt t="33190" x="8556625" y="3133725"/>
          <p14:tracePt t="33191" x="8556625" y="3125788"/>
          <p14:tracePt t="33193" x="8556625" y="3117850"/>
          <p14:tracePt t="33194" x="8556625" y="3109913"/>
          <p14:tracePt t="33196" x="8556625" y="3101975"/>
          <p14:tracePt t="33198" x="8556625" y="3094038"/>
          <p14:tracePt t="33199" x="8556625" y="3086100"/>
          <p14:tracePt t="33201" x="8556625" y="3078163"/>
          <p14:tracePt t="33202" x="8556625" y="3070225"/>
          <p14:tracePt t="33203" x="8564563" y="3062288"/>
          <p14:tracePt t="33204" x="8572500" y="3062288"/>
          <p14:tracePt t="33204" x="8572500" y="3054350"/>
          <p14:tracePt t="33205" x="8572500" y="3046413"/>
          <p14:tracePt t="33207" x="8580438" y="3046413"/>
          <p14:tracePt t="33208" x="8580438" y="3038475"/>
          <p14:tracePt t="33209" x="8588375" y="3030538"/>
          <p14:tracePt t="33211" x="8596313" y="3022600"/>
          <p14:tracePt t="33212" x="8604250" y="3014663"/>
          <p14:tracePt t="33214" x="8612188" y="3006725"/>
          <p14:tracePt t="33216" x="8612188" y="2998788"/>
          <p14:tracePt t="33217" x="8620125" y="2998788"/>
          <p14:tracePt t="33218" x="8628063" y="2990850"/>
          <p14:tracePt t="33219" x="8636000" y="2982913"/>
          <p14:tracePt t="33221" x="8643938" y="2974975"/>
          <p14:tracePt t="33222" x="8643938" y="2967038"/>
          <p14:tracePt t="33223" x="8651875" y="2967038"/>
          <p14:tracePt t="33224" x="8659813" y="2959100"/>
          <p14:tracePt t="33225" x="8667750" y="2959100"/>
          <p14:tracePt t="33226" x="8667750" y="2951163"/>
          <p14:tracePt t="33228" x="8683625" y="2951163"/>
          <p14:tracePt t="33229" x="8691563" y="2943225"/>
          <p14:tracePt t="33230" x="8699500" y="2935288"/>
          <p14:tracePt t="33232" x="8707438" y="2935288"/>
          <p14:tracePt t="33234" x="8715375" y="2927350"/>
          <p14:tracePt t="33235" x="8723313" y="2927350"/>
          <p14:tracePt t="33235" x="8731250" y="2927350"/>
          <p14:tracePt t="33236" x="8739188" y="2919413"/>
          <p14:tracePt t="33237" x="8739188" y="2909888"/>
          <p14:tracePt t="33238" x="8747125" y="2909888"/>
          <p14:tracePt t="33240" x="8763000" y="2909888"/>
          <p14:tracePt t="33241" x="8778875" y="2901950"/>
          <p14:tracePt t="33242" x="8786813" y="2901950"/>
          <p14:tracePt t="33243" x="8794750" y="2894013"/>
          <p14:tracePt t="33244" x="8810625" y="2894013"/>
          <p14:tracePt t="33245" x="8818563" y="2894013"/>
          <p14:tracePt t="33246" x="8826500" y="2894013"/>
          <p14:tracePt t="33247" x="8834438" y="2886075"/>
          <p14:tracePt t="33249" x="8842375" y="2886075"/>
          <p14:tracePt t="33250" x="8850313" y="2886075"/>
          <p14:tracePt t="33251" x="8858250" y="2886075"/>
          <p14:tracePt t="33252" x="8874125" y="2886075"/>
          <p14:tracePt t="33253" x="8891588" y="2878138"/>
          <p14:tracePt t="33254" x="8899525" y="2878138"/>
          <p14:tracePt t="33255" x="8907463" y="2878138"/>
          <p14:tracePt t="33256" x="8923338" y="2870200"/>
          <p14:tracePt t="33257" x="8931275" y="2870200"/>
          <p14:tracePt t="33258" x="8939213" y="2870200"/>
          <p14:tracePt t="33259" x="8947150" y="2870200"/>
          <p14:tracePt t="33260" x="8955088" y="2870200"/>
          <p14:tracePt t="33261" x="8963025" y="2870200"/>
          <p14:tracePt t="33262" x="8978900" y="2870200"/>
          <p14:tracePt t="33263" x="8994775" y="2870200"/>
          <p14:tracePt t="33265" x="9010650" y="2870200"/>
          <p14:tracePt t="33267" x="9026525" y="2870200"/>
          <p14:tracePt t="33268" x="9034463" y="2870200"/>
          <p14:tracePt t="33269" x="9050338" y="2870200"/>
          <p14:tracePt t="33270" x="9058275" y="2870200"/>
          <p14:tracePt t="33271" x="9082088" y="2870200"/>
          <p14:tracePt t="33272" x="9090025" y="2870200"/>
          <p14:tracePt t="33273" x="9097963" y="2870200"/>
          <p14:tracePt t="33274" x="9113838" y="2870200"/>
          <p14:tracePt t="33275" x="9121775" y="2870200"/>
          <p14:tracePt t="33276" x="9129713" y="2870200"/>
          <p14:tracePt t="33277" x="9145588" y="2870200"/>
          <p14:tracePt t="33279" x="9153525" y="2870200"/>
          <p14:tracePt t="33279" x="9161463" y="2870200"/>
          <p14:tracePt t="33280" x="9177338" y="2870200"/>
          <p14:tracePt t="33282" x="9193213" y="2870200"/>
          <p14:tracePt t="33284" x="9201150" y="2870200"/>
          <p14:tracePt t="33285" x="9217025" y="2870200"/>
          <p14:tracePt t="33286" x="9234488" y="2870200"/>
          <p14:tracePt t="33286" x="9242425" y="2870200"/>
          <p14:tracePt t="33287" x="9250363" y="2878138"/>
          <p14:tracePt t="33288" x="9266238" y="2878138"/>
          <p14:tracePt t="33289" x="9274175" y="2878138"/>
          <p14:tracePt t="33290" x="9282113" y="2878138"/>
          <p14:tracePt t="33291" x="9297988" y="2878138"/>
          <p14:tracePt t="33292" x="9305925" y="2878138"/>
          <p14:tracePt t="33293" x="9313863" y="2886075"/>
          <p14:tracePt t="33295" x="9321800" y="2886075"/>
          <p14:tracePt t="33295" x="9329738" y="2886075"/>
          <p14:tracePt t="33296" x="9337675" y="2886075"/>
          <p14:tracePt t="33297" x="9353550" y="2886075"/>
          <p14:tracePt t="33299" x="9361488" y="2894013"/>
          <p14:tracePt t="33300" x="9385300" y="2901950"/>
          <p14:tracePt t="33301" x="9393238" y="2901950"/>
          <p14:tracePt t="33301" x="9409113" y="2909888"/>
          <p14:tracePt t="33302" x="9417050" y="2909888"/>
          <p14:tracePt t="33303" x="9424988" y="2909888"/>
          <p14:tracePt t="33304" x="9440863" y="2919413"/>
          <p14:tracePt t="33305" x="9448800" y="2919413"/>
          <p14:tracePt t="33306" x="9456738" y="2919413"/>
          <p14:tracePt t="33307" x="9464675" y="2927350"/>
          <p14:tracePt t="33308" x="9472613" y="2927350"/>
          <p14:tracePt t="33309" x="9488488" y="2935288"/>
          <p14:tracePt t="33310" x="9496425" y="2935288"/>
          <p14:tracePt t="33311" x="9504363" y="2943225"/>
          <p14:tracePt t="33312" x="9520238" y="2943225"/>
          <p14:tracePt t="33313" x="9536113" y="2951163"/>
          <p14:tracePt t="33314" x="9544050" y="2959100"/>
          <p14:tracePt t="33316" x="9559925" y="2959100"/>
          <p14:tracePt t="33317" x="9575800" y="2959100"/>
          <p14:tracePt t="33318" x="9593263" y="2974975"/>
          <p14:tracePt t="33319" x="9617075" y="2982913"/>
          <p14:tracePt t="33320" x="9625013" y="2982913"/>
          <p14:tracePt t="33322" x="9656763" y="2998788"/>
          <p14:tracePt t="33322" x="9672638" y="3006725"/>
          <p14:tracePt t="33323" x="9680575" y="3006725"/>
          <p14:tracePt t="33324" x="9696450" y="3014663"/>
          <p14:tracePt t="33325" x="9704388" y="3022600"/>
          <p14:tracePt t="33326" x="9728200" y="3022600"/>
          <p14:tracePt t="33327" x="9736138" y="3030538"/>
          <p14:tracePt t="33328" x="9744075" y="3038475"/>
          <p14:tracePt t="33329" x="9767888" y="3046413"/>
          <p14:tracePt t="33330" x="9783763" y="3046413"/>
          <p14:tracePt t="33332" x="9815513" y="3062288"/>
          <p14:tracePt t="33333" x="9831388" y="3070225"/>
          <p14:tracePt t="33335" x="9847263" y="3078163"/>
          <p14:tracePt t="33336" x="9871075" y="3094038"/>
          <p14:tracePt t="33337" x="9886950" y="3094038"/>
          <p14:tracePt t="33337" x="9894888" y="3094038"/>
          <p14:tracePt t="33338" x="9902825" y="3101975"/>
          <p14:tracePt t="33339" x="9918700" y="3109913"/>
          <p14:tracePt t="33341" x="9936163" y="3117850"/>
          <p14:tracePt t="33341" x="9967913" y="3125788"/>
          <p14:tracePt t="33342" x="9975850" y="3133725"/>
          <p14:tracePt t="33343" x="9991725" y="3141663"/>
          <p14:tracePt t="33344" x="10007600" y="3149600"/>
          <p14:tracePt t="33345" x="10023475" y="3157538"/>
          <p14:tracePt t="33346" x="10031413" y="3165475"/>
          <p14:tracePt t="33347" x="10047288" y="3173413"/>
          <p14:tracePt t="33349" x="10063163" y="3173413"/>
          <p14:tracePt t="33350" x="10079038" y="3181350"/>
          <p14:tracePt t="33351" x="10086975" y="3189288"/>
          <p14:tracePt t="33352" x="10110788" y="3197225"/>
          <p14:tracePt t="33353" x="10126663" y="3213100"/>
          <p14:tracePt t="33354" x="10142538" y="3213100"/>
          <p14:tracePt t="33356" x="10150475" y="3221038"/>
          <p14:tracePt t="33356" x="10158413" y="3228975"/>
          <p14:tracePt t="33357" x="10174288" y="3236913"/>
          <p14:tracePt t="33359" x="10190163" y="3244850"/>
          <p14:tracePt t="33359" x="10198100" y="3244850"/>
          <p14:tracePt t="33360" x="10213975" y="3252788"/>
          <p14:tracePt t="33361" x="10221913" y="3262313"/>
          <p14:tracePt t="33362" x="10229850" y="3262313"/>
          <p14:tracePt t="33363" x="10245725" y="3278188"/>
          <p14:tracePt t="33364" x="10253663" y="3286125"/>
          <p14:tracePt t="33366" x="10269538" y="3286125"/>
          <p14:tracePt t="33367" x="10279063" y="3294063"/>
          <p14:tracePt t="33368" x="10287000" y="3302000"/>
          <p14:tracePt t="33369" x="10294938" y="3302000"/>
          <p14:tracePt t="33370" x="10294938" y="3309938"/>
          <p14:tracePt t="33371" x="10310813" y="3309938"/>
          <p14:tracePt t="33372" x="10318750" y="3317875"/>
          <p14:tracePt t="33373" x="10326688" y="3325813"/>
          <p14:tracePt t="33375" x="10334625" y="3333750"/>
          <p14:tracePt t="33377" x="10342563" y="3333750"/>
          <p14:tracePt t="33378" x="10342563" y="3341688"/>
          <p14:tracePt t="33378" x="10350500" y="3341688"/>
          <p14:tracePt t="33379" x="10358438" y="3341688"/>
          <p14:tracePt t="33380" x="10358438" y="3349625"/>
          <p14:tracePt t="33381" x="10366375" y="3357563"/>
          <p14:tracePt t="33384" x="10374313" y="3357563"/>
          <p14:tracePt t="33384" x="10382250" y="3365500"/>
          <p14:tracePt t="33387" x="10390188" y="3373438"/>
          <p14:tracePt t="33389" x="10390188" y="3381375"/>
          <p14:tracePt t="33390" x="10398125" y="3381375"/>
          <p14:tracePt t="33393" x="10398125" y="3389313"/>
          <p14:tracePt t="33394" x="10406063" y="3389313"/>
          <p14:tracePt t="33396" x="10414000" y="3389313"/>
          <p14:tracePt t="33399" x="10414000" y="3397250"/>
          <p14:tracePt t="33404" x="10421938" y="3397250"/>
          <p14:tracePt t="33406" x="10421938" y="3405188"/>
          <p14:tracePt t="33442" x="10421938" y="3413125"/>
          <p14:tracePt t="33450" x="10421938" y="3421063"/>
          <p14:tracePt t="33456" x="10421938" y="3429000"/>
          <p14:tracePt t="33462" x="10421938" y="3436938"/>
          <p14:tracePt t="33465" x="10421938" y="3444875"/>
          <p14:tracePt t="33471" x="10421938" y="3452813"/>
          <p14:tracePt t="33476" x="10414000" y="3460750"/>
          <p14:tracePt t="33483" x="10406063" y="3460750"/>
          <p14:tracePt t="33485" x="10406063" y="3468688"/>
          <p14:tracePt t="33492" x="10406063" y="3476625"/>
          <p14:tracePt t="33494" x="10398125" y="3476625"/>
          <p14:tracePt t="33498" x="10398125" y="3484563"/>
          <p14:tracePt t="33505" x="10390188" y="3484563"/>
          <p14:tracePt t="33505" x="10390188" y="3492500"/>
          <p14:tracePt t="33510" x="10382250" y="3492500"/>
          <p14:tracePt t="33514" x="10374313" y="3500438"/>
          <p14:tracePt t="33519" x="10366375" y="3500438"/>
          <p14:tracePt t="33520" x="10366375" y="3508375"/>
          <p14:tracePt t="33521" x="10358438" y="3508375"/>
          <p14:tracePt t="33524" x="10358438" y="3516313"/>
          <p14:tracePt t="33525" x="10350500" y="3516313"/>
          <p14:tracePt t="33526" x="10342563" y="3516313"/>
          <p14:tracePt t="33529" x="10334625" y="3516313"/>
          <p14:tracePt t="33532" x="10326688" y="3516313"/>
          <p14:tracePt t="33535" x="10318750" y="3516313"/>
          <p14:tracePt t="33536" x="10310813" y="3516313"/>
          <p14:tracePt t="33537" x="10310813" y="3524250"/>
          <p14:tracePt t="33538" x="10302875" y="3524250"/>
          <p14:tracePt t="33541" x="10294938" y="3524250"/>
          <p14:tracePt t="33544" x="10287000" y="3524250"/>
          <p14:tracePt t="33544" x="10279063" y="3524250"/>
          <p14:tracePt t="33546" x="10269538" y="3524250"/>
          <p14:tracePt t="33547" x="10261600" y="3524250"/>
          <p14:tracePt t="33550" x="10253663" y="3524250"/>
          <p14:tracePt t="33551" x="10245725" y="3524250"/>
          <p14:tracePt t="33552" x="10237788" y="3524250"/>
          <p14:tracePt t="33553" x="10229850" y="3524250"/>
          <p14:tracePt t="33554" x="10221913" y="3524250"/>
          <p14:tracePt t="33556" x="10213975" y="3524250"/>
          <p14:tracePt t="33558" x="10206038" y="3524250"/>
          <p14:tracePt t="33559" x="10198100" y="3524250"/>
          <p14:tracePt t="33560" x="10190163" y="3524250"/>
          <p14:tracePt t="33561" x="10182225" y="3524250"/>
          <p14:tracePt t="33562" x="10174288" y="3524250"/>
          <p14:tracePt t="33563" x="10166350" y="3524250"/>
          <p14:tracePt t="33564" x="10158413" y="3524250"/>
          <p14:tracePt t="33566" x="10150475" y="3516313"/>
          <p14:tracePt t="33567" x="10142538" y="3516313"/>
          <p14:tracePt t="33568" x="10126663" y="3516313"/>
          <p14:tracePt t="33568" x="10118725" y="3508375"/>
          <p14:tracePt t="33569" x="10110788" y="3508375"/>
          <p14:tracePt t="33570" x="10102850" y="3508375"/>
          <p14:tracePt t="33571" x="10094913" y="3508375"/>
          <p14:tracePt t="33572" x="10079038" y="3500438"/>
          <p14:tracePt t="33573" x="10071100" y="3500438"/>
          <p14:tracePt t="33574" x="10063163" y="3492500"/>
          <p14:tracePt t="33575" x="10055225" y="3492500"/>
          <p14:tracePt t="33576" x="10047288" y="3492500"/>
          <p14:tracePt t="33577" x="10039350" y="3492500"/>
          <p14:tracePt t="33578" x="10023475" y="3484563"/>
          <p14:tracePt t="33579" x="10015538" y="3476625"/>
          <p14:tracePt t="33581" x="10007600" y="3476625"/>
          <p14:tracePt t="33581" x="9999663" y="3476625"/>
          <p14:tracePt t="33583" x="9975850" y="3468688"/>
          <p14:tracePt t="33584" x="9967913" y="3460750"/>
          <p14:tracePt t="33585" x="9959975" y="3460750"/>
          <p14:tracePt t="33585" x="9944100" y="3452813"/>
          <p14:tracePt t="33586" x="9936163" y="3444875"/>
          <p14:tracePt t="33587" x="9926638" y="3444875"/>
          <p14:tracePt t="33588" x="9918700" y="3444875"/>
          <p14:tracePt t="33589" x="9910763" y="3444875"/>
          <p14:tracePt t="33590" x="9894888" y="3436938"/>
          <p14:tracePt t="33591" x="9886950" y="3429000"/>
          <p14:tracePt t="33592" x="9871075" y="3429000"/>
          <p14:tracePt t="33593" x="9863138" y="3421063"/>
          <p14:tracePt t="33594" x="9847263" y="3413125"/>
          <p14:tracePt t="33595" x="9839325" y="3413125"/>
          <p14:tracePt t="33596" x="9823450" y="3405188"/>
          <p14:tracePt t="33599" x="9799638" y="3397250"/>
          <p14:tracePt t="33601" x="9799638" y="3381375"/>
          <p14:tracePt t="33603" x="9775825" y="3373438"/>
          <p14:tracePt t="33604" x="9767888" y="3373438"/>
          <p14:tracePt t="33604" x="9759950" y="3365500"/>
          <p14:tracePt t="33605" x="9752013" y="3365500"/>
          <p14:tracePt t="33606" x="9736138" y="3357563"/>
          <p14:tracePt t="33608" x="9728200" y="3349625"/>
          <p14:tracePt t="33608" x="9720263" y="3349625"/>
          <p14:tracePt t="33609" x="9712325" y="3341688"/>
          <p14:tracePt t="33610" x="9712325" y="3333750"/>
          <p14:tracePt t="33611" x="9696450" y="3333750"/>
          <p14:tracePt t="33612" x="9696450" y="3325813"/>
          <p14:tracePt t="33613" x="9688513" y="3317875"/>
          <p14:tracePt t="33614" x="9680575" y="3317875"/>
          <p14:tracePt t="33616" x="9672638" y="3309938"/>
          <p14:tracePt t="33617" x="9664700" y="3302000"/>
          <p14:tracePt t="33618" x="9656763" y="3294063"/>
          <p14:tracePt t="33620" x="9648825" y="3286125"/>
          <p14:tracePt t="33620" x="9640888" y="3278188"/>
          <p14:tracePt t="33621" x="9632950" y="3270250"/>
          <p14:tracePt t="33623" x="9625013" y="3262313"/>
          <p14:tracePt t="33625" x="9617075" y="3252788"/>
          <p14:tracePt t="33627" x="9609138" y="3236913"/>
          <p14:tracePt t="33629" x="9601200" y="3221038"/>
          <p14:tracePt t="33631" x="9601200" y="3213100"/>
          <p14:tracePt t="33633" x="9593263" y="3213100"/>
          <p14:tracePt t="33634" x="9593263" y="3205163"/>
          <p14:tracePt t="33635" x="9585325" y="3189288"/>
          <p14:tracePt t="33637" x="9585325" y="3181350"/>
          <p14:tracePt t="33639" x="9585325" y="3173413"/>
          <p14:tracePt t="33639" x="9575800" y="3165475"/>
          <p14:tracePt t="33640" x="9575800" y="3157538"/>
          <p14:tracePt t="33642" x="9575800" y="3149600"/>
          <p14:tracePt t="33643" x="9575800" y="3141663"/>
          <p14:tracePt t="33644" x="9575800" y="3133725"/>
          <p14:tracePt t="33645" x="9575800" y="3125788"/>
          <p14:tracePt t="33646" x="9575800" y="3117850"/>
          <p14:tracePt t="33647" x="9575800" y="3109913"/>
          <p14:tracePt t="33650" x="9575800" y="3094038"/>
          <p14:tracePt t="33652" x="9575800" y="3078163"/>
          <p14:tracePt t="33652" x="9575800" y="3070225"/>
          <p14:tracePt t="33653" x="9575800" y="3062288"/>
          <p14:tracePt t="33655" x="9585325" y="3046413"/>
          <p14:tracePt t="33657" x="9585325" y="3038475"/>
          <p14:tracePt t="33658" x="9593263" y="3030538"/>
          <p14:tracePt t="33659" x="9593263" y="3022600"/>
          <p14:tracePt t="33660" x="9593263" y="3014663"/>
          <p14:tracePt t="33661" x="9601200" y="3014663"/>
          <p14:tracePt t="33662" x="9609138" y="2998788"/>
          <p14:tracePt t="33664" x="9609138" y="2990850"/>
          <p14:tracePt t="33666" x="9617075" y="2982913"/>
          <p14:tracePt t="33668" x="9625013" y="2967038"/>
          <p14:tracePt t="33668" x="9632950" y="2967038"/>
          <p14:tracePt t="33669" x="9640888" y="2951163"/>
          <p14:tracePt t="33670" x="9640888" y="2943225"/>
          <p14:tracePt t="33671" x="9648825" y="2935288"/>
          <p14:tracePt t="33672" x="9656763" y="2927350"/>
          <p14:tracePt t="33673" x="9664700" y="2927350"/>
          <p14:tracePt t="33674" x="9664700" y="2919413"/>
          <p14:tracePt t="33675" x="9672638" y="2909888"/>
          <p14:tracePt t="33677" x="9680575" y="2901950"/>
          <p14:tracePt t="33677" x="9688513" y="2901950"/>
          <p14:tracePt t="33678" x="9696450" y="2894013"/>
          <p14:tracePt t="33679" x="9704388" y="2886075"/>
          <p14:tracePt t="33680" x="9704388" y="2878138"/>
          <p14:tracePt t="33681" x="9712325" y="2878138"/>
          <p14:tracePt t="33683" x="9720263" y="2870200"/>
          <p14:tracePt t="33684" x="9728200" y="2862263"/>
          <p14:tracePt t="33685" x="9744075" y="2854325"/>
          <p14:tracePt t="33687" x="9752013" y="2846388"/>
          <p14:tracePt t="33688" x="9759950" y="2838450"/>
          <p14:tracePt t="33689" x="9767888" y="2838450"/>
          <p14:tracePt t="33690" x="9775825" y="2838450"/>
          <p14:tracePt t="33691" x="9775825" y="2830513"/>
          <p14:tracePt t="33692" x="9791700" y="2830513"/>
          <p14:tracePt t="33694" x="9799638" y="2822575"/>
          <p14:tracePt t="33695" x="9807575" y="2814638"/>
          <p14:tracePt t="33696" x="9815513" y="2814638"/>
          <p14:tracePt t="33697" x="9823450" y="2806700"/>
          <p14:tracePt t="33699" x="9831388" y="2806700"/>
          <p14:tracePt t="33700" x="9839325" y="2806700"/>
          <p14:tracePt t="33701" x="9839325" y="2798763"/>
          <p14:tracePt t="33702" x="9855200" y="2790825"/>
          <p14:tracePt t="33703" x="9863138" y="2790825"/>
          <p14:tracePt t="33704" x="9871075" y="2790825"/>
          <p14:tracePt t="33704" x="9871075" y="2782888"/>
          <p14:tracePt t="33705" x="9879013" y="2782888"/>
          <p14:tracePt t="33706" x="9886950" y="2782888"/>
          <p14:tracePt t="33708" x="9902825" y="2774950"/>
          <p14:tracePt t="33710" x="9918700" y="2767013"/>
          <p14:tracePt t="33712" x="9926638" y="2767013"/>
          <p14:tracePt t="33713" x="9944100" y="2767013"/>
          <p14:tracePt t="33714" x="9944100" y="2759075"/>
          <p14:tracePt t="33717" x="9952038" y="2759075"/>
          <p14:tracePt t="33717" x="9967913" y="2759075"/>
          <p14:tracePt t="33719" x="9975850" y="2759075"/>
          <p14:tracePt t="33720" x="9983788" y="2759075"/>
          <p14:tracePt t="33721" x="9983788" y="2751138"/>
          <p14:tracePt t="33722" x="9991725" y="2751138"/>
          <p14:tracePt t="33724" x="9999663" y="2751138"/>
          <p14:tracePt t="33725" x="10007600" y="2743200"/>
          <p14:tracePt t="33726" x="10015538" y="2743200"/>
          <p14:tracePt t="33728" x="10023475" y="2743200"/>
          <p14:tracePt t="33729" x="10031413" y="2743200"/>
          <p14:tracePt t="33730" x="10039350" y="2743200"/>
          <p14:tracePt t="33733" x="10047288" y="2743200"/>
          <p14:tracePt t="33734" x="10055225" y="2743200"/>
          <p14:tracePt t="33736" x="10063163" y="2743200"/>
          <p14:tracePt t="33737" x="10071100" y="2743200"/>
          <p14:tracePt t="33739" x="10079038" y="2743200"/>
          <p14:tracePt t="33740" x="10086975" y="2743200"/>
          <p14:tracePt t="33742" x="10094913" y="2743200"/>
          <p14:tracePt t="33744" x="10102850" y="2743200"/>
          <p14:tracePt t="33746" x="10110788" y="2743200"/>
          <p14:tracePt t="33749" x="10118725" y="2743200"/>
          <p14:tracePt t="33752" x="10126663" y="2743200"/>
          <p14:tracePt t="33753" x="10134600" y="2743200"/>
          <p14:tracePt t="33755" x="10142538" y="2743200"/>
          <p14:tracePt t="33758" x="10150475" y="2743200"/>
          <p14:tracePt t="33761" x="10158413" y="2743200"/>
          <p14:tracePt t="33763" x="10166350" y="2743200"/>
          <p14:tracePt t="33767" x="10174288" y="2743200"/>
          <p14:tracePt t="33769" x="10182225" y="2743200"/>
          <p14:tracePt t="33773" x="10190163" y="2743200"/>
          <p14:tracePt t="33775" x="10198100" y="2751138"/>
          <p14:tracePt t="33778" x="10206038" y="2751138"/>
          <p14:tracePt t="33783" x="10206038" y="2759075"/>
          <p14:tracePt t="33784" x="10213975" y="2759075"/>
          <p14:tracePt t="33785" x="10221913" y="2759075"/>
          <p14:tracePt t="33789" x="10229850" y="2767013"/>
          <p14:tracePt t="33793" x="10237788" y="2767013"/>
          <p14:tracePt t="33794" x="10237788" y="2774950"/>
          <p14:tracePt t="33796" x="10245725" y="2774950"/>
          <p14:tracePt t="33799" x="10245725" y="2782888"/>
          <p14:tracePt t="33802" x="10253663" y="2790825"/>
          <p14:tracePt t="33805" x="10261600" y="2790825"/>
          <p14:tracePt t="33806" x="10261600" y="2798763"/>
          <p14:tracePt t="33809" x="10269538" y="2798763"/>
          <p14:tracePt t="33810" x="10269538" y="2806700"/>
          <p14:tracePt t="33816" x="10269538" y="2814638"/>
          <p14:tracePt t="33818" x="10279063" y="2822575"/>
          <p14:tracePt t="33821" x="10279063" y="2830513"/>
          <p14:tracePt t="33824" x="10287000" y="2830513"/>
          <p14:tracePt t="33825" x="10287000" y="2838450"/>
          <p14:tracePt t="33828" x="10294938" y="2838450"/>
          <p14:tracePt t="33830" x="10294938" y="2846388"/>
          <p14:tracePt t="33831" x="10294938" y="2854325"/>
          <p14:tracePt t="33836" x="10294938" y="2862263"/>
          <p14:tracePt t="33842" x="10294938" y="2870200"/>
          <p14:tracePt t="33849" x="10294938" y="2878138"/>
          <p14:tracePt t="33853" x="10294938" y="2886075"/>
          <p14:tracePt t="33869" x="10294938" y="2894013"/>
          <p14:tracePt t="33990" x="10294938" y="2901950"/>
          <p14:tracePt t="33991" x="10287000" y="2901950"/>
          <p14:tracePt t="34011" x="10279063" y="2901950"/>
          <p14:tracePt t="35112" x="10279063" y="2909888"/>
          <p14:tracePt t="35114" x="10269538" y="2909888"/>
          <p14:tracePt t="35118" x="10269538" y="2919413"/>
          <p14:tracePt t="35121" x="10253663" y="2919413"/>
          <p14:tracePt t="35124" x="10245725" y="2927350"/>
          <p14:tracePt t="35126" x="10237788" y="2927350"/>
          <p14:tracePt t="35128" x="10229850" y="2927350"/>
          <p14:tracePt t="35130" x="10221913" y="2935288"/>
          <p14:tracePt t="35132" x="10213975" y="2935288"/>
          <p14:tracePt t="35135" x="10206038" y="2935288"/>
          <p14:tracePt t="35136" x="10206038" y="2943225"/>
          <p14:tracePt t="35137" x="10198100" y="2943225"/>
          <p14:tracePt t="35139" x="10198100" y="2951163"/>
          <p14:tracePt t="35139" x="10190163" y="2951163"/>
          <p14:tracePt t="35141" x="10182225" y="2951163"/>
          <p14:tracePt t="35144" x="10174288" y="2959100"/>
          <p14:tracePt t="35147" x="10166350" y="2959100"/>
          <p14:tracePt t="35149" x="10158413" y="2959100"/>
          <p14:tracePt t="35152" x="10150475" y="2959100"/>
          <p14:tracePt t="35153" x="10150475" y="2967038"/>
          <p14:tracePt t="35154" x="10142538" y="2967038"/>
          <p14:tracePt t="35157" x="10134600" y="2967038"/>
          <p14:tracePt t="35159" x="10126663" y="2974975"/>
          <p14:tracePt t="35163" x="10118725" y="2974975"/>
          <p14:tracePt t="35165" x="10118725" y="2982913"/>
          <p14:tracePt t="35167" x="10110788" y="2982913"/>
          <p14:tracePt t="35172" x="10102850" y="2982913"/>
          <p14:tracePt t="35176" x="10094913" y="2982913"/>
          <p14:tracePt t="35181" x="10094913" y="2990850"/>
          <p14:tracePt t="35993" x="10086975" y="2990850"/>
          <p14:tracePt t="36008" x="10086975" y="2998788"/>
          <p14:tracePt t="36019" x="10079038" y="2998788"/>
          <p14:tracePt t="36025" x="10079038" y="3006725"/>
          <p14:tracePt t="36048" x="10071100" y="3006725"/>
          <p14:tracePt t="36051" x="10071100" y="3014663"/>
          <p14:tracePt t="36068" x="10071100" y="3022600"/>
          <p14:tracePt t="36077" x="10063163" y="3022600"/>
          <p14:tracePt t="36088" x="10055225" y="3022600"/>
          <p14:tracePt t="36091" x="10055225" y="3030538"/>
          <p14:tracePt t="36107" x="10047288" y="3030538"/>
          <p14:tracePt t="36109" x="10047288" y="3038475"/>
          <p14:tracePt t="36121" x="10039350" y="3038475"/>
          <p14:tracePt t="36122" x="10039350" y="3046413"/>
          <p14:tracePt t="36128" x="10039350" y="3054350"/>
          <p14:tracePt t="36133" x="10031413" y="3054350"/>
          <p14:tracePt t="36138" x="10023475" y="3054350"/>
          <p14:tracePt t="36139" x="10023475" y="3062288"/>
          <p14:tracePt t="36145" x="10015538" y="3062288"/>
          <p14:tracePt t="36149" x="10015538" y="3070225"/>
          <p14:tracePt t="36151" x="10007600" y="3070225"/>
          <p14:tracePt t="36161" x="9999663" y="3078163"/>
          <p14:tracePt t="36166" x="9991725" y="3078163"/>
          <p14:tracePt t="36166" x="9991725" y="3086100"/>
          <p14:tracePt t="36175" x="9983788" y="3086100"/>
          <p14:tracePt t="36183" x="9983788" y="3094038"/>
          <p14:tracePt t="36187" x="9975850" y="3094038"/>
          <p14:tracePt t="36203" x="9967913" y="3094038"/>
          <p14:tracePt t="36206" x="9967913" y="3101975"/>
          <p14:tracePt t="36209" x="9959975" y="3101975"/>
          <p14:tracePt t="36220" x="9952038" y="3101975"/>
          <p14:tracePt t="36226" x="9952038" y="3109913"/>
          <p14:tracePt t="36226" x="9944100" y="3109913"/>
          <p14:tracePt t="36232" x="9936163" y="3109913"/>
          <p14:tracePt t="36235" x="9926638" y="3117850"/>
          <p14:tracePt t="36241" x="9918700" y="3117850"/>
          <p14:tracePt t="36247" x="9910763" y="3117850"/>
          <p14:tracePt t="36254" x="9902825" y="3125788"/>
          <p14:tracePt t="36256" x="9894888" y="3125788"/>
          <p14:tracePt t="36262" x="9886950" y="3125788"/>
          <p14:tracePt t="36269" x="9879013" y="3125788"/>
          <p14:tracePt t="36274" x="9879013" y="3133725"/>
          <p14:tracePt t="36275" x="9871075" y="3133725"/>
          <p14:tracePt t="36277" x="9863138" y="3133725"/>
          <p14:tracePt t="36288" x="9855200" y="3133725"/>
          <p14:tracePt t="36298" x="9847263" y="3133725"/>
          <p14:tracePt t="36301" x="9847263" y="3141663"/>
          <p14:tracePt t="36309" x="9839325" y="3141663"/>
          <p14:tracePt t="36313" x="9839325" y="3149600"/>
          <p14:tracePt t="36318" x="9831388" y="3149600"/>
          <p14:tracePt t="36321" x="9823450" y="3149600"/>
          <p14:tracePt t="36325" x="9823450" y="3157538"/>
          <p14:tracePt t="36325" x="9815513" y="3157538"/>
          <p14:tracePt t="36330" x="9807575" y="3157538"/>
          <p14:tracePt t="36332" x="9807575" y="3165475"/>
          <p14:tracePt t="36335" x="9799638" y="3165475"/>
          <p14:tracePt t="36337" x="9791700" y="3165475"/>
          <p14:tracePt t="36339" x="9791700" y="3173413"/>
          <p14:tracePt t="36341" x="9783763" y="3173413"/>
          <p14:tracePt t="36343" x="9783763" y="3181350"/>
          <p14:tracePt t="36344" x="9775825" y="3181350"/>
          <p14:tracePt t="36347" x="9767888" y="3181350"/>
          <p14:tracePt t="36348" x="9767888" y="3189288"/>
          <p14:tracePt t="36349" x="9759950" y="3189288"/>
          <p14:tracePt t="36353" x="9752013" y="3189288"/>
          <p14:tracePt t="36354" x="9752013" y="3197225"/>
          <p14:tracePt t="36356" x="9744075" y="3197225"/>
          <p14:tracePt t="36359" x="9736138" y="3205163"/>
          <p14:tracePt t="36360" x="9728200" y="3213100"/>
          <p14:tracePt t="36362" x="9720263" y="3213100"/>
          <p14:tracePt t="36364" x="9720263" y="3221038"/>
          <p14:tracePt t="36365" x="9712325" y="3221038"/>
          <p14:tracePt t="36368" x="9704388" y="3221038"/>
          <p14:tracePt t="36370" x="9696450" y="3228975"/>
          <p14:tracePt t="36371" x="9688513" y="3228975"/>
          <p14:tracePt t="36372" x="9688513" y="3236913"/>
          <p14:tracePt t="36374" x="9680575" y="3236913"/>
          <p14:tracePt t="36375" x="9680575" y="3244850"/>
          <p14:tracePt t="36375" x="9672638" y="3244850"/>
          <p14:tracePt t="36376" x="9664700" y="3244850"/>
          <p14:tracePt t="36377" x="9664700" y="3252788"/>
          <p14:tracePt t="36378" x="9656763" y="3252788"/>
          <p14:tracePt t="36380" x="9648825" y="3262313"/>
          <p14:tracePt t="36382" x="9640888" y="3262313"/>
          <p14:tracePt t="36383" x="9632950" y="3270250"/>
          <p14:tracePt t="36385" x="9625013" y="3278188"/>
          <p14:tracePt t="36388" x="9609138" y="3278188"/>
          <p14:tracePt t="36389" x="9609138" y="3286125"/>
          <p14:tracePt t="36389" x="9601200" y="3286125"/>
          <p14:tracePt t="36390" x="9601200" y="3294063"/>
          <p14:tracePt t="36391" x="9593263" y="3294063"/>
          <p14:tracePt t="36392" x="9585325" y="3294063"/>
          <p14:tracePt t="36393" x="9585325" y="3302000"/>
          <p14:tracePt t="36394" x="9575800" y="3302000"/>
          <p14:tracePt t="36395" x="9575800" y="3309938"/>
          <p14:tracePt t="36396" x="9567863" y="3309938"/>
          <p14:tracePt t="36397" x="9559925" y="3317875"/>
          <p14:tracePt t="36398" x="9551988" y="3317875"/>
          <p14:tracePt t="36400" x="9544050" y="3325813"/>
          <p14:tracePt t="36403" x="9536113" y="3325813"/>
          <p14:tracePt t="36405" x="9520238" y="3341688"/>
          <p14:tracePt t="36407" x="9512300" y="3341688"/>
          <p14:tracePt t="36407" x="9512300" y="3349625"/>
          <p14:tracePt t="36408" x="9504363" y="3349625"/>
          <p14:tracePt t="36409" x="9496425" y="3357563"/>
          <p14:tracePt t="36410" x="9496425" y="3365500"/>
          <p14:tracePt t="36411" x="9488488" y="3365500"/>
          <p14:tracePt t="36412" x="9480550" y="3365500"/>
          <p14:tracePt t="36413" x="9480550" y="3373438"/>
          <p14:tracePt t="36414" x="9464675" y="3373438"/>
          <p14:tracePt t="36416" x="9464675" y="3381375"/>
          <p14:tracePt t="36418" x="9448800" y="3389313"/>
          <p14:tracePt t="36420" x="9440863" y="3397250"/>
          <p14:tracePt t="36422" x="9424988" y="3397250"/>
          <p14:tracePt t="36422" x="9424988" y="3405188"/>
          <p14:tracePt t="36423" x="9417050" y="3405188"/>
          <p14:tracePt t="36425" x="9409113" y="3413125"/>
          <p14:tracePt t="36426" x="9401175" y="3413125"/>
          <p14:tracePt t="36427" x="9393238" y="3421063"/>
          <p14:tracePt t="36429" x="9385300" y="3421063"/>
          <p14:tracePt t="36430" x="9377363" y="3429000"/>
          <p14:tracePt t="36431" x="9369425" y="3429000"/>
          <p14:tracePt t="36432" x="9361488" y="3429000"/>
          <p14:tracePt t="36433" x="9361488" y="3436938"/>
          <p14:tracePt t="36434" x="9345613" y="3436938"/>
          <p14:tracePt t="36436" x="9337675" y="3444875"/>
          <p14:tracePt t="36438" x="9321800" y="3444875"/>
          <p14:tracePt t="36439" x="9321800" y="3452813"/>
          <p14:tracePt t="36439" x="9305925" y="3460750"/>
          <p14:tracePt t="36441" x="9290050" y="3460750"/>
          <p14:tracePt t="36443" x="9282113" y="3468688"/>
          <p14:tracePt t="36444" x="9274175" y="3468688"/>
          <p14:tracePt t="36446" x="9266238" y="3468688"/>
          <p14:tracePt t="36448" x="9258300" y="3476625"/>
          <p14:tracePt t="36449" x="9250363" y="3476625"/>
          <p14:tracePt t="36449" x="9242425" y="3484563"/>
          <p14:tracePt t="36451" x="9234488" y="3484563"/>
          <p14:tracePt t="36452" x="9224963" y="3484563"/>
          <p14:tracePt t="36454" x="9201150" y="3492500"/>
          <p14:tracePt t="36455" x="9193213" y="3492500"/>
          <p14:tracePt t="36456" x="9185275" y="3492500"/>
          <p14:tracePt t="36458" x="9169400" y="3500438"/>
          <p14:tracePt t="36460" x="9161463" y="3500438"/>
          <p14:tracePt t="36461" x="9153525" y="3508375"/>
          <p14:tracePt t="36462" x="9145588" y="3508375"/>
          <p14:tracePt t="36464" x="9137650" y="3508375"/>
          <p14:tracePt t="36465" x="9129713" y="3508375"/>
          <p14:tracePt t="36466" x="9121775" y="3508375"/>
          <p14:tracePt t="36467" x="9121775" y="3516313"/>
          <p14:tracePt t="36469" x="9113838" y="3516313"/>
          <p14:tracePt t="36470" x="9105900" y="3516313"/>
          <p14:tracePt t="36471" x="9097963" y="3516313"/>
          <p14:tracePt t="36472" x="9090025" y="3516313"/>
          <p14:tracePt t="36473" x="9082088" y="3516313"/>
          <p14:tracePt t="36475" x="9074150" y="3524250"/>
          <p14:tracePt t="36476" x="9066213" y="3524250"/>
          <p14:tracePt t="36478" x="9058275" y="3524250"/>
          <p14:tracePt t="36479" x="9050338" y="3524250"/>
          <p14:tracePt t="36480" x="9050338" y="3532188"/>
          <p14:tracePt t="36481" x="9042400" y="3532188"/>
          <p14:tracePt t="36482" x="9034463" y="3532188"/>
          <p14:tracePt t="36484" x="9026525" y="3532188"/>
          <p14:tracePt t="36487" x="9018588" y="3532188"/>
          <p14:tracePt t="36488" x="9010650" y="3532188"/>
          <p14:tracePt t="36489" x="9002713" y="3532188"/>
          <p14:tracePt t="36490" x="9002713" y="3540125"/>
          <p14:tracePt t="36491" x="8994775" y="3540125"/>
          <p14:tracePt t="36494" x="8986838" y="3540125"/>
          <p14:tracePt t="36495" x="8978900" y="3540125"/>
          <p14:tracePt t="36496" x="8970963" y="3540125"/>
          <p14:tracePt t="36498" x="8963025" y="3540125"/>
          <p14:tracePt t="36500" x="8955088" y="3540125"/>
          <p14:tracePt t="36504" x="8947150" y="3540125"/>
          <p14:tracePt t="36504" x="8939213" y="3548063"/>
          <p14:tracePt t="36506" x="8931275" y="3548063"/>
          <p14:tracePt t="36510" x="8923338" y="3548063"/>
          <p14:tracePt t="36511" x="8915400" y="3548063"/>
          <p14:tracePt t="36512" x="8907463" y="3548063"/>
          <p14:tracePt t="36514" x="8899525" y="3548063"/>
          <p14:tracePt t="36516" x="8891588" y="3548063"/>
          <p14:tracePt t="36520" x="8883650" y="3556000"/>
          <p14:tracePt t="36521" x="8874125" y="3556000"/>
          <p14:tracePt t="36522" x="8866188" y="3556000"/>
          <p14:tracePt t="36523" x="8858250" y="3556000"/>
          <p14:tracePt t="36526" x="8850313" y="3556000"/>
          <p14:tracePt t="36528" x="8842375" y="3556000"/>
          <p14:tracePt t="36529" x="8834438" y="3563938"/>
          <p14:tracePt t="36531" x="8826500" y="3563938"/>
          <p14:tracePt t="36532" x="8818563" y="3563938"/>
          <p14:tracePt t="36533" x="8810625" y="3563938"/>
          <p14:tracePt t="36535" x="8802688" y="3563938"/>
          <p14:tracePt t="36538" x="8794750" y="3563938"/>
          <p14:tracePt t="36539" x="8786813" y="3563938"/>
          <p14:tracePt t="36539" x="8778875" y="3571875"/>
          <p14:tracePt t="36540" x="8770938" y="3571875"/>
          <p14:tracePt t="36541" x="8763000" y="3571875"/>
          <p14:tracePt t="36543" x="8755063" y="3571875"/>
          <p14:tracePt t="36544" x="8747125" y="3571875"/>
          <p14:tracePt t="36545" x="8739188" y="3571875"/>
          <p14:tracePt t="36547" x="8731250" y="3579813"/>
          <p14:tracePt t="36548" x="8723313" y="3579813"/>
          <p14:tracePt t="36549" x="8715375" y="3579813"/>
          <p14:tracePt t="36552" x="8707438" y="3579813"/>
          <p14:tracePt t="36554" x="8691563" y="3587750"/>
          <p14:tracePt t="36555" x="8683625" y="3587750"/>
          <p14:tracePt t="36556" x="8675688" y="3587750"/>
          <p14:tracePt t="36559" x="8659813" y="3587750"/>
          <p14:tracePt t="36560" x="8659813" y="3595688"/>
          <p14:tracePt t="36560" x="8651875" y="3605213"/>
          <p14:tracePt t="36561" x="8636000" y="3605213"/>
          <p14:tracePt t="36563" x="8628063" y="3605213"/>
          <p14:tracePt t="36565" x="8620125" y="3605213"/>
          <p14:tracePt t="36567" x="8612188" y="3613150"/>
          <p14:tracePt t="36569" x="8604250" y="3613150"/>
          <p14:tracePt t="36570" x="8596313" y="3613150"/>
          <p14:tracePt t="36571" x="8588375" y="3621088"/>
          <p14:tracePt t="36572" x="8580438" y="3621088"/>
          <p14:tracePt t="36575" x="8572500" y="3621088"/>
          <p14:tracePt t="36577" x="8556625" y="3629025"/>
          <p14:tracePt t="36578" x="8548688" y="3629025"/>
          <p14:tracePt t="36580" x="8540750" y="3636963"/>
          <p14:tracePt t="36581" x="8531225" y="3636963"/>
          <p14:tracePt t="36584" x="8523288" y="3636963"/>
          <p14:tracePt t="36585" x="8515350" y="3644900"/>
          <p14:tracePt t="36588" x="8507413" y="3644900"/>
          <p14:tracePt t="36589" x="8499475" y="3644900"/>
          <p14:tracePt t="36590" x="8499475" y="3652838"/>
          <p14:tracePt t="36591" x="8491538" y="3652838"/>
          <p14:tracePt t="36594" x="8483600" y="3652838"/>
          <p14:tracePt t="36596" x="8475663" y="3652838"/>
          <p14:tracePt t="36597" x="8475663" y="3660775"/>
          <p14:tracePt t="36598" x="8467725" y="3660775"/>
          <p14:tracePt t="36933" x="8475663" y="3652838"/>
          <p14:tracePt t="36937" x="8483600" y="3644900"/>
          <p14:tracePt t="36941" x="8491538" y="3636963"/>
          <p14:tracePt t="36943" x="8491538" y="3629025"/>
          <p14:tracePt t="36954" x="8515350" y="3605213"/>
          <p14:tracePt t="36955" x="8515350" y="3595688"/>
          <p14:tracePt t="36957" x="8523288" y="3595688"/>
          <p14:tracePt t="36962" x="8523288" y="3587750"/>
          <p14:tracePt t="36975" x="8515350" y="3587750"/>
          <p14:tracePt t="36979" x="8507413" y="3587750"/>
          <p14:tracePt t="36981" x="8507413" y="3579813"/>
          <p14:tracePt t="36982" x="8499475" y="3579813"/>
          <p14:tracePt t="36987" x="8491538" y="3579813"/>
          <p14:tracePt t="36991" x="8483600" y="3579813"/>
          <p14:tracePt t="36995" x="8475663" y="3579813"/>
          <p14:tracePt t="36998" x="8467725" y="3579813"/>
          <p14:tracePt t="37079" x="8467725" y="3571875"/>
          <p14:tracePt t="37117" x="8459788" y="3571875"/>
          <p14:tracePt t="37145" x="8451850" y="3571875"/>
          <p14:tracePt t="37176" x="8443913" y="3571875"/>
          <p14:tracePt t="37185" x="8435975" y="3571875"/>
          <p14:tracePt t="37204" x="8428038" y="3571875"/>
          <p14:tracePt t="37229" x="8420100" y="3571875"/>
          <p14:tracePt t="37256" x="8412163" y="3571875"/>
          <p14:tracePt t="37277" x="8404225" y="3571875"/>
          <p14:tracePt t="37278" x="8404225" y="3579813"/>
          <p14:tracePt t="37289" x="8396288" y="3579813"/>
          <p14:tracePt t="37322" x="8388350" y="3579813"/>
          <p14:tracePt t="37545" x="8380413" y="3571875"/>
          <p14:tracePt t="37560" x="8380413" y="3563938"/>
          <p14:tracePt t="37570" x="8380413" y="3556000"/>
          <p14:tracePt t="37581" x="8372475" y="3556000"/>
          <p14:tracePt t="37582" x="8372475" y="3548063"/>
          <p14:tracePt t="37592" x="8372475" y="3540125"/>
          <p14:tracePt t="37594" x="8364538" y="3540125"/>
          <p14:tracePt t="37604" x="8364538" y="3532188"/>
          <p14:tracePt t="37610" x="8364538" y="3524250"/>
          <p14:tracePt t="37616" x="8356600" y="3524250"/>
          <p14:tracePt t="37625" x="8356600" y="3516313"/>
          <p14:tracePt t="37636" x="8348663" y="3516313"/>
          <p14:tracePt t="37643" x="8348663" y="3508375"/>
          <p14:tracePt t="37648" x="8340725" y="3508375"/>
          <p14:tracePt t="37654" x="8332788" y="3508375"/>
          <p14:tracePt t="37671" x="8324850" y="3508375"/>
          <p14:tracePt t="37690" x="8316913" y="3508375"/>
          <p14:tracePt t="37710" x="8308975" y="3508375"/>
          <p14:tracePt t="38049" x="8308975" y="3500438"/>
          <p14:tracePt t="38069" x="8301038" y="3500438"/>
          <p14:tracePt t="38071" x="8301038" y="3492500"/>
          <p14:tracePt t="38101" x="8301038" y="3484563"/>
          <p14:tracePt t="38124" x="8301038" y="3476625"/>
          <p14:tracePt t="38161" x="8301038" y="3468688"/>
          <p14:tracePt t="38735" x="8301038" y="3460750"/>
          <p14:tracePt t="38744" x="8301038" y="3452813"/>
          <p14:tracePt t="38755" x="8293100" y="3444875"/>
          <p14:tracePt t="38767" x="8293100" y="3436938"/>
          <p14:tracePt t="38772" x="8293100" y="3429000"/>
          <p14:tracePt t="38779" x="8293100" y="3421063"/>
          <p14:tracePt t="38787" x="8293100" y="3413125"/>
          <p14:tracePt t="38796" x="8293100" y="3405188"/>
          <p14:tracePt t="38800" x="8293100" y="3397250"/>
          <p14:tracePt t="38810" x="8293100" y="3389313"/>
          <p14:tracePt t="38819" x="8293100" y="3381375"/>
          <p14:tracePt t="38823" x="8301038" y="3381375"/>
          <p14:tracePt t="38830" x="8301038" y="3373438"/>
          <p14:tracePt t="38832" x="8308975" y="3373438"/>
          <p14:tracePt t="38834" x="8308975" y="3365500"/>
          <p14:tracePt t="38849" x="8308975" y="3357563"/>
          <p14:tracePt t="38876" x="8308975" y="3349625"/>
          <p14:tracePt t="39290" x="8316913" y="3349625"/>
          <p14:tracePt t="39406" x="8316913" y="3341688"/>
          <p14:tracePt t="39433" x="8316913" y="3333750"/>
          <p14:tracePt t="39482" x="8316913" y="3325813"/>
          <p14:tracePt t="39518" x="8316913" y="3317875"/>
          <p14:tracePt t="39853" x="8308975" y="3317875"/>
          <p14:tracePt t="39987" x="8301038" y="3317875"/>
          <p14:tracePt t="40295" x="8293100" y="3317875"/>
          <p14:tracePt t="40322" x="8293100" y="3325813"/>
          <p14:tracePt t="40326" x="8285163" y="3325813"/>
          <p14:tracePt t="40961" x="8277225" y="3325813"/>
          <p14:tracePt t="40965" x="8269288" y="3325813"/>
          <p14:tracePt t="40971" x="8261350" y="3325813"/>
          <p14:tracePt t="40977" x="8253413" y="3325813"/>
          <p14:tracePt t="40982" x="8245475" y="3325813"/>
          <p14:tracePt t="40985" x="8237538" y="3325813"/>
          <p14:tracePt t="40991" x="8229600" y="3325813"/>
          <p14:tracePt t="40998" x="8221663" y="3325813"/>
          <p14:tracePt t="41005" x="8213725" y="3325813"/>
          <p14:tracePt t="41009" x="8205788" y="3325813"/>
          <p14:tracePt t="41017" x="8197850" y="3325813"/>
          <p14:tracePt t="41025" x="8189913" y="3325813"/>
          <p14:tracePt t="41031" x="8180388" y="3325813"/>
          <p14:tracePt t="41033" x="8172450" y="3325813"/>
          <p14:tracePt t="41035" x="8172450" y="3317875"/>
          <p14:tracePt t="41040" x="8164513" y="3317875"/>
          <p14:tracePt t="41045" x="8156575" y="3317875"/>
          <p14:tracePt t="41050" x="8148638" y="3317875"/>
          <p14:tracePt t="41054" x="8140700" y="3317875"/>
          <p14:tracePt t="41056" x="8132763" y="3317875"/>
          <p14:tracePt t="41059" x="8124825" y="3317875"/>
          <p14:tracePt t="41061" x="8116888" y="3317875"/>
          <p14:tracePt t="41063" x="8108950" y="3317875"/>
          <p14:tracePt t="41064" x="8101013" y="3317875"/>
          <p14:tracePt t="41066" x="8093075" y="3317875"/>
          <p14:tracePt t="41068" x="8085138" y="3317875"/>
          <p14:tracePt t="41071" x="8069263" y="3317875"/>
          <p14:tracePt t="41075" x="8061325" y="3317875"/>
          <p14:tracePt t="41076" x="8053388" y="3317875"/>
          <p14:tracePt t="41078" x="8045450" y="3317875"/>
          <p14:tracePt t="41079" x="8037513" y="3317875"/>
          <p14:tracePt t="41081" x="8029575" y="3317875"/>
          <p14:tracePt t="41083" x="8021638" y="3317875"/>
          <p14:tracePt t="41085" x="8005763" y="3317875"/>
          <p14:tracePt t="41088" x="7997825" y="3317875"/>
          <p14:tracePt t="41089" x="7989888" y="3317875"/>
          <p14:tracePt t="41091" x="7981950" y="3317875"/>
          <p14:tracePt t="41092" x="7974013" y="3317875"/>
          <p14:tracePt t="41093" x="7966075" y="3317875"/>
          <p14:tracePt t="41095" x="7958138" y="3317875"/>
          <p14:tracePt t="41096" x="7950200" y="3317875"/>
          <p14:tracePt t="41098" x="7942263" y="3317875"/>
          <p14:tracePt t="41099" x="7934325" y="3317875"/>
          <p14:tracePt t="41101" x="7926388" y="3317875"/>
          <p14:tracePt t="41103" x="7918450" y="3317875"/>
          <p14:tracePt t="41104" x="7910513" y="3317875"/>
          <p14:tracePt t="41104" x="7902575" y="3317875"/>
          <p14:tracePt t="41107" x="7894638" y="3317875"/>
          <p14:tracePt t="41108" x="7886700" y="3317875"/>
          <p14:tracePt t="41109" x="7886700" y="3309938"/>
          <p14:tracePt t="41109" x="7878763" y="3309938"/>
          <p14:tracePt t="41110" x="7870825" y="3309938"/>
          <p14:tracePt t="41111" x="7862888" y="3309938"/>
          <p14:tracePt t="41113" x="7854950" y="3309938"/>
          <p14:tracePt t="41115" x="7847013" y="3309938"/>
          <p14:tracePt t="41116" x="7839075" y="3309938"/>
          <p14:tracePt t="41118" x="7829550" y="3309938"/>
          <p14:tracePt t="41120" x="7821613" y="3309938"/>
          <p14:tracePt t="41122" x="7805738" y="3309938"/>
          <p14:tracePt t="41124" x="7797800" y="3309938"/>
          <p14:tracePt t="41125" x="7789863" y="3309938"/>
          <p14:tracePt t="41126" x="7781925" y="3309938"/>
          <p14:tracePt t="41127" x="7773988" y="3309938"/>
          <p14:tracePt t="41128" x="7766050" y="3309938"/>
          <p14:tracePt t="41130" x="7758113" y="3309938"/>
          <p14:tracePt t="41132" x="7742238" y="3309938"/>
          <p14:tracePt t="41134" x="7734300" y="3309938"/>
          <p14:tracePt t="41135" x="7726363" y="3309938"/>
          <p14:tracePt t="41136" x="7718425" y="3309938"/>
          <p14:tracePt t="41138" x="7710488" y="3309938"/>
          <p14:tracePt t="41140" x="7686675" y="3309938"/>
          <p14:tracePt t="41142" x="7670800" y="3309938"/>
          <p14:tracePt t="41144" x="7662863" y="3309938"/>
          <p14:tracePt t="41145" x="7654925" y="3309938"/>
          <p14:tracePt t="41146" x="7646988" y="3309938"/>
          <p14:tracePt t="41148" x="7639050" y="3309938"/>
          <p14:tracePt t="41149" x="7623175" y="3309938"/>
          <p14:tracePt t="41150" x="7615238" y="3302000"/>
          <p14:tracePt t="41152" x="7599363" y="3302000"/>
          <p14:tracePt t="41154" x="7591425" y="3302000"/>
          <p14:tracePt t="41155" x="7575550" y="3302000"/>
          <p14:tracePt t="41158" x="7559675" y="3302000"/>
          <p14:tracePt t="41159" x="7543800" y="3302000"/>
          <p14:tracePt t="41160" x="7535863" y="3302000"/>
          <p14:tracePt t="41161" x="7527925" y="3302000"/>
          <p14:tracePt t="41162" x="7519988" y="3302000"/>
          <p14:tracePt t="41163" x="7512050" y="3302000"/>
          <p14:tracePt t="41164" x="7504113" y="3302000"/>
          <p14:tracePt t="41165" x="7496175" y="3302000"/>
          <p14:tracePt t="41166" x="7470775" y="3302000"/>
          <p14:tracePt t="41167" x="7462838" y="3302000"/>
          <p14:tracePt t="41168" x="7454900" y="3302000"/>
          <p14:tracePt t="41169" x="7446963" y="3302000"/>
          <p14:tracePt t="41170" x="7431088" y="3302000"/>
          <p14:tracePt t="41171" x="7423150" y="3302000"/>
          <p14:tracePt t="41172" x="7415213" y="3302000"/>
          <p14:tracePt t="41174" x="7399338" y="3302000"/>
          <p14:tracePt t="41175" x="7391400" y="3302000"/>
          <p14:tracePt t="41176" x="7383463" y="3302000"/>
          <p14:tracePt t="41176" x="7375525" y="3302000"/>
          <p14:tracePt t="41177" x="7359650" y="3302000"/>
          <p14:tracePt t="41178" x="7351713" y="3302000"/>
          <p14:tracePt t="41179" x="7335838" y="3302000"/>
          <p14:tracePt t="41180" x="7327900" y="3302000"/>
          <p14:tracePt t="41181" x="7319963" y="3302000"/>
          <p14:tracePt t="41182" x="7312025" y="3302000"/>
          <p14:tracePt t="41183" x="7304088" y="3302000"/>
          <p14:tracePt t="41184" x="7288213" y="3302000"/>
          <p14:tracePt t="41185" x="7280275" y="3302000"/>
          <p14:tracePt t="41186" x="7264400" y="3302000"/>
          <p14:tracePt t="41187" x="7256463" y="3302000"/>
          <p14:tracePt t="41188" x="7240588" y="3302000"/>
          <p14:tracePt t="41191" x="7216775" y="3302000"/>
          <p14:tracePt t="41191" x="7208838" y="3302000"/>
          <p14:tracePt t="41193" x="7192963" y="3302000"/>
          <p14:tracePt t="41194" x="7185025" y="3302000"/>
          <p14:tracePt t="41195" x="7177088" y="3302000"/>
          <p14:tracePt t="41196" x="7169150" y="3302000"/>
          <p14:tracePt t="41196" x="7153275" y="3302000"/>
          <p14:tracePt t="41197" x="7145338" y="3302000"/>
          <p14:tracePt t="41198" x="7135813" y="3302000"/>
          <p14:tracePt t="41199" x="7112000" y="3302000"/>
          <p14:tracePt t="41200" x="7104063" y="3302000"/>
          <p14:tracePt t="41201" x="7096125" y="3302000"/>
          <p14:tracePt t="41202" x="7088188" y="3302000"/>
          <p14:tracePt t="41203" x="7072313" y="3302000"/>
          <p14:tracePt t="41204" x="7056438" y="3302000"/>
          <p14:tracePt t="41205" x="7032625" y="3302000"/>
          <p14:tracePt t="41207" x="7024688" y="3302000"/>
          <p14:tracePt t="41208" x="7016750" y="3302000"/>
          <p14:tracePt t="41209" x="7000875" y="3302000"/>
          <p14:tracePt t="41210" x="6992938" y="3302000"/>
          <p14:tracePt t="41210" x="6977063" y="3302000"/>
          <p14:tracePt t="41211" x="6969125" y="3302000"/>
          <p14:tracePt t="41212" x="6953250" y="3302000"/>
          <p14:tracePt t="41214" x="6945313" y="3302000"/>
          <p14:tracePt t="41214" x="6937375" y="3302000"/>
          <p14:tracePt t="41215" x="6929438" y="3309938"/>
          <p14:tracePt t="41216" x="6913563" y="3309938"/>
          <p14:tracePt t="41217" x="6905625" y="3309938"/>
          <p14:tracePt t="41218" x="6897688" y="3309938"/>
          <p14:tracePt t="41219" x="6881813" y="3309938"/>
          <p14:tracePt t="41220" x="6865938" y="3309938"/>
          <p14:tracePt t="41221" x="6858000" y="3309938"/>
          <p14:tracePt t="41223" x="6850063" y="3309938"/>
          <p14:tracePt t="41225" x="6826250" y="3309938"/>
          <p14:tracePt t="41225" x="6818313" y="3309938"/>
          <p14:tracePt t="41226" x="6810375" y="3309938"/>
          <p14:tracePt t="41227" x="6794500" y="3309938"/>
          <p14:tracePt t="41228" x="6784975" y="3309938"/>
          <p14:tracePt t="41229" x="6761163" y="3309938"/>
          <p14:tracePt t="41230" x="6753225" y="3309938"/>
          <p14:tracePt t="41231" x="6737350" y="3309938"/>
          <p14:tracePt t="41233" x="6729413" y="3309938"/>
          <p14:tracePt t="41233" x="6721475" y="3309938"/>
          <p14:tracePt t="41234" x="6713538" y="3309938"/>
          <p14:tracePt t="41235" x="6697663" y="3309938"/>
          <p14:tracePt t="41238" x="6689725" y="3309938"/>
          <p14:tracePt t="41239" x="6673850" y="3309938"/>
          <p14:tracePt t="41240" x="6665913" y="3309938"/>
          <p14:tracePt t="41241" x="6657975" y="3309938"/>
          <p14:tracePt t="41242" x="6642100" y="3309938"/>
          <p14:tracePt t="41243" x="6634163" y="3309938"/>
          <p14:tracePt t="41243" x="6626225" y="3309938"/>
          <p14:tracePt t="41244" x="6618288" y="3309938"/>
          <p14:tracePt t="41245" x="6602413" y="3309938"/>
          <p14:tracePt t="41247" x="6594475" y="3309938"/>
          <p14:tracePt t="41248" x="6578600" y="3309938"/>
          <p14:tracePt t="41249" x="6570663" y="3309938"/>
          <p14:tracePt t="41250" x="6562725" y="3309938"/>
          <p14:tracePt t="41252" x="6546850" y="3309938"/>
          <p14:tracePt t="41253" x="6538913" y="3309938"/>
          <p14:tracePt t="41253" x="6530975" y="3309938"/>
          <p14:tracePt t="41254" x="6523038" y="3309938"/>
          <p14:tracePt t="41255" x="6515100" y="3309938"/>
          <p14:tracePt t="41257" x="6507163" y="3309938"/>
          <p14:tracePt t="41258" x="6499225" y="3309938"/>
          <p14:tracePt t="41259" x="6483350" y="3309938"/>
          <p14:tracePt t="41259" x="6475413" y="3309938"/>
          <p14:tracePt t="41260" x="6467475" y="3309938"/>
          <p14:tracePt t="41261" x="6459538" y="3309938"/>
          <p14:tracePt t="41262" x="6451600" y="3309938"/>
          <p14:tracePt t="41264" x="6442075" y="3309938"/>
          <p14:tracePt t="41264" x="6426200" y="3309938"/>
          <p14:tracePt t="41265" x="6418263" y="3309938"/>
          <p14:tracePt t="41266" x="6410325" y="3309938"/>
          <p14:tracePt t="41268" x="6402388" y="3309938"/>
          <p14:tracePt t="41269" x="6386513" y="3309938"/>
          <p14:tracePt t="41269" x="6378575" y="3309938"/>
          <p14:tracePt t="41270" x="6370638" y="3309938"/>
          <p14:tracePt t="41271" x="6362700" y="3309938"/>
          <p14:tracePt t="41272" x="6346825" y="3309938"/>
          <p14:tracePt t="41274" x="6338888" y="3309938"/>
          <p14:tracePt t="41275" x="6330950" y="3309938"/>
          <p14:tracePt t="41275" x="6323013" y="3309938"/>
          <p14:tracePt t="41276" x="6315075" y="3309938"/>
          <p14:tracePt t="41277" x="6299200" y="3309938"/>
          <p14:tracePt t="41279" x="6291263" y="3309938"/>
          <p14:tracePt t="41280" x="6275388" y="3309938"/>
          <p14:tracePt t="41281" x="6267450" y="3309938"/>
          <p14:tracePt t="41282" x="6259513" y="3309938"/>
          <p14:tracePt t="41284" x="6251575" y="3309938"/>
          <p14:tracePt t="41284" x="6235700" y="3309938"/>
          <p14:tracePt t="41286" x="6219825" y="3309938"/>
          <p14:tracePt t="41288" x="6211888" y="3309938"/>
          <p14:tracePt t="41290" x="6196013" y="3309938"/>
          <p14:tracePt t="41292" x="6188075" y="3309938"/>
          <p14:tracePt t="41292" x="6172200" y="3309938"/>
          <p14:tracePt t="41293" x="6164263" y="3309938"/>
          <p14:tracePt t="41295" x="6148388" y="3309938"/>
          <p14:tracePt t="41296" x="6140450" y="3309938"/>
          <p14:tracePt t="41298" x="6132513" y="3309938"/>
          <p14:tracePt t="41299" x="6116638" y="3309938"/>
          <p14:tracePt t="41299" x="6108700" y="3309938"/>
          <p14:tracePt t="41301" x="6091238" y="3309938"/>
          <p14:tracePt t="41302" x="6083300" y="3309938"/>
          <p14:tracePt t="41304" x="6067425" y="3309938"/>
          <p14:tracePt t="41307" x="6059488" y="3309938"/>
          <p14:tracePt t="41308" x="6051550" y="3309938"/>
          <p14:tracePt t="41309" x="6043613" y="3309938"/>
          <p14:tracePt t="41310" x="6035675" y="3309938"/>
          <p14:tracePt t="41310" x="6027738" y="3309938"/>
          <p14:tracePt t="41311" x="6019800" y="3309938"/>
          <p14:tracePt t="41312" x="6011863" y="3309938"/>
          <p14:tracePt t="41314" x="5995988" y="3309938"/>
          <p14:tracePt t="41316" x="5988050" y="3309938"/>
          <p14:tracePt t="41317" x="5980113" y="3309938"/>
          <p14:tracePt t="41318" x="5972175" y="3309938"/>
          <p14:tracePt t="41319" x="5964238" y="3309938"/>
          <p14:tracePt t="41320" x="5956300" y="3309938"/>
          <p14:tracePt t="41321" x="5948363" y="3309938"/>
          <p14:tracePt t="41322" x="5940425" y="3309938"/>
          <p14:tracePt t="41324" x="5932488" y="3309938"/>
          <p14:tracePt t="41325" x="5924550" y="3309938"/>
          <p14:tracePt t="41326" x="5916613" y="3309938"/>
          <p14:tracePt t="41328" x="5908675" y="3309938"/>
          <p14:tracePt t="41329" x="5900738" y="3309938"/>
          <p14:tracePt t="41329" x="5892800" y="3309938"/>
          <p14:tracePt t="41331" x="5884863" y="3309938"/>
          <p14:tracePt t="41332" x="5876925" y="3309938"/>
          <p14:tracePt t="41333" x="5868988" y="3309938"/>
          <p14:tracePt t="41335" x="5861050" y="3309938"/>
          <p14:tracePt t="41336" x="5853113" y="3309938"/>
          <p14:tracePt t="41337" x="5845175" y="3309938"/>
          <p14:tracePt t="41340" x="5829300" y="3309938"/>
          <p14:tracePt t="41342" x="5821363" y="3309938"/>
          <p14:tracePt t="41344" x="5813425" y="3309938"/>
          <p14:tracePt t="41345" x="5805488" y="3309938"/>
          <p14:tracePt t="41346" x="5797550" y="3309938"/>
          <p14:tracePt t="41347" x="5789613" y="3309938"/>
          <p14:tracePt t="41348" x="5781675" y="3309938"/>
          <p14:tracePt t="41350" x="5773738" y="3309938"/>
          <p14:tracePt t="41352" x="5757863" y="3309938"/>
          <p14:tracePt t="41354" x="5749925" y="3309938"/>
          <p14:tracePt t="41357" x="5740400" y="3309938"/>
          <p14:tracePt t="41359" x="5732463" y="3309938"/>
          <p14:tracePt t="41359" x="5724525" y="3309938"/>
          <p14:tracePt t="41361" x="5716588" y="3309938"/>
          <p14:tracePt t="41363" x="5700713" y="3309938"/>
          <p14:tracePt t="41364" x="5692775" y="3309938"/>
          <p14:tracePt t="41365" x="5684838" y="3309938"/>
          <p14:tracePt t="41367" x="5676900" y="3309938"/>
          <p14:tracePt t="41369" x="5668963" y="3309938"/>
          <p14:tracePt t="41371" x="5653088" y="3309938"/>
          <p14:tracePt t="41374" x="5645150" y="3309938"/>
          <p14:tracePt t="41376" x="5637213" y="3309938"/>
          <p14:tracePt t="41378" x="5629275" y="3309938"/>
          <p14:tracePt t="41378" x="5621338" y="3309938"/>
          <p14:tracePt t="41380" x="5613400" y="3309938"/>
          <p14:tracePt t="41381" x="5613400" y="3302000"/>
          <p14:tracePt t="41382" x="5605463" y="3302000"/>
          <p14:tracePt t="41384" x="5597525" y="3302000"/>
          <p14:tracePt t="41385" x="5589588" y="3302000"/>
          <p14:tracePt t="41386" x="5581650" y="3302000"/>
          <p14:tracePt t="41389" x="5573713" y="3302000"/>
          <p14:tracePt t="41391" x="5565775" y="3302000"/>
          <p14:tracePt t="41392" x="5557838" y="3302000"/>
          <p14:tracePt t="41392" x="5549900" y="3302000"/>
          <p14:tracePt t="41394" x="5541963" y="3302000"/>
          <p14:tracePt t="41396" x="5534025" y="3302000"/>
          <p14:tracePt t="41398" x="5526088" y="3302000"/>
          <p14:tracePt t="41400" x="5518150" y="3302000"/>
          <p14:tracePt t="41403" x="5510213" y="3302000"/>
          <p14:tracePt t="41404" x="5502275" y="3302000"/>
          <p14:tracePt t="41405" x="5502275" y="3294063"/>
          <p14:tracePt t="41408" x="5494338" y="3294063"/>
          <p14:tracePt t="41409" x="5486400" y="3294063"/>
          <p14:tracePt t="41410" x="5478463" y="3294063"/>
          <p14:tracePt t="41413" x="5470525" y="3294063"/>
          <p14:tracePt t="41416" x="5462588" y="3294063"/>
          <p14:tracePt t="41419" x="5454650" y="3294063"/>
          <p14:tracePt t="41422" x="5446713" y="3294063"/>
          <p14:tracePt t="41426" x="5438775" y="3294063"/>
          <p14:tracePt t="41430" x="5430838" y="3294063"/>
          <p14:tracePt t="41435" x="5422900" y="3286125"/>
          <p14:tracePt t="41442" x="5414963" y="3286125"/>
          <p14:tracePt t="41451" x="5407025" y="3286125"/>
          <p14:tracePt t="41460" x="5397500" y="3286125"/>
          <p14:tracePt t="41469" x="5389563" y="3286125"/>
          <p14:tracePt t="41474" x="5381625" y="3286125"/>
          <p14:tracePt t="41476" x="5381625" y="3278188"/>
          <p14:tracePt t="41484" x="5373688" y="3278188"/>
          <p14:tracePt t="41497" x="5365750" y="3278188"/>
          <p14:tracePt t="41512" x="5357813" y="3278188"/>
          <p14:tracePt t="41521" x="5349875" y="3278188"/>
          <p14:tracePt t="41527" x="5349875" y="3270250"/>
          <p14:tracePt t="41535" x="5341938" y="3270250"/>
          <p14:tracePt t="41549" x="5334000" y="3262313"/>
          <p14:tracePt t="41555" x="5334000" y="3252788"/>
          <p14:tracePt t="41562" x="5326063" y="3252788"/>
          <p14:tracePt t="41564" x="5326063" y="3244850"/>
          <p14:tracePt t="41566" x="5318125" y="3244850"/>
          <p14:tracePt t="41572" x="5318125" y="3236913"/>
          <p14:tracePt t="41577" x="5310188" y="3228975"/>
          <p14:tracePt t="41579" x="5310188" y="3221038"/>
          <p14:tracePt t="41585" x="5310188" y="3213100"/>
          <p14:tracePt t="41585" x="5302250" y="3213100"/>
          <p14:tracePt t="41587" x="5302250" y="3205163"/>
          <p14:tracePt t="41592" x="5302250" y="3197225"/>
          <p14:tracePt t="41593" x="5294313" y="3189288"/>
          <p14:tracePt t="41596" x="5294313" y="3181350"/>
          <p14:tracePt t="41598" x="5286375" y="3181350"/>
          <p14:tracePt t="41599" x="5286375" y="3173413"/>
          <p14:tracePt t="41602" x="5286375" y="3165475"/>
          <p14:tracePt t="41603" x="5286375" y="3157538"/>
          <p14:tracePt t="41607" x="5286375" y="3149600"/>
          <p14:tracePt t="41609" x="5278438" y="3149600"/>
          <p14:tracePt t="41609" x="5278438" y="3141663"/>
          <p14:tracePt t="41613" x="5278438" y="3133725"/>
          <p14:tracePt t="41614" x="5278438" y="3125788"/>
          <p14:tracePt t="41616" x="5278438" y="3117850"/>
          <p14:tracePt t="41619" x="5278438" y="3109913"/>
          <p14:tracePt t="41621" x="5278438" y="3101975"/>
          <p14:tracePt t="41622" x="5278438" y="3094038"/>
          <p14:tracePt t="41624" x="5270500" y="3094038"/>
          <p14:tracePt t="41626" x="5270500" y="3086100"/>
          <p14:tracePt t="41628" x="5270500" y="3078163"/>
          <p14:tracePt t="41628" x="5270500" y="3070225"/>
          <p14:tracePt t="41629" x="5270500" y="3062288"/>
          <p14:tracePt t="41631" x="5270500" y="3054350"/>
          <p14:tracePt t="41633" x="5270500" y="3046413"/>
          <p14:tracePt t="41634" x="5270500" y="3038475"/>
          <p14:tracePt t="41635" x="5270500" y="3030538"/>
          <p14:tracePt t="41637" x="5270500" y="3022600"/>
          <p14:tracePt t="41638" x="5270500" y="3014663"/>
          <p14:tracePt t="41639" x="5270500" y="3006725"/>
          <p14:tracePt t="41641" x="5270500" y="2998788"/>
          <p14:tracePt t="41643" x="5270500" y="2982913"/>
          <p14:tracePt t="41644" x="5270500" y="2974975"/>
          <p14:tracePt t="41645" x="5270500" y="2959100"/>
          <p14:tracePt t="41646" x="5270500" y="2951163"/>
          <p14:tracePt t="41647" x="5270500" y="2943225"/>
          <p14:tracePt t="41648" x="5270500" y="2927350"/>
          <p14:tracePt t="41649" x="5270500" y="2919413"/>
          <p14:tracePt t="41651" x="5270500" y="2894013"/>
          <p14:tracePt t="41651" x="5270500" y="2886075"/>
          <p14:tracePt t="41652" x="5270500" y="2878138"/>
          <p14:tracePt t="41653" x="5270500" y="2862263"/>
          <p14:tracePt t="41654" x="5270500" y="2854325"/>
          <p14:tracePt t="41655" x="5270500" y="2846388"/>
          <p14:tracePt t="41657" x="5278438" y="2830513"/>
          <p14:tracePt t="41658" x="5278438" y="2822575"/>
          <p14:tracePt t="41659" x="5278438" y="2814638"/>
          <p14:tracePt t="41660" x="5278438" y="2798763"/>
          <p14:tracePt t="41660" x="5278438" y="2782888"/>
          <p14:tracePt t="41661" x="5278438" y="2774950"/>
          <p14:tracePt t="41662" x="5278438" y="2759075"/>
          <p14:tracePt t="41663" x="5286375" y="2751138"/>
          <p14:tracePt t="41664" x="5286375" y="2735263"/>
          <p14:tracePt t="41665" x="5294313" y="2719388"/>
          <p14:tracePt t="41666" x="5294313" y="2711450"/>
          <p14:tracePt t="41667" x="5294313" y="2695575"/>
          <p14:tracePt t="41668" x="5294313" y="2671763"/>
          <p14:tracePt t="41670" x="5302250" y="2663825"/>
          <p14:tracePt t="41670" x="5302250" y="2647950"/>
          <p14:tracePt t="41671" x="5310188" y="2640013"/>
          <p14:tracePt t="41672" x="5310188" y="2616200"/>
          <p14:tracePt t="41674" x="5310188" y="2608263"/>
          <p14:tracePt t="41675" x="5310188" y="2592388"/>
          <p14:tracePt t="41676" x="5310188" y="2584450"/>
          <p14:tracePt t="41676" x="5310188" y="2566988"/>
          <p14:tracePt t="41677" x="5310188" y="2551113"/>
          <p14:tracePt t="41678" x="5318125" y="2535238"/>
          <p14:tracePt t="41679" x="5318125" y="2511425"/>
          <p14:tracePt t="41680" x="5318125" y="2503488"/>
          <p14:tracePt t="41681" x="5318125" y="2487613"/>
          <p14:tracePt t="41682" x="5318125" y="2471738"/>
          <p14:tracePt t="41683" x="5318125" y="2455863"/>
          <p14:tracePt t="41685" x="5318125" y="2447925"/>
          <p14:tracePt t="41686" x="5318125" y="2439988"/>
          <p14:tracePt t="41686" x="5318125" y="2424113"/>
          <p14:tracePt t="41688" x="5318125" y="2408238"/>
          <p14:tracePt t="41689" x="5318125" y="2392363"/>
          <p14:tracePt t="41689" x="5318125" y="2384425"/>
          <p14:tracePt t="41691" x="5318125" y="2360613"/>
          <p14:tracePt t="41692" x="5318125" y="2328863"/>
          <p14:tracePt t="41693" x="5318125" y="2320925"/>
          <p14:tracePt t="41694" x="5318125" y="2305050"/>
          <p14:tracePt t="41695" x="5318125" y="2297113"/>
          <p14:tracePt t="41696" x="5318125" y="2281238"/>
          <p14:tracePt t="41697" x="5318125" y="2273300"/>
          <p14:tracePt t="41698" x="5318125" y="2257425"/>
          <p14:tracePt t="41700" x="5318125" y="2249488"/>
          <p14:tracePt t="41700" x="5318125" y="2233613"/>
          <p14:tracePt t="41701" x="5318125" y="2224088"/>
          <p14:tracePt t="41702" x="5318125" y="2208213"/>
          <p14:tracePt t="41703" x="5318125" y="2200275"/>
          <p14:tracePt t="41704" x="5318125" y="2184400"/>
          <p14:tracePt t="41705" x="5318125" y="2176463"/>
          <p14:tracePt t="41708" x="5318125" y="2160588"/>
          <p14:tracePt t="41709" x="5318125" y="2144713"/>
          <p14:tracePt t="41711" x="5310188" y="2128838"/>
          <p14:tracePt t="41711" x="5310188" y="2120900"/>
          <p14:tracePt t="41712" x="5310188" y="2112963"/>
          <p14:tracePt t="41713" x="5302250" y="2097088"/>
          <p14:tracePt t="41715" x="5302250" y="2089150"/>
          <p14:tracePt t="41716" x="5302250" y="2073275"/>
          <p14:tracePt t="41718" x="5294313" y="2057400"/>
          <p14:tracePt t="41718" x="5294313" y="2049463"/>
          <p14:tracePt t="41719" x="5294313" y="2041525"/>
          <p14:tracePt t="41720" x="5294313" y="2033588"/>
          <p14:tracePt t="41722" x="5286375" y="2017713"/>
          <p14:tracePt t="41725" x="5286375" y="2009775"/>
          <p14:tracePt t="41726" x="5278438" y="2001838"/>
          <p14:tracePt t="41727" x="5278438" y="1993900"/>
          <p14:tracePt t="41728" x="5278438" y="1985963"/>
          <p14:tracePt t="41729" x="5278438" y="1978025"/>
          <p14:tracePt t="41730" x="5278438" y="1970088"/>
          <p14:tracePt t="41733" x="5270500" y="1962150"/>
          <p14:tracePt t="41734" x="5270500" y="1954213"/>
          <p14:tracePt t="41736" x="5270500" y="1946275"/>
          <p14:tracePt t="41736" x="5270500" y="1938338"/>
          <p14:tracePt t="41737" x="5270500" y="1930400"/>
          <p14:tracePt t="41739" x="5270500" y="1922463"/>
          <p14:tracePt t="41741" x="5270500" y="1914525"/>
          <p14:tracePt t="41743" x="5262563" y="1898650"/>
          <p14:tracePt t="41745" x="5262563" y="1890713"/>
          <p14:tracePt t="41747" x="5262563" y="1881188"/>
          <p14:tracePt t="41749" x="5262563" y="1873250"/>
          <p14:tracePt t="41750" x="5262563" y="1865313"/>
          <p14:tracePt t="41752" x="5262563" y="1857375"/>
          <p14:tracePt t="41753" x="5262563" y="1849438"/>
          <p14:tracePt t="41754" x="5262563" y="1841500"/>
          <p14:tracePt t="41755" x="5262563" y="1833563"/>
          <p14:tracePt t="41757" x="5262563" y="1825625"/>
          <p14:tracePt t="41760" x="5262563" y="1817688"/>
          <p14:tracePt t="41762" x="5262563" y="1809750"/>
          <p14:tracePt t="41763" x="5262563" y="1801813"/>
          <p14:tracePt t="41766" x="5262563" y="1793875"/>
          <p14:tracePt t="41768" x="5262563" y="1785938"/>
          <p14:tracePt t="41769" x="5262563" y="1778000"/>
          <p14:tracePt t="41771" x="5262563" y="1770063"/>
          <p14:tracePt t="41775" x="5262563" y="1762125"/>
          <p14:tracePt t="41776" x="5262563" y="1754188"/>
          <p14:tracePt t="41780" x="5262563" y="1746250"/>
          <p14:tracePt t="41780" x="5262563" y="1738313"/>
          <p14:tracePt t="41783" x="5262563" y="1730375"/>
          <p14:tracePt t="41787" x="5262563" y="1722438"/>
          <p14:tracePt t="41792" x="5262563" y="1714500"/>
          <p14:tracePt t="41794" x="5262563" y="1706563"/>
          <p14:tracePt t="41799" x="5262563" y="1698625"/>
          <p14:tracePt t="41804" x="5262563" y="1690688"/>
          <p14:tracePt t="41812" x="5262563" y="1682750"/>
          <p14:tracePt t="41823" x="5254625" y="1682750"/>
          <p14:tracePt t="41825" x="5254625" y="1674813"/>
          <p14:tracePt t="41833" x="5254625" y="1666875"/>
          <p14:tracePt t="41978" x="5254625" y="1674813"/>
          <p14:tracePt t="41982" x="5246688" y="1674813"/>
          <p14:tracePt t="41985" x="5246688" y="1682750"/>
          <p14:tracePt t="41992" x="5238750" y="1682750"/>
          <p14:tracePt t="41993" x="5238750" y="1690688"/>
          <p14:tracePt t="41996" x="5230813" y="1690688"/>
          <p14:tracePt t="42001" x="5230813" y="1698625"/>
          <p14:tracePt t="42003" x="5222875" y="1698625"/>
          <p14:tracePt t="42008" x="5214938" y="1706563"/>
          <p14:tracePt t="42011" x="5214938" y="1714500"/>
          <p14:tracePt t="42012" x="5207000" y="1714500"/>
          <p14:tracePt t="42015" x="5199063" y="1714500"/>
          <p14:tracePt t="42016" x="5199063" y="1722438"/>
          <p14:tracePt t="42019" x="5191125" y="1722438"/>
          <p14:tracePt t="42021" x="5191125" y="1730375"/>
          <p14:tracePt t="42024" x="5183188" y="1730375"/>
          <p14:tracePt t="42026" x="5183188" y="1738313"/>
          <p14:tracePt t="42027" x="5183188" y="1746250"/>
          <p14:tracePt t="42027" x="5175250" y="1746250"/>
          <p14:tracePt t="42029" x="5175250" y="1754188"/>
          <p14:tracePt t="42030" x="5167313" y="1754188"/>
          <p14:tracePt t="42031" x="5159375" y="1762125"/>
          <p14:tracePt t="42034" x="5151438" y="1770063"/>
          <p14:tracePt t="42035" x="5151438" y="1778000"/>
          <p14:tracePt t="42036" x="5143500" y="1778000"/>
          <p14:tracePt t="42037" x="5143500" y="1785938"/>
          <p14:tracePt t="42039" x="5135563" y="1793875"/>
          <p14:tracePt t="42041" x="5127625" y="1793875"/>
          <p14:tracePt t="42043" x="5127625" y="1809750"/>
          <p14:tracePt t="42044" x="5119688" y="1809750"/>
          <p14:tracePt t="42044" x="5119688" y="1817688"/>
          <p14:tracePt t="42045" x="5111750" y="1825625"/>
          <p14:tracePt t="42046" x="5103813" y="1833563"/>
          <p14:tracePt t="42049" x="5095875" y="1841500"/>
          <p14:tracePt t="42051" x="5087938" y="1849438"/>
          <p14:tracePt t="42052" x="5087938" y="1857375"/>
          <p14:tracePt t="42053" x="5087938" y="1865313"/>
          <p14:tracePt t="42053" x="5080000" y="1873250"/>
          <p14:tracePt t="42054" x="5072063" y="1873250"/>
          <p14:tracePt t="42055" x="5072063" y="1881188"/>
          <p14:tracePt t="42056" x="5064125" y="1890713"/>
          <p14:tracePt t="42059" x="5064125" y="1906588"/>
          <p14:tracePt t="42060" x="5056188" y="1906588"/>
          <p14:tracePt t="42061" x="5046663" y="1914525"/>
          <p14:tracePt t="42061" x="5046663" y="1922463"/>
          <p14:tracePt t="42062" x="5038725" y="1930400"/>
          <p14:tracePt t="42063" x="5038725" y="1938338"/>
          <p14:tracePt t="42065" x="5022850" y="1962150"/>
          <p14:tracePt t="42067" x="5014913" y="1978025"/>
          <p14:tracePt t="42069" x="5006975" y="1985963"/>
          <p14:tracePt t="42071" x="5006975" y="2001838"/>
          <p14:tracePt t="42071" x="5006975" y="2009775"/>
          <p14:tracePt t="42072" x="4999038" y="2017713"/>
          <p14:tracePt t="42074" x="4991100" y="2025650"/>
          <p14:tracePt t="42075" x="4991100" y="2041525"/>
          <p14:tracePt t="42076" x="4983163" y="2049463"/>
          <p14:tracePt t="42077" x="4975225" y="2057400"/>
          <p14:tracePt t="42078" x="4975225" y="2065338"/>
          <p14:tracePt t="42079" x="4975225" y="2081213"/>
          <p14:tracePt t="42079" x="4967288" y="2089150"/>
          <p14:tracePt t="42080" x="4959350" y="2097088"/>
          <p14:tracePt t="42081" x="4959350" y="2112963"/>
          <p14:tracePt t="42082" x="4951413" y="2120900"/>
          <p14:tracePt t="42083" x="4951413" y="2128838"/>
          <p14:tracePt t="42084" x="4943475" y="2144713"/>
          <p14:tracePt t="42085" x="4943475" y="2152650"/>
          <p14:tracePt t="42086" x="4935538" y="2160588"/>
          <p14:tracePt t="42087" x="4927600" y="2168525"/>
          <p14:tracePt t="42089" x="4927600" y="2176463"/>
          <p14:tracePt t="42089" x="4927600" y="2184400"/>
          <p14:tracePt t="42091" x="4919663" y="2200275"/>
          <p14:tracePt t="42093" x="4919663" y="2216150"/>
          <p14:tracePt t="42094" x="4919663" y="2224088"/>
          <p14:tracePt t="42095" x="4911725" y="2233613"/>
          <p14:tracePt t="42095" x="4903788" y="2249488"/>
          <p14:tracePt t="42096" x="4895850" y="2257425"/>
          <p14:tracePt t="42097" x="4895850" y="2265363"/>
          <p14:tracePt t="42098" x="4895850" y="2281238"/>
          <p14:tracePt t="42099" x="4887913" y="2289175"/>
          <p14:tracePt t="42100" x="4879975" y="2297113"/>
          <p14:tracePt t="42101" x="4879975" y="2312988"/>
          <p14:tracePt t="42102" x="4879975" y="2320925"/>
          <p14:tracePt t="42103" x="4872038" y="2328863"/>
          <p14:tracePt t="42104" x="4872038" y="2344738"/>
          <p14:tracePt t="42105" x="4864100" y="2360613"/>
          <p14:tracePt t="42108" x="4864100" y="2368550"/>
          <p14:tracePt t="42109" x="4856163" y="2384425"/>
          <p14:tracePt t="42110" x="4856163" y="2392363"/>
          <p14:tracePt t="42111" x="4856163" y="2400300"/>
          <p14:tracePt t="42112" x="4848225" y="2408238"/>
          <p14:tracePt t="42112" x="4848225" y="2416175"/>
          <p14:tracePt t="42113" x="4840288" y="2432050"/>
          <p14:tracePt t="42114" x="4832350" y="2439988"/>
          <p14:tracePt t="42115" x="4832350" y="2447925"/>
          <p14:tracePt t="42116" x="4832350" y="2463800"/>
          <p14:tracePt t="42117" x="4832350" y="2471738"/>
          <p14:tracePt t="42118" x="4832350" y="2479675"/>
          <p14:tracePt t="42119" x="4824413" y="2487613"/>
          <p14:tracePt t="42120" x="4816475" y="2495550"/>
          <p14:tracePt t="42121" x="4816475" y="2511425"/>
          <p14:tracePt t="42122" x="4816475" y="2519363"/>
          <p14:tracePt t="42125" x="4816475" y="2527300"/>
          <p14:tracePt t="42126" x="4808538" y="2543175"/>
          <p14:tracePt t="42128" x="4800600" y="2551113"/>
          <p14:tracePt t="42128" x="4800600" y="2566988"/>
          <p14:tracePt t="42130" x="4800600" y="2576513"/>
          <p14:tracePt t="42131" x="4800600" y="2584450"/>
          <p14:tracePt t="42132" x="4800600" y="2592388"/>
          <p14:tracePt t="42133" x="4800600" y="2600325"/>
          <p14:tracePt t="42134" x="4792663" y="2608263"/>
          <p14:tracePt t="42135" x="4792663" y="2616200"/>
          <p14:tracePt t="42136" x="4792663" y="2624138"/>
          <p14:tracePt t="42138" x="4792663" y="2632075"/>
          <p14:tracePt t="42139" x="4792663" y="2640013"/>
          <p14:tracePt t="42140" x="4792663" y="2647950"/>
          <p14:tracePt t="42141" x="4792663" y="2663825"/>
          <p14:tracePt t="42144" x="4792663" y="2679700"/>
          <p14:tracePt t="42145" x="4792663" y="2687638"/>
          <p14:tracePt t="42146" x="4784725" y="2695575"/>
          <p14:tracePt t="42148" x="4784725" y="2703513"/>
          <p14:tracePt t="42148" x="4784725" y="2711450"/>
          <p14:tracePt t="42150" x="4784725" y="2727325"/>
          <p14:tracePt t="42153" x="4784725" y="2735263"/>
          <p14:tracePt t="42155" x="4784725" y="2743200"/>
          <p14:tracePt t="42156" x="4776788" y="2743200"/>
          <p14:tracePt t="42157" x="4776788" y="2759075"/>
          <p14:tracePt t="42159" x="4776788" y="2767013"/>
          <p14:tracePt t="42160" x="4776788" y="2774950"/>
          <p14:tracePt t="42161" x="4776788" y="2782888"/>
          <p14:tracePt t="42162" x="4776788" y="2790825"/>
          <p14:tracePt t="42164" x="4776788" y="2798763"/>
          <p14:tracePt t="42166" x="4776788" y="2814638"/>
          <p14:tracePt t="42168" x="4776788" y="2822575"/>
          <p14:tracePt t="42170" x="4776788" y="2830513"/>
          <p14:tracePt t="42172" x="4776788" y="2838450"/>
          <p14:tracePt t="42173" x="4776788" y="2846388"/>
          <p14:tracePt t="42176" x="4776788" y="2854325"/>
          <p14:tracePt t="42177" x="4776788" y="2870200"/>
          <p14:tracePt t="42179" x="4776788" y="2878138"/>
          <p14:tracePt t="42181" x="4776788" y="2886075"/>
          <p14:tracePt t="42184" x="4776788" y="2901950"/>
          <p14:tracePt t="42185" x="4776788" y="2909888"/>
          <p14:tracePt t="42187" x="4776788" y="2919413"/>
          <p14:tracePt t="42188" x="4776788" y="2927350"/>
          <p14:tracePt t="42191" x="4776788" y="2935288"/>
          <p14:tracePt t="42193" x="4776788" y="2943225"/>
          <p14:tracePt t="42194" x="4776788" y="2951163"/>
          <p14:tracePt t="42195" x="4776788" y="2959100"/>
          <p14:tracePt t="42198" x="4776788" y="2967038"/>
          <p14:tracePt t="42200" x="4776788" y="2974975"/>
          <p14:tracePt t="42201" x="4784725" y="2974975"/>
          <p14:tracePt t="42202" x="4784725" y="2982913"/>
          <p14:tracePt t="42203" x="4784725" y="2990850"/>
          <p14:tracePt t="42204" x="4784725" y="3006725"/>
          <p14:tracePt t="42206" x="4784725" y="3014663"/>
          <p14:tracePt t="42209" x="4792663" y="3014663"/>
          <p14:tracePt t="42210" x="4792663" y="3030538"/>
          <p14:tracePt t="42211" x="4792663" y="3038475"/>
          <p14:tracePt t="42213" x="4792663" y="3046413"/>
          <p14:tracePt t="42215" x="4800600" y="3062288"/>
          <p14:tracePt t="42217" x="4800600" y="3070225"/>
          <p14:tracePt t="42219" x="4808538" y="3078163"/>
          <p14:tracePt t="42220" x="4808538" y="3086100"/>
          <p14:tracePt t="42222" x="4808538" y="3094038"/>
          <p14:tracePt t="42224" x="4808538" y="3101975"/>
          <p14:tracePt t="42226" x="4816475" y="3101975"/>
          <p14:tracePt t="42226" x="4816475" y="3109913"/>
          <p14:tracePt t="42229" x="4824413" y="3117850"/>
          <p14:tracePt t="42230" x="4824413" y="3125788"/>
          <p14:tracePt t="42231" x="4824413" y="3133725"/>
          <p14:tracePt t="42232" x="4824413" y="3141663"/>
          <p14:tracePt t="42235" x="4832350" y="3141663"/>
          <p14:tracePt t="42236" x="4832350" y="3149600"/>
          <p14:tracePt t="42237" x="4832350" y="3157538"/>
          <p14:tracePt t="42239" x="4832350" y="3165475"/>
          <p14:tracePt t="42239" x="4840288" y="3165475"/>
          <p14:tracePt t="42241" x="4840288" y="3173413"/>
          <p14:tracePt t="42244" x="4848225" y="3181350"/>
          <p14:tracePt t="42244" x="4848225" y="3189288"/>
          <p14:tracePt t="42246" x="4848225" y="3197225"/>
          <p14:tracePt t="42247" x="4856163" y="3197225"/>
          <p14:tracePt t="42248" x="4856163" y="3205163"/>
          <p14:tracePt t="42248" x="4856163" y="3213100"/>
          <p14:tracePt t="42250" x="4856163" y="3221038"/>
          <p14:tracePt t="42252" x="4864100" y="3228975"/>
          <p14:tracePt t="42254" x="4864100" y="3236913"/>
          <p14:tracePt t="42255" x="4872038" y="3244850"/>
          <p14:tracePt t="42256" x="4872038" y="3252788"/>
          <p14:tracePt t="42259" x="4872038" y="3262313"/>
          <p14:tracePt t="42260" x="4879975" y="3270250"/>
          <p14:tracePt t="42262" x="4887913" y="3278188"/>
          <p14:tracePt t="42263" x="4887913" y="3286125"/>
          <p14:tracePt t="42264" x="4887913" y="3294063"/>
          <p14:tracePt t="42266" x="4895850" y="3302000"/>
          <p14:tracePt t="42267" x="4895850" y="3309938"/>
          <p14:tracePt t="42269" x="4895850" y="3317875"/>
          <p14:tracePt t="42270" x="4903788" y="3325813"/>
          <p14:tracePt t="42272" x="4911725" y="3341688"/>
          <p14:tracePt t="42275" x="4911725" y="3349625"/>
          <p14:tracePt t="42277" x="4919663" y="3357563"/>
          <p14:tracePt t="42277" x="4919663" y="3365500"/>
          <p14:tracePt t="42278" x="4919663" y="3373438"/>
          <p14:tracePt t="42280" x="4927600" y="3381375"/>
          <p14:tracePt t="42282" x="4927600" y="3397250"/>
          <p14:tracePt t="42284" x="4927600" y="3405188"/>
          <p14:tracePt t="42285" x="4935538" y="3405188"/>
          <p14:tracePt t="42286" x="4935538" y="3413125"/>
          <p14:tracePt t="42287" x="4935538" y="3421063"/>
          <p14:tracePt t="42289" x="4943475" y="3429000"/>
          <p14:tracePt t="42292" x="4943475" y="3436938"/>
          <p14:tracePt t="42293" x="4943475" y="3444875"/>
          <p14:tracePt t="42294" x="4943475" y="3452813"/>
          <p14:tracePt t="42296" x="4943475" y="3460750"/>
          <p14:tracePt t="42298" x="4951413" y="3460750"/>
          <p14:tracePt t="42299" x="4951413" y="3468688"/>
          <p14:tracePt t="42301" x="4951413" y="3476625"/>
          <p14:tracePt t="42305" x="4951413" y="3484563"/>
          <p14:tracePt t="42312" x="4951413" y="3492500"/>
          <p14:tracePt t="42509" x="4959350" y="3492500"/>
          <p14:tracePt t="42977" x="4959350" y="3484563"/>
          <p14:tracePt t="42988" x="4967288" y="3484563"/>
          <p14:tracePt t="43692" x="4967288" y="3476625"/>
          <p14:tracePt t="43701" x="4967288" y="3468688"/>
          <p14:tracePt t="43720" x="4967288" y="3460750"/>
          <p14:tracePt t="43742" x="4967288" y="3452813"/>
          <p14:tracePt t="43771" x="4967288" y="3444875"/>
          <p14:tracePt t="43828" x="4975225" y="3444875"/>
          <p14:tracePt t="43841" x="4975225" y="3436938"/>
          <p14:tracePt t="43857" x="4983163" y="3436938"/>
          <p14:tracePt t="43876" x="4991100" y="3436938"/>
          <p14:tracePt t="43888" x="4991100" y="3429000"/>
          <p14:tracePt t="43896" x="4999038" y="3429000"/>
          <p14:tracePt t="43904" x="5006975" y="3429000"/>
          <p14:tracePt t="44047" x="5006975" y="3436938"/>
          <p14:tracePt t="44051" x="5006975" y="3444875"/>
          <p14:tracePt t="44058" x="5006975" y="3452813"/>
          <p14:tracePt t="44063" x="5006975" y="3460750"/>
          <p14:tracePt t="44068" x="5006975" y="3468688"/>
          <p14:tracePt t="44071" x="5006975" y="3476625"/>
          <p14:tracePt t="44076" x="5006975" y="3484563"/>
          <p14:tracePt t="44081" x="5006975" y="3492500"/>
          <p14:tracePt t="44086" x="5006975" y="3500438"/>
          <p14:tracePt t="44089" x="5006975" y="3508375"/>
          <p14:tracePt t="44094" x="5006975" y="3516313"/>
          <p14:tracePt t="44098" x="5006975" y="3524250"/>
          <p14:tracePt t="44103" x="5006975" y="3532188"/>
          <p14:tracePt t="44108" x="5006975" y="3540125"/>
          <p14:tracePt t="44111" x="5006975" y="3548063"/>
          <p14:tracePt t="44116" x="5006975" y="3556000"/>
          <p14:tracePt t="44122" x="5006975" y="3563938"/>
          <p14:tracePt t="44127" x="5006975" y="3571875"/>
          <p14:tracePt t="44130" x="5006975" y="3579813"/>
          <p14:tracePt t="44135" x="5006975" y="3587750"/>
          <p14:tracePt t="44141" x="5006975" y="3595688"/>
          <p14:tracePt t="44146" x="5006975" y="3605213"/>
          <p14:tracePt t="44148" x="5006975" y="3613150"/>
          <p14:tracePt t="44149" x="4999038" y="3613150"/>
          <p14:tracePt t="44155" x="4999038" y="3621088"/>
          <p14:tracePt t="44164" x="4999038" y="3629025"/>
          <p14:tracePt t="44176" x="4999038" y="3636963"/>
          <p14:tracePt t="44247" x="4999038" y="3644900"/>
          <p14:tracePt t="44250" x="5006975" y="3644900"/>
          <p14:tracePt t="44254" x="5014913" y="3644900"/>
          <p14:tracePt t="44258" x="5022850" y="3644900"/>
          <p14:tracePt t="44263" x="5030788" y="3644900"/>
          <p14:tracePt t="44265" x="5038725" y="3644900"/>
          <p14:tracePt t="44267" x="5038725" y="3652838"/>
          <p14:tracePt t="44270" x="5046663" y="3652838"/>
          <p14:tracePt t="44274" x="5056188" y="3652838"/>
          <p14:tracePt t="44279" x="5064125" y="3652838"/>
          <p14:tracePt t="44282" x="5072063" y="3652838"/>
          <p14:tracePt t="44289" x="5080000" y="3652838"/>
          <p14:tracePt t="44295" x="5087938" y="3652838"/>
          <p14:tracePt t="44299" x="5087938" y="3660775"/>
          <p14:tracePt t="44301" x="5095875" y="3660775"/>
          <p14:tracePt t="44303" x="5103813" y="3660775"/>
          <p14:tracePt t="44308" x="5111750" y="3660775"/>
          <p14:tracePt t="44313" x="5111750" y="3668713"/>
          <p14:tracePt t="44313" x="5119688" y="3668713"/>
          <p14:tracePt t="44317" x="5119688" y="3676650"/>
          <p14:tracePt t="44319" x="5127625" y="3676650"/>
          <p14:tracePt t="44322" x="5135563" y="3676650"/>
          <p14:tracePt t="44326" x="5135563" y="3684588"/>
          <p14:tracePt t="44330" x="5143500" y="3684588"/>
          <p14:tracePt t="44336" x="5143500" y="3692525"/>
          <p14:tracePt t="44337" x="5151438" y="3692525"/>
          <p14:tracePt t="44348" x="5159375" y="3692525"/>
          <p14:tracePt t="44348" x="5159375" y="3700463"/>
          <p14:tracePt t="44355" x="5167313" y="3700463"/>
          <p14:tracePt t="44383" x="5167313" y="3708400"/>
          <p14:tracePt t="44555" x="5175250" y="3708400"/>
          <p14:tracePt t="44568" x="5183188" y="3708400"/>
          <p14:tracePt t="44570" x="5183188" y="3700463"/>
          <p14:tracePt t="44577" x="5191125" y="3700463"/>
          <p14:tracePt t="44587" x="5199063" y="3700463"/>
          <p14:tracePt t="44589" x="5199063" y="3692525"/>
          <p14:tracePt t="44593" x="5207000" y="3692525"/>
          <p14:tracePt t="44609" x="5214938" y="3692525"/>
          <p14:tracePt t="44618" x="5214938" y="3684588"/>
          <p14:tracePt t="44632" x="5222875" y="3684588"/>
          <p14:tracePt t="44647" x="5230813" y="3684588"/>
          <p14:tracePt t="44652" x="5238750" y="3684588"/>
          <p14:tracePt t="44660" x="5246688" y="3676650"/>
          <p14:tracePt t="44666" x="5254625" y="3676650"/>
          <p14:tracePt t="44671" x="5262563" y="3676650"/>
          <p14:tracePt t="44673" x="5270500" y="3676650"/>
          <p14:tracePt t="44674" x="5270500" y="3668713"/>
          <p14:tracePt t="44677" x="5278438" y="3668713"/>
          <p14:tracePt t="44681" x="5286375" y="3668713"/>
          <p14:tracePt t="44683" x="5294313" y="3668713"/>
          <p14:tracePt t="44684" x="5302250" y="3668713"/>
          <p14:tracePt t="44689" x="5310188" y="3668713"/>
          <p14:tracePt t="44690" x="5318125" y="3668713"/>
          <p14:tracePt t="44694" x="5326063" y="3668713"/>
          <p14:tracePt t="44695" x="5334000" y="3660775"/>
          <p14:tracePt t="44696" x="5341938" y="3660775"/>
          <p14:tracePt t="44699" x="5349875" y="3660775"/>
          <p14:tracePt t="44703" x="5357813" y="3660775"/>
          <p14:tracePt t="44703" x="5365750" y="3660775"/>
          <p14:tracePt t="44705" x="5373688" y="3660775"/>
          <p14:tracePt t="44707" x="5381625" y="3660775"/>
          <p14:tracePt t="44710" x="5389563" y="3652838"/>
          <p14:tracePt t="44711" x="5397500" y="3652838"/>
          <p14:tracePt t="44713" x="5414963" y="3652838"/>
          <p14:tracePt t="44714" x="5422900" y="3652838"/>
          <p14:tracePt t="44715" x="5430838" y="3652838"/>
          <p14:tracePt t="44718" x="5438775" y="3644900"/>
          <p14:tracePt t="44719" x="5454650" y="3644900"/>
          <p14:tracePt t="44720" x="5454650" y="3636963"/>
          <p14:tracePt t="44721" x="5462588" y="3636963"/>
          <p14:tracePt t="44723" x="5478463" y="3636963"/>
          <p14:tracePt t="44725" x="5486400" y="3636963"/>
          <p14:tracePt t="44727" x="5486400" y="3629025"/>
          <p14:tracePt t="44728" x="5494338" y="3629025"/>
          <p14:tracePt t="44729" x="5502275" y="3629025"/>
          <p14:tracePt t="44730" x="5510213" y="3629025"/>
          <p14:tracePt t="44731" x="5526088" y="3621088"/>
          <p14:tracePt t="44734" x="5534025" y="3621088"/>
          <p14:tracePt t="44734" x="5541963" y="3613150"/>
          <p14:tracePt t="44735" x="5549900" y="3613150"/>
          <p14:tracePt t="44736" x="5557838" y="3613150"/>
          <p14:tracePt t="44737" x="5565775" y="3605213"/>
          <p14:tracePt t="44738" x="5573713" y="3605213"/>
          <p14:tracePt t="44739" x="5581650" y="3605213"/>
          <p14:tracePt t="44740" x="5589588" y="3595688"/>
          <p14:tracePt t="44741" x="5597525" y="3587750"/>
          <p14:tracePt t="44742" x="5605463" y="3587750"/>
          <p14:tracePt t="44744" x="5613400" y="3587750"/>
          <p14:tracePt t="44746" x="5621338" y="3579813"/>
          <p14:tracePt t="44747" x="5629275" y="3579813"/>
          <p14:tracePt t="44748" x="5653088" y="3563938"/>
          <p14:tracePt t="44749" x="5668963" y="3563938"/>
          <p14:tracePt t="44750" x="5676900" y="3556000"/>
          <p14:tracePt t="44751" x="5676900" y="3548063"/>
          <p14:tracePt t="44752" x="5692775" y="3548063"/>
          <p14:tracePt t="44753" x="5700713" y="3548063"/>
          <p14:tracePt t="44754" x="5708650" y="3540125"/>
          <p14:tracePt t="44755" x="5716588" y="3540125"/>
          <p14:tracePt t="44756" x="5724525" y="3532188"/>
          <p14:tracePt t="44757" x="5740400" y="3524250"/>
          <p14:tracePt t="44758" x="5749925" y="3516313"/>
          <p14:tracePt t="44760" x="5757863" y="3516313"/>
          <p14:tracePt t="44761" x="5765800" y="3508375"/>
          <p14:tracePt t="44763" x="5781675" y="3500438"/>
          <p14:tracePt t="44764" x="5797550" y="3492500"/>
          <p14:tracePt t="44765" x="5805488" y="3484563"/>
          <p14:tracePt t="44766" x="5813425" y="3484563"/>
          <p14:tracePt t="44766" x="5829300" y="3484563"/>
          <p14:tracePt t="44767" x="5837238" y="3476625"/>
          <p14:tracePt t="44768" x="5853113" y="3468688"/>
          <p14:tracePt t="44769" x="5861050" y="3468688"/>
          <p14:tracePt t="44770" x="5868988" y="3460750"/>
          <p14:tracePt t="44771" x="5884863" y="3452813"/>
          <p14:tracePt t="44772" x="5892800" y="3452813"/>
          <p14:tracePt t="44773" x="5900738" y="3444875"/>
          <p14:tracePt t="44774" x="5916613" y="3436938"/>
          <p14:tracePt t="44775" x="5932488" y="3436938"/>
          <p14:tracePt t="44777" x="5940425" y="3429000"/>
          <p14:tracePt t="44780" x="5972175" y="3421063"/>
          <p14:tracePt t="44781" x="5988050" y="3413125"/>
          <p14:tracePt t="44782" x="5995988" y="3405188"/>
          <p14:tracePt t="44782" x="6003925" y="3405188"/>
          <p14:tracePt t="44783" x="6011863" y="3405188"/>
          <p14:tracePt t="44785" x="6019800" y="3405188"/>
          <p14:tracePt t="44785" x="6035675" y="3397250"/>
          <p14:tracePt t="44786" x="6043613" y="3389313"/>
          <p14:tracePt t="44787" x="6059488" y="3381375"/>
          <p14:tracePt t="44788" x="6075363" y="3381375"/>
          <p14:tracePt t="44789" x="6091238" y="3381375"/>
          <p14:tracePt t="44790" x="6100763" y="3373438"/>
          <p14:tracePt t="44791" x="6108700" y="3373438"/>
          <p14:tracePt t="44793" x="6124575" y="3365500"/>
          <p14:tracePt t="44794" x="6132513" y="3365500"/>
          <p14:tracePt t="44795" x="6148388" y="3365500"/>
          <p14:tracePt t="44796" x="6156325" y="3365500"/>
          <p14:tracePt t="44797" x="6172200" y="3357563"/>
          <p14:tracePt t="44798" x="6180138" y="3357563"/>
          <p14:tracePt t="44799" x="6188075" y="3357563"/>
          <p14:tracePt t="44799" x="6203950" y="3349625"/>
          <p14:tracePt t="44800" x="6211888" y="3349625"/>
          <p14:tracePt t="44801" x="6219825" y="3349625"/>
          <p14:tracePt t="44803" x="6227763" y="3349625"/>
          <p14:tracePt t="44804" x="6243638" y="3349625"/>
          <p14:tracePt t="44804" x="6267450" y="3341688"/>
          <p14:tracePt t="44805" x="6275388" y="3341688"/>
          <p14:tracePt t="44806" x="6283325" y="3341688"/>
          <p14:tracePt t="44808" x="6291263" y="3341688"/>
          <p14:tracePt t="44809" x="6299200" y="3341688"/>
          <p14:tracePt t="44810" x="6307138" y="3341688"/>
          <p14:tracePt t="44811" x="6315075" y="3341688"/>
          <p14:tracePt t="44812" x="6323013" y="3341688"/>
          <p14:tracePt t="44813" x="6346825" y="3341688"/>
          <p14:tracePt t="44815" x="6370638" y="3341688"/>
          <p14:tracePt t="44816" x="6378575" y="3341688"/>
          <p14:tracePt t="44817" x="6386513" y="3341688"/>
          <p14:tracePt t="44819" x="6394450" y="3341688"/>
          <p14:tracePt t="44820" x="6402388" y="3341688"/>
          <p14:tracePt t="44822" x="6410325" y="3341688"/>
          <p14:tracePt t="44824" x="6426200" y="3341688"/>
          <p14:tracePt t="44825" x="6434138" y="3341688"/>
          <p14:tracePt t="44828" x="6442075" y="3341688"/>
          <p14:tracePt t="44830" x="6451600" y="3341688"/>
          <p14:tracePt t="44831" x="6459538" y="3341688"/>
          <p14:tracePt t="44833" x="6467475" y="3341688"/>
          <p14:tracePt t="44834" x="6467475" y="3349625"/>
          <p14:tracePt t="44838" x="6475413" y="3349625"/>
          <p14:tracePt t="44839" x="6475413" y="3357563"/>
          <p14:tracePt t="44842" x="6483350" y="3365500"/>
          <p14:tracePt t="44846" x="6483350" y="3373438"/>
          <p14:tracePt t="44847" x="6483350" y="3381375"/>
          <p14:tracePt t="44850" x="6483350" y="3389313"/>
          <p14:tracePt t="44854" x="6483350" y="3397250"/>
          <p14:tracePt t="44857" x="6483350" y="3405188"/>
          <p14:tracePt t="44859" x="6483350" y="3413125"/>
          <p14:tracePt t="44860" x="6483350" y="3421063"/>
          <p14:tracePt t="44863" x="6483350" y="3429000"/>
          <p14:tracePt t="44864" x="6475413" y="3429000"/>
          <p14:tracePt t="45143" x="6475413" y="3421063"/>
          <p14:tracePt t="45147" x="6483350" y="3421063"/>
          <p14:tracePt t="45153" x="6483350" y="3413125"/>
          <p14:tracePt t="45159" x="6483350" y="3405188"/>
          <p14:tracePt t="45171" x="6483350" y="3397250"/>
          <p14:tracePt t="45182" x="6483350" y="3389313"/>
          <p14:tracePt t="45193" x="6491288" y="3389313"/>
          <p14:tracePt t="45200" x="6499225" y="3389313"/>
          <p14:tracePt t="45206" x="6499225" y="3381375"/>
          <p14:tracePt t="45260" x="6491288" y="3381375"/>
          <p14:tracePt t="45275" x="6483350" y="3381375"/>
          <p14:tracePt t="45287" x="6475413" y="3381375"/>
          <p14:tracePt t="45296" x="6467475" y="3381375"/>
          <p14:tracePt t="45314" x="6459538" y="3381375"/>
          <p14:tracePt t="45320" x="6451600" y="3381375"/>
          <p14:tracePt t="45333" x="6442075" y="3381375"/>
          <p14:tracePt t="45347" x="6434138" y="3389313"/>
          <p14:tracePt t="45362" x="6426200" y="3389313"/>
          <p14:tracePt t="45376" x="6418263" y="3389313"/>
          <p14:tracePt t="45450" x="6410325" y="3389313"/>
          <p14:tracePt t="45478" x="6402388" y="3389313"/>
          <p14:tracePt t="45517" x="6394450" y="3389313"/>
          <p14:tracePt t="45538" x="6386513" y="3389313"/>
          <p14:tracePt t="45578" x="6378575" y="3389313"/>
          <p14:tracePt t="45657" x="6370638" y="3389313"/>
          <p14:tracePt t="45669" x="6370638" y="3381375"/>
          <p14:tracePt t="45788" x="6370638" y="3373438"/>
          <p14:tracePt t="45802" x="6370638" y="3365500"/>
          <p14:tracePt t="45844" x="6370638" y="3357563"/>
          <p14:tracePt t="45856" x="6378575" y="3357563"/>
          <p14:tracePt t="45872" x="6386513" y="3357563"/>
          <p14:tracePt t="45879" x="6394450" y="3357563"/>
          <p14:tracePt t="45891" x="6402388" y="3357563"/>
          <p14:tracePt t="45907" x="6410325" y="3357563"/>
          <p14:tracePt t="45938" x="6418263" y="3357563"/>
          <p14:tracePt t="45947" x="6426200" y="3357563"/>
          <p14:tracePt t="45962" x="6442075" y="3357563"/>
          <p14:tracePt t="45965" x="6451600" y="3357563"/>
          <p14:tracePt t="45968" x="6459538" y="3357563"/>
          <p14:tracePt t="45972" x="6467475" y="3357563"/>
          <p14:tracePt t="45976" x="6475413" y="3357563"/>
          <p14:tracePt t="45981" x="6483350" y="3357563"/>
          <p14:tracePt t="45984" x="6491288" y="3357563"/>
          <p14:tracePt t="45986" x="6499225" y="3357563"/>
          <p14:tracePt t="45990" x="6507163" y="3357563"/>
          <p14:tracePt t="45995" x="6515100" y="3357563"/>
          <p14:tracePt t="45999" x="6523038" y="3357563"/>
          <p14:tracePt t="46000" x="6530975" y="3357563"/>
          <p14:tracePt t="46003" x="6538913" y="3357563"/>
          <p14:tracePt t="46006" x="6546850" y="3357563"/>
          <p14:tracePt t="46011" x="6554788" y="3357563"/>
          <p14:tracePt t="46012" x="6562725" y="3357563"/>
          <p14:tracePt t="46014" x="6570663" y="3357563"/>
          <p14:tracePt t="46017" x="6578600" y="3357563"/>
          <p14:tracePt t="46019" x="6578600" y="3349625"/>
          <p14:tracePt t="46021" x="6586538" y="3349625"/>
          <p14:tracePt t="46022" x="6594475" y="3349625"/>
          <p14:tracePt t="46024" x="6594475" y="3341688"/>
          <p14:tracePt t="46026" x="6602413" y="3341688"/>
          <p14:tracePt t="46030" x="6610350" y="3341688"/>
          <p14:tracePt t="46031" x="6610350" y="3333750"/>
          <p14:tracePt t="46031" x="6618288" y="3333750"/>
          <p14:tracePt t="46032" x="6626225" y="3333750"/>
          <p14:tracePt t="46034" x="6634163" y="3333750"/>
          <p14:tracePt t="46035" x="6642100" y="3325813"/>
          <p14:tracePt t="46038" x="6650038" y="3317875"/>
          <p14:tracePt t="46039" x="6665913" y="3317875"/>
          <p14:tracePt t="46041" x="6673850" y="3309938"/>
          <p14:tracePt t="46042" x="6681788" y="3309938"/>
          <p14:tracePt t="46045" x="6689725" y="3309938"/>
          <p14:tracePt t="46046" x="6697663" y="3302000"/>
          <p14:tracePt t="46047" x="6705600" y="3294063"/>
          <p14:tracePt t="46048" x="6713538" y="3294063"/>
          <p14:tracePt t="46050" x="6721475" y="3286125"/>
          <p14:tracePt t="46051" x="6729413" y="3286125"/>
          <p14:tracePt t="46052" x="6737350" y="3278188"/>
          <p14:tracePt t="46053" x="6753225" y="3270250"/>
          <p14:tracePt t="46056" x="6761163" y="3270250"/>
          <p14:tracePt t="46056" x="6769100" y="3262313"/>
          <p14:tracePt t="46057" x="6777038" y="3262313"/>
          <p14:tracePt t="46059" x="6784975" y="3252788"/>
          <p14:tracePt t="46060" x="6794500" y="3244850"/>
          <p14:tracePt t="46063" x="6810375" y="3236913"/>
          <p14:tracePt t="46065" x="6818313" y="3236913"/>
          <p14:tracePt t="46065" x="6818313" y="3228975"/>
          <p14:tracePt t="46066" x="6826250" y="3228975"/>
          <p14:tracePt t="46067" x="6834188" y="3221038"/>
          <p14:tracePt t="46068" x="6842125" y="3221038"/>
          <p14:tracePt t="46069" x="6842125" y="3213100"/>
          <p14:tracePt t="46071" x="6850063" y="3213100"/>
          <p14:tracePt t="46072" x="6858000" y="3205163"/>
          <p14:tracePt t="46073" x="6865938" y="3205163"/>
          <p14:tracePt t="46075" x="6873875" y="3197225"/>
          <p14:tracePt t="46076" x="6881813" y="3189288"/>
          <p14:tracePt t="46078" x="6889750" y="3181350"/>
          <p14:tracePt t="46080" x="6897688" y="3181350"/>
          <p14:tracePt t="46081" x="6897688" y="3173413"/>
          <p14:tracePt t="46082" x="6905625" y="3173413"/>
          <p14:tracePt t="46084" x="6913563" y="3165475"/>
          <p14:tracePt t="46084" x="6921500" y="3157538"/>
          <p14:tracePt t="46087" x="6929438" y="3157538"/>
          <p14:tracePt t="46088" x="6929438" y="3149600"/>
          <p14:tracePt t="46089" x="6937375" y="3149600"/>
          <p14:tracePt t="46092" x="6937375" y="3141663"/>
          <p14:tracePt t="46092" x="6945313" y="3141663"/>
          <p14:tracePt t="46095" x="6953250" y="3133725"/>
          <p14:tracePt t="46097" x="6953250" y="3125788"/>
          <p14:tracePt t="46098" x="6961188" y="3125788"/>
          <p14:tracePt t="46099" x="6961188" y="3117850"/>
          <p14:tracePt t="46103" x="6969125" y="3117850"/>
          <p14:tracePt t="46103" x="6969125" y="3109913"/>
          <p14:tracePt t="46106" x="6969125" y="3101975"/>
          <p14:tracePt t="46109" x="6977063" y="3094038"/>
          <p14:tracePt t="46112" x="6985000" y="3094038"/>
          <p14:tracePt t="46113" x="6985000" y="3086100"/>
          <p14:tracePt t="46117" x="6985000" y="3078163"/>
          <p14:tracePt t="46119" x="6985000" y="3070225"/>
          <p14:tracePt t="46121" x="6992938" y="3062288"/>
          <p14:tracePt t="46126" x="6992938" y="3054350"/>
          <p14:tracePt t="46129" x="6992938" y="3046413"/>
          <p14:tracePt t="46132" x="6992938" y="3038475"/>
          <p14:tracePt t="46133" x="7000875" y="3030538"/>
          <p14:tracePt t="46136" x="7000875" y="3022600"/>
          <p14:tracePt t="46139" x="7000875" y="3014663"/>
          <p14:tracePt t="46142" x="7000875" y="3006725"/>
          <p14:tracePt t="46147" x="7000875" y="2998788"/>
          <p14:tracePt t="46148" x="7008813" y="2990850"/>
          <p14:tracePt t="46150" x="7008813" y="2982913"/>
          <p14:tracePt t="46154" x="7008813" y="2974975"/>
          <p14:tracePt t="46159" x="7008813" y="2967038"/>
          <p14:tracePt t="46161" x="7008813" y="2959100"/>
          <p14:tracePt t="46165" x="7008813" y="2951163"/>
          <p14:tracePt t="46169" x="7008813" y="2943225"/>
          <p14:tracePt t="46172" x="7008813" y="2935288"/>
          <p14:tracePt t="46174" x="7008813" y="2927350"/>
          <p14:tracePt t="46178" x="7008813" y="2919413"/>
          <p14:tracePt t="46181" x="7008813" y="2909888"/>
          <p14:tracePt t="46185" x="7008813" y="2901950"/>
          <p14:tracePt t="46186" x="7008813" y="2894013"/>
          <p14:tracePt t="46187" x="7000875" y="2894013"/>
          <p14:tracePt t="46189" x="7000875" y="2886075"/>
          <p14:tracePt t="46193" x="6992938" y="2886075"/>
          <p14:tracePt t="46194" x="6992938" y="2878138"/>
          <p14:tracePt t="46197" x="6992938" y="2870200"/>
          <p14:tracePt t="46197" x="6985000" y="2870200"/>
          <p14:tracePt t="46199" x="6985000" y="2862263"/>
          <p14:tracePt t="46200" x="6977063" y="2862263"/>
          <p14:tracePt t="46202" x="6977063" y="2854325"/>
          <p14:tracePt t="46204" x="6969125" y="2854325"/>
          <p14:tracePt t="46206" x="6969125" y="2846388"/>
          <p14:tracePt t="46208" x="6961188" y="2846388"/>
          <p14:tracePt t="46209" x="6961188" y="2838450"/>
          <p14:tracePt t="46210" x="6953250" y="2830513"/>
          <p14:tracePt t="46213" x="6945313" y="2830513"/>
          <p14:tracePt t="46214" x="6945313" y="2822575"/>
          <p14:tracePt t="46215" x="6937375" y="2822575"/>
          <p14:tracePt t="46219" x="6929438" y="2814638"/>
          <p14:tracePt t="46222" x="6921500" y="2814638"/>
          <p14:tracePt t="46222" x="6913563" y="2806700"/>
          <p14:tracePt t="46224" x="6905625" y="2798763"/>
          <p14:tracePt t="46226" x="6897688" y="2798763"/>
          <p14:tracePt t="46228" x="6897688" y="2790825"/>
          <p14:tracePt t="46230" x="6889750" y="2790825"/>
          <p14:tracePt t="46232" x="6881813" y="2790825"/>
          <p14:tracePt t="46232" x="6873875" y="2782888"/>
          <p14:tracePt t="46235" x="6865938" y="2782888"/>
          <p14:tracePt t="46236" x="6858000" y="2782888"/>
          <p14:tracePt t="46237" x="6850063" y="2774950"/>
          <p14:tracePt t="46239" x="6842125" y="2774950"/>
          <p14:tracePt t="46240" x="6842125" y="2767013"/>
          <p14:tracePt t="46241" x="6834188" y="2767013"/>
          <p14:tracePt t="46243" x="6826250" y="2767013"/>
          <p14:tracePt t="46245" x="6818313" y="2767013"/>
          <p14:tracePt t="46247" x="6810375" y="2759075"/>
          <p14:tracePt t="46248" x="6802438" y="2759075"/>
          <p14:tracePt t="46251" x="6794500" y="2759075"/>
          <p14:tracePt t="46251" x="6784975" y="2759075"/>
          <p14:tracePt t="46254" x="6777038" y="2759075"/>
          <p14:tracePt t="46255" x="6769100" y="2751138"/>
          <p14:tracePt t="46257" x="6761163" y="2751138"/>
          <p14:tracePt t="46258" x="6753225" y="2751138"/>
          <p14:tracePt t="46260" x="6745288" y="2751138"/>
          <p14:tracePt t="46263" x="6729413" y="2751138"/>
          <p14:tracePt t="46264" x="6721475" y="2743200"/>
          <p14:tracePt t="46267" x="6713538" y="2743200"/>
          <p14:tracePt t="46268" x="6705600" y="2743200"/>
          <p14:tracePt t="46269" x="6697663" y="2735263"/>
          <p14:tracePt t="46270" x="6689725" y="2735263"/>
          <p14:tracePt t="46273" x="6681788" y="2735263"/>
          <p14:tracePt t="46273" x="6673850" y="2735263"/>
          <p14:tracePt t="46274" x="6665913" y="2735263"/>
          <p14:tracePt t="46275" x="6657975" y="2735263"/>
          <p14:tracePt t="46276" x="6650038" y="2735263"/>
          <p14:tracePt t="46278" x="6642100" y="2735263"/>
          <p14:tracePt t="46281" x="6626225" y="2735263"/>
          <p14:tracePt t="46282" x="6618288" y="2735263"/>
          <p14:tracePt t="46284" x="6610350" y="2735263"/>
          <p14:tracePt t="46286" x="6594475" y="2735263"/>
          <p14:tracePt t="46288" x="6586538" y="2735263"/>
          <p14:tracePt t="46289" x="6578600" y="2735263"/>
          <p14:tracePt t="46291" x="6570663" y="2735263"/>
          <p14:tracePt t="46293" x="6562725" y="2735263"/>
          <p14:tracePt t="46296" x="6554788" y="2735263"/>
          <p14:tracePt t="46297" x="6546850" y="2735263"/>
          <p14:tracePt t="46299" x="6538913" y="2735263"/>
          <p14:tracePt t="46301" x="6530975" y="2743200"/>
          <p14:tracePt t="46302" x="6523038" y="2743200"/>
          <p14:tracePt t="46305" x="6515100" y="2743200"/>
          <p14:tracePt t="46307" x="6507163" y="2743200"/>
          <p14:tracePt t="46309" x="6499225" y="2751138"/>
          <p14:tracePt t="46312" x="6491288" y="2751138"/>
          <p14:tracePt t="46313" x="6483350" y="2751138"/>
          <p14:tracePt t="46315" x="6475413" y="2751138"/>
          <p14:tracePt t="46315" x="6475413" y="2759075"/>
          <p14:tracePt t="46318" x="6467475" y="2759075"/>
          <p14:tracePt t="46321" x="6459538" y="2759075"/>
          <p14:tracePt t="46323" x="6451600" y="2767013"/>
          <p14:tracePt t="46323" x="6451600" y="2774950"/>
          <p14:tracePt t="46325" x="6442075" y="2774950"/>
          <p14:tracePt t="46329" x="6434138" y="2774950"/>
          <p14:tracePt t="46331" x="6434138" y="2782888"/>
          <p14:tracePt t="46332" x="6426200" y="2782888"/>
          <p14:tracePt t="46333" x="6418263" y="2782888"/>
          <p14:tracePt t="46337" x="6410325" y="2790825"/>
          <p14:tracePt t="46342" x="6402388" y="2798763"/>
          <p14:tracePt t="46343" x="6402388" y="2806700"/>
          <p14:tracePt t="46347" x="6394450" y="2814638"/>
          <p14:tracePt t="46348" x="6386513" y="2814638"/>
          <p14:tracePt t="46350" x="6386513" y="2822575"/>
          <p14:tracePt t="46351" x="6378575" y="2822575"/>
          <p14:tracePt t="46353" x="6378575" y="2830513"/>
          <p14:tracePt t="46354" x="6370638" y="2838450"/>
          <p14:tracePt t="46358" x="6362700" y="2846388"/>
          <p14:tracePt t="46359" x="6354763" y="2854325"/>
          <p14:tracePt t="46362" x="6354763" y="2862263"/>
          <p14:tracePt t="46363" x="6346825" y="2870200"/>
          <p14:tracePt t="46366" x="6346825" y="2878138"/>
          <p14:tracePt t="46366" x="6338888" y="2886075"/>
          <p14:tracePt t="46368" x="6338888" y="2894013"/>
          <p14:tracePt t="46369" x="6330950" y="2901950"/>
          <p14:tracePt t="46372" x="6323013" y="2909888"/>
          <p14:tracePt t="46373" x="6323013" y="2927350"/>
          <p14:tracePt t="46376" x="6315075" y="2935288"/>
          <p14:tracePt t="46378" x="6315075" y="2943225"/>
          <p14:tracePt t="46379" x="6307138" y="2951163"/>
          <p14:tracePt t="46380" x="6307138" y="2959100"/>
          <p14:tracePt t="46381" x="6299200" y="2967038"/>
          <p14:tracePt t="46382" x="6299200" y="2974975"/>
          <p14:tracePt t="46383" x="6299200" y="2982913"/>
          <p14:tracePt t="46385" x="6291263" y="2982913"/>
          <p14:tracePt t="46385" x="6291263" y="2990850"/>
          <p14:tracePt t="46387" x="6291263" y="2998788"/>
          <p14:tracePt t="46387" x="6291263" y="3006725"/>
          <p14:tracePt t="46388" x="6283325" y="3014663"/>
          <p14:tracePt t="46390" x="6283325" y="3030538"/>
          <p14:tracePt t="46392" x="6283325" y="3038475"/>
          <p14:tracePt t="46393" x="6275388" y="3038475"/>
          <p14:tracePt t="46395" x="6275388" y="3046413"/>
          <p14:tracePt t="46397" x="6267450" y="3062288"/>
          <p14:tracePt t="46398" x="6267450" y="3070225"/>
          <p14:tracePt t="46400" x="6267450" y="3078163"/>
          <p14:tracePt t="46403" x="6267450" y="3086100"/>
          <p14:tracePt t="46404" x="6259513" y="3094038"/>
          <p14:tracePt t="46404" x="6259513" y="3101975"/>
          <p14:tracePt t="46406" x="6259513" y="3109913"/>
          <p14:tracePt t="46407" x="6259513" y="3117850"/>
          <p14:tracePt t="46409" x="6259513" y="3125788"/>
          <p14:tracePt t="46412" x="6259513" y="3133725"/>
          <p14:tracePt t="46413" x="6251575" y="3133725"/>
          <p14:tracePt t="46415" x="6251575" y="3141663"/>
          <p14:tracePt t="46415" x="6251575" y="3149600"/>
          <p14:tracePt t="46418" x="6251575" y="3157538"/>
          <p14:tracePt t="46419" x="6251575" y="3165475"/>
          <p14:tracePt t="46422" x="6251575" y="3173413"/>
          <p14:tracePt t="46423" x="6243638" y="3181350"/>
          <p14:tracePt t="46426" x="6243638" y="3189288"/>
          <p14:tracePt t="46429" x="6243638" y="3197225"/>
          <p14:tracePt t="46432" x="6243638" y="3205163"/>
          <p14:tracePt t="46434" x="6243638" y="3213100"/>
          <p14:tracePt t="46436" x="6243638" y="3221038"/>
          <p14:tracePt t="46439" x="6243638" y="3228975"/>
          <p14:tracePt t="46442" x="6243638" y="3236913"/>
          <p14:tracePt t="46446" x="6243638" y="3244850"/>
          <p14:tracePt t="46447" x="6243638" y="3252788"/>
          <p14:tracePt t="46449" x="6243638" y="3262313"/>
          <p14:tracePt t="46452" x="6243638" y="3270250"/>
          <p14:tracePt t="46456" x="6243638" y="3278188"/>
          <p14:tracePt t="46457" x="6243638" y="3286125"/>
          <p14:tracePt t="46461" x="6243638" y="3294063"/>
          <p14:tracePt t="46462" x="6251575" y="3294063"/>
          <p14:tracePt t="46464" x="6251575" y="3302000"/>
          <p14:tracePt t="46467" x="6251575" y="3309938"/>
          <p14:tracePt t="46468" x="6259513" y="3309938"/>
          <p14:tracePt t="46469" x="6259513" y="3317875"/>
          <p14:tracePt t="46472" x="6259513" y="3325813"/>
          <p14:tracePt t="46474" x="6267450" y="3325813"/>
          <p14:tracePt t="46477" x="6267450" y="3333750"/>
          <p14:tracePt t="46478" x="6275388" y="3333750"/>
          <p14:tracePt t="46480" x="6275388" y="3341688"/>
          <p14:tracePt t="46481" x="6283325" y="3341688"/>
          <p14:tracePt t="46482" x="6283325" y="3349625"/>
          <p14:tracePt t="46485" x="6291263" y="3357563"/>
          <p14:tracePt t="46491" x="6299200" y="3365500"/>
          <p14:tracePt t="46495" x="6307138" y="3365500"/>
          <p14:tracePt t="46497" x="6307138" y="3373438"/>
          <p14:tracePt t="46499" x="6315075" y="3373438"/>
          <p14:tracePt t="46501" x="6315075" y="3381375"/>
          <p14:tracePt t="46502" x="6323013" y="3381375"/>
          <p14:tracePt t="46507" x="6330950" y="3381375"/>
          <p14:tracePt t="46507" x="6330950" y="3389313"/>
          <p14:tracePt t="46510" x="6338888" y="3389313"/>
          <p14:tracePt t="46513" x="6346825" y="3389313"/>
          <p14:tracePt t="46516" x="6346825" y="3397250"/>
          <p14:tracePt t="46517" x="6354763" y="3397250"/>
          <p14:tracePt t="46519" x="6362700" y="3397250"/>
          <p14:tracePt t="46525" x="6370638" y="3397250"/>
          <p14:tracePt t="46525" x="6370638" y="3405188"/>
          <p14:tracePt t="46526" x="6378575" y="3405188"/>
          <p14:tracePt t="46530" x="6386513" y="3413125"/>
          <p14:tracePt t="46533" x="6394450" y="3413125"/>
          <p14:tracePt t="46538" x="6402388" y="3413125"/>
          <p14:tracePt t="46540" x="6410325" y="3413125"/>
          <p14:tracePt t="46542" x="6410325" y="3421063"/>
          <p14:tracePt t="46545" x="6418263" y="3421063"/>
          <p14:tracePt t="46550" x="6426200" y="3421063"/>
          <p14:tracePt t="46556" x="6434138" y="3421063"/>
          <p14:tracePt t="46557" x="6442075" y="3421063"/>
          <p14:tracePt t="46564" x="6451600" y="3421063"/>
          <p14:tracePt t="46569" x="6451600" y="3429000"/>
          <p14:tracePt t="46569" x="6459538" y="3429000"/>
          <p14:tracePt t="46575" x="6467475" y="3429000"/>
          <p14:tracePt t="46579" x="6475413" y="3429000"/>
          <p14:tracePt t="46584" x="6483350" y="3429000"/>
          <p14:tracePt t="46590" x="6491288" y="3429000"/>
          <p14:tracePt t="46597" x="6499225" y="3429000"/>
          <p14:tracePt t="46600" x="6507163" y="3429000"/>
          <p14:tracePt t="46609" x="6515100" y="3429000"/>
          <p14:tracePt t="46621" x="6523038" y="3429000"/>
          <p14:tracePt t="46635" x="6530975" y="3429000"/>
          <p14:tracePt t="46648" x="6538913" y="3429000"/>
          <p14:tracePt t="46655" x="6546850" y="3429000"/>
          <p14:tracePt t="46828" x="6546850" y="3421063"/>
          <p14:tracePt t="46952" x="6554788" y="3421063"/>
          <p14:tracePt t="46957" x="6562725" y="3421063"/>
          <p14:tracePt t="46962" x="6570663" y="3429000"/>
          <p14:tracePt t="46962" x="6578600" y="3429000"/>
          <p14:tracePt t="46966" x="6586538" y="3429000"/>
          <p14:tracePt t="46968" x="6586538" y="3436938"/>
          <p14:tracePt t="46969" x="6594475" y="3436938"/>
          <p14:tracePt t="46972" x="6602413" y="3436938"/>
          <p14:tracePt t="46973" x="6610350" y="3436938"/>
          <p14:tracePt t="46973" x="6610350" y="3444875"/>
          <p14:tracePt t="46974" x="6618288" y="3444875"/>
          <p14:tracePt t="46975" x="6618288" y="3452813"/>
          <p14:tracePt t="46977" x="6626225" y="3452813"/>
          <p14:tracePt t="46980" x="6642100" y="3452813"/>
          <p14:tracePt t="46981" x="6642100" y="3460750"/>
          <p14:tracePt t="46982" x="6650038" y="3460750"/>
          <p14:tracePt t="46983" x="6657975" y="3460750"/>
          <p14:tracePt t="46984" x="6665913" y="3460750"/>
          <p14:tracePt t="46987" x="6673850" y="3468688"/>
          <p14:tracePt t="46988" x="6681788" y="3468688"/>
          <p14:tracePt t="46990" x="6689725" y="3468688"/>
          <p14:tracePt t="46991" x="6697663" y="3476625"/>
          <p14:tracePt t="46992" x="6713538" y="3476625"/>
          <p14:tracePt t="46993" x="6713538" y="3484563"/>
          <p14:tracePt t="46994" x="6721475" y="3484563"/>
          <p14:tracePt t="46997" x="6729413" y="3484563"/>
          <p14:tracePt t="46998" x="6737350" y="3484563"/>
          <p14:tracePt t="46999" x="6745288" y="3484563"/>
          <p14:tracePt t="46999" x="6753225" y="3492500"/>
          <p14:tracePt t="47002" x="6769100" y="3492500"/>
          <p14:tracePt t="47002" x="6777038" y="3492500"/>
          <p14:tracePt t="47003" x="6784975" y="3492500"/>
          <p14:tracePt t="47004" x="6794500" y="3500438"/>
          <p14:tracePt t="47005" x="6802438" y="3500438"/>
          <p14:tracePt t="47006" x="6810375" y="3508375"/>
          <p14:tracePt t="47008" x="6818313" y="3508375"/>
          <p14:tracePt t="47009" x="6826250" y="3508375"/>
          <p14:tracePt t="47009" x="6834188" y="3508375"/>
          <p14:tracePt t="47010" x="6842125" y="3508375"/>
          <p14:tracePt t="47011" x="6850063" y="3508375"/>
          <p14:tracePt t="47013" x="6858000" y="3508375"/>
          <p14:tracePt t="47014" x="6873875" y="3508375"/>
          <p14:tracePt t="47015" x="6881813" y="3516313"/>
          <p14:tracePt t="47015" x="6889750" y="3516313"/>
          <p14:tracePt t="47017" x="6905625" y="3516313"/>
          <p14:tracePt t="47018" x="6913563" y="3524250"/>
          <p14:tracePt t="47018" x="6921500" y="3524250"/>
          <p14:tracePt t="47019" x="6937375" y="3524250"/>
          <p14:tracePt t="47020" x="6945313" y="3524250"/>
          <p14:tracePt t="47021" x="6953250" y="3524250"/>
          <p14:tracePt t="47022" x="6961188" y="3524250"/>
          <p14:tracePt t="47023" x="6985000" y="3524250"/>
          <p14:tracePt t="47024" x="6992938" y="3524250"/>
          <p14:tracePt t="47025" x="7000875" y="3524250"/>
          <p14:tracePt t="47027" x="7016750" y="3524250"/>
          <p14:tracePt t="47028" x="7032625" y="3532188"/>
          <p14:tracePt t="47029" x="7048500" y="3532188"/>
          <p14:tracePt t="47030" x="7056438" y="3532188"/>
          <p14:tracePt t="47031" x="7072313" y="3532188"/>
          <p14:tracePt t="47032" x="7080250" y="3532188"/>
          <p14:tracePt t="47033" x="7104063" y="3532188"/>
          <p14:tracePt t="47033" x="7112000" y="3532188"/>
          <p14:tracePt t="47034" x="7119938" y="3532188"/>
          <p14:tracePt t="47035" x="7127875" y="3532188"/>
          <p14:tracePt t="47036" x="7153275" y="3540125"/>
          <p14:tracePt t="47037" x="7169150" y="3540125"/>
          <p14:tracePt t="47038" x="7177088" y="3540125"/>
          <p14:tracePt t="47039" x="7192963" y="3540125"/>
          <p14:tracePt t="47040" x="7200900" y="3540125"/>
          <p14:tracePt t="47041" x="7224713" y="3540125"/>
          <p14:tracePt t="47042" x="7232650" y="3540125"/>
          <p14:tracePt t="47043" x="7264400" y="3540125"/>
          <p14:tracePt t="47045" x="7272338" y="3540125"/>
          <p14:tracePt t="47046" x="7304088" y="3540125"/>
          <p14:tracePt t="47048" x="7327900" y="3540125"/>
          <p14:tracePt t="47049" x="7343775" y="3540125"/>
          <p14:tracePt t="47050" x="7359650" y="3540125"/>
          <p14:tracePt t="47051" x="7367588" y="3540125"/>
          <p14:tracePt t="47052" x="7399338" y="3540125"/>
          <p14:tracePt t="47053" x="7415213" y="3540125"/>
          <p14:tracePt t="47054" x="7431088" y="3540125"/>
          <p14:tracePt t="47055" x="7446963" y="3540125"/>
          <p14:tracePt t="47056" x="7462838" y="3540125"/>
          <p14:tracePt t="47057" x="7470775" y="3540125"/>
          <p14:tracePt t="47058" x="7486650" y="3540125"/>
          <p14:tracePt t="47060" x="7504113" y="3540125"/>
          <p14:tracePt t="47060" x="7512050" y="3540125"/>
          <p14:tracePt t="47062" x="7527925" y="3540125"/>
          <p14:tracePt t="47063" x="7535863" y="3540125"/>
          <p14:tracePt t="47064" x="7551738" y="3540125"/>
          <p14:tracePt t="47065" x="7567613" y="3540125"/>
          <p14:tracePt t="47066" x="7575550" y="3540125"/>
          <p14:tracePt t="47066" x="7591425" y="3540125"/>
          <p14:tracePt t="47067" x="7607300" y="3540125"/>
          <p14:tracePt t="47068" x="7615238" y="3540125"/>
          <p14:tracePt t="47069" x="7623175" y="3540125"/>
          <p14:tracePt t="47070" x="7639050" y="3548063"/>
          <p14:tracePt t="47071" x="7654925" y="3548063"/>
          <p14:tracePt t="47072" x="7670800" y="3548063"/>
          <p14:tracePt t="47073" x="7678738" y="3548063"/>
          <p14:tracePt t="47074" x="7686675" y="3548063"/>
          <p14:tracePt t="47075" x="7702550" y="3548063"/>
          <p14:tracePt t="47077" x="7710488" y="3548063"/>
          <p14:tracePt t="47077" x="7718425" y="3548063"/>
          <p14:tracePt t="47079" x="7726363" y="3548063"/>
          <p14:tracePt t="47080" x="7742238" y="3548063"/>
          <p14:tracePt t="47081" x="7750175" y="3548063"/>
          <p14:tracePt t="47082" x="7758113" y="3548063"/>
          <p14:tracePt t="47082" x="7766050" y="3548063"/>
          <p14:tracePt t="47084" x="7773988" y="3548063"/>
          <p14:tracePt t="47085" x="7781925" y="3548063"/>
          <p14:tracePt t="47085" x="7797800" y="3548063"/>
          <p14:tracePt t="47087" x="7805738" y="3548063"/>
          <p14:tracePt t="47088" x="7813675" y="3548063"/>
          <p14:tracePt t="47089" x="7821613" y="3548063"/>
          <p14:tracePt t="47090" x="7829550" y="3548063"/>
          <p14:tracePt t="47092" x="7847013" y="3548063"/>
          <p14:tracePt t="47093" x="7862888" y="3548063"/>
          <p14:tracePt t="47096" x="7870825" y="3548063"/>
          <p14:tracePt t="47097" x="7878763" y="3548063"/>
          <p14:tracePt t="47098" x="7886700" y="3548063"/>
          <p14:tracePt t="47099" x="7894638" y="3548063"/>
          <p14:tracePt t="47100" x="7902575" y="3548063"/>
          <p14:tracePt t="47102" x="7918450" y="3548063"/>
          <p14:tracePt t="47104" x="7926388" y="3548063"/>
          <p14:tracePt t="47107" x="7934325" y="3548063"/>
          <p14:tracePt t="47108" x="7942263" y="3548063"/>
          <p14:tracePt t="47109" x="7950200" y="3548063"/>
          <p14:tracePt t="47110" x="7958138" y="3548063"/>
          <p14:tracePt t="47113" x="7966075" y="3548063"/>
          <p14:tracePt t="47114" x="7974013" y="3548063"/>
          <p14:tracePt t="47115" x="7981950" y="3548063"/>
          <p14:tracePt t="47116" x="7989888" y="3548063"/>
          <p14:tracePt t="47118" x="7997825" y="3548063"/>
          <p14:tracePt t="47120" x="8005763" y="3540125"/>
          <p14:tracePt t="47121" x="8013700" y="3540125"/>
          <p14:tracePt t="47123" x="8029575" y="3540125"/>
          <p14:tracePt t="47125" x="8037513" y="3540125"/>
          <p14:tracePt t="47126" x="8037513" y="3532188"/>
          <p14:tracePt t="47126" x="8053388" y="3532188"/>
          <p14:tracePt t="47127" x="8053388" y="3524250"/>
          <p14:tracePt t="47128" x="8061325" y="3524250"/>
          <p14:tracePt t="47130" x="8069263" y="3524250"/>
          <p14:tracePt t="47131" x="8077200" y="3524250"/>
          <p14:tracePt t="47132" x="8085138" y="3524250"/>
          <p14:tracePt t="47132" x="8085138" y="3516313"/>
          <p14:tracePt t="47133" x="8101013" y="3516313"/>
          <p14:tracePt t="47135" x="8108950" y="3516313"/>
          <p14:tracePt t="47137" x="8116888" y="3508375"/>
          <p14:tracePt t="47138" x="8124825" y="3508375"/>
          <p14:tracePt t="47139" x="8124825" y="3500438"/>
          <p14:tracePt t="47139" x="8132763" y="3500438"/>
          <p14:tracePt t="47140" x="8140700" y="3500438"/>
          <p14:tracePt t="47141" x="8148638" y="3500438"/>
          <p14:tracePt t="47143" x="8156575" y="3492500"/>
          <p14:tracePt t="47146" x="8164513" y="3492500"/>
          <p14:tracePt t="47148" x="8180388" y="3484563"/>
          <p14:tracePt t="47149" x="8189913" y="3484563"/>
          <p14:tracePt t="47152" x="8205788" y="3484563"/>
          <p14:tracePt t="47153" x="8205788" y="3476625"/>
          <p14:tracePt t="47154" x="8213725" y="3476625"/>
          <p14:tracePt t="47156" x="8221663" y="3468688"/>
          <p14:tracePt t="47158" x="8229600" y="3468688"/>
          <p14:tracePt t="47158" x="8237538" y="3468688"/>
          <p14:tracePt t="47160" x="8237538" y="3460750"/>
          <p14:tracePt t="47161" x="8253413" y="3460750"/>
          <p14:tracePt t="47164" x="8261350" y="3460750"/>
          <p14:tracePt t="47166" x="8261350" y="3452813"/>
          <p14:tracePt t="47167" x="8269288" y="3452813"/>
          <p14:tracePt t="47167" x="8277225" y="3444875"/>
          <p14:tracePt t="47169" x="8285163" y="3444875"/>
          <p14:tracePt t="47172" x="8293100" y="3436938"/>
          <p14:tracePt t="47174" x="8301038" y="3436938"/>
          <p14:tracePt t="47176" x="8308975" y="3436938"/>
          <p14:tracePt t="47177" x="8308975" y="3429000"/>
          <p14:tracePt t="47180" x="8316913" y="3429000"/>
          <p14:tracePt t="47183" x="8324850" y="3421063"/>
          <p14:tracePt t="47184" x="8324850" y="3413125"/>
          <p14:tracePt t="47185" x="8332788" y="3413125"/>
          <p14:tracePt t="47186" x="8340725" y="3405188"/>
          <p14:tracePt t="47191" x="8348663" y="3397250"/>
          <p14:tracePt t="47194" x="8348663" y="3389313"/>
          <p14:tracePt t="47194" x="8356600" y="3389313"/>
          <p14:tracePt t="47196" x="8356600" y="3381375"/>
          <p14:tracePt t="47199" x="8356600" y="3373438"/>
          <p14:tracePt t="47201" x="8364538" y="3365500"/>
          <p14:tracePt t="47203" x="8364538" y="3357563"/>
          <p14:tracePt t="47203" x="8372475" y="3349625"/>
          <p14:tracePt t="47205" x="8372475" y="3341688"/>
          <p14:tracePt t="47207" x="8372475" y="3333750"/>
          <p14:tracePt t="47209" x="8372475" y="3325813"/>
          <p14:tracePt t="47211" x="8372475" y="3317875"/>
          <p14:tracePt t="47212" x="8372475" y="3309938"/>
          <p14:tracePt t="47213" x="8380413" y="3309938"/>
          <p14:tracePt t="47215" x="8380413" y="3302000"/>
          <p14:tracePt t="47215" x="8380413" y="3294063"/>
          <p14:tracePt t="47216" x="8380413" y="3286125"/>
          <p14:tracePt t="47217" x="8380413" y="3278188"/>
          <p14:tracePt t="47218" x="8380413" y="3270250"/>
          <p14:tracePt t="47219" x="8380413" y="3262313"/>
          <p14:tracePt t="47220" x="8380413" y="3252788"/>
          <p14:tracePt t="47221" x="8380413" y="3244850"/>
          <p14:tracePt t="47222" x="8380413" y="3236913"/>
          <p14:tracePt t="47223" x="8380413" y="3228975"/>
          <p14:tracePt t="47225" x="8380413" y="3213100"/>
          <p14:tracePt t="47226" x="8380413" y="3205163"/>
          <p14:tracePt t="47228" x="8380413" y="3197225"/>
          <p14:tracePt t="47229" x="8380413" y="3189288"/>
          <p14:tracePt t="47231" x="8380413" y="3173413"/>
          <p14:tracePt t="47232" x="8380413" y="3165475"/>
          <p14:tracePt t="47233" x="8380413" y="3157538"/>
          <p14:tracePt t="47233" x="8380413" y="3149600"/>
          <p14:tracePt t="47234" x="8380413" y="3133725"/>
          <p14:tracePt t="47235" x="8380413" y="3125788"/>
          <p14:tracePt t="47238" x="8380413" y="3109913"/>
          <p14:tracePt t="47238" x="8380413" y="3094038"/>
          <p14:tracePt t="47239" x="8380413" y="3086100"/>
          <p14:tracePt t="47241" x="8380413" y="3070225"/>
          <p14:tracePt t="47244" x="8380413" y="3062288"/>
          <p14:tracePt t="47244" x="8380413" y="3046413"/>
          <p14:tracePt t="47247" x="8380413" y="3030538"/>
          <p14:tracePt t="47249" x="8380413" y="3022600"/>
          <p14:tracePt t="47250" x="8380413" y="3006725"/>
          <p14:tracePt t="47252" x="8380413" y="2998788"/>
          <p14:tracePt t="47253" x="8380413" y="2990850"/>
          <p14:tracePt t="47254" x="8372475" y="2990850"/>
          <p14:tracePt t="47255" x="8372475" y="2974975"/>
          <p14:tracePt t="47258" x="8372475" y="2967038"/>
          <p14:tracePt t="47258" x="8372475" y="2959100"/>
          <p14:tracePt t="47259" x="8372475" y="2951163"/>
          <p14:tracePt t="47260" x="8372475" y="2943225"/>
          <p14:tracePt t="47263" x="8372475" y="2927350"/>
          <p14:tracePt t="47264" x="8364538" y="2927350"/>
          <p14:tracePt t="47265" x="8364538" y="2919413"/>
          <p14:tracePt t="47267" x="8364538" y="2901950"/>
          <p14:tracePt t="47268" x="8364538" y="2894013"/>
          <p14:tracePt t="47270" x="8356600" y="2878138"/>
          <p14:tracePt t="47274" x="8348663" y="2870200"/>
          <p14:tracePt t="47274" x="8348663" y="2862263"/>
          <p14:tracePt t="47276" x="8348663" y="2854325"/>
          <p14:tracePt t="47277" x="8348663" y="2846388"/>
          <p14:tracePt t="47279" x="8340725" y="2838450"/>
          <p14:tracePt t="47281" x="8340725" y="2830513"/>
          <p14:tracePt t="47282" x="8340725" y="2822575"/>
          <p14:tracePt t="47282" x="8332788" y="2822575"/>
          <p14:tracePt t="47283" x="8332788" y="2814638"/>
          <p14:tracePt t="47285" x="8324850" y="2806700"/>
          <p14:tracePt t="47286" x="8324850" y="2798763"/>
          <p14:tracePt t="47288" x="8316913" y="2790825"/>
          <p14:tracePt t="47289" x="8316913" y="2782888"/>
          <p14:tracePt t="47290" x="8308975" y="2782888"/>
          <p14:tracePt t="47291" x="8308975" y="2774950"/>
          <p14:tracePt t="47292" x="8308975" y="2767013"/>
          <p14:tracePt t="47293" x="8301038" y="2767013"/>
          <p14:tracePt t="47294" x="8293100" y="2759075"/>
          <p14:tracePt t="47297" x="8293100" y="2751138"/>
          <p14:tracePt t="47298" x="8285163" y="2743200"/>
          <p14:tracePt t="47299" x="8277225" y="2735263"/>
          <p14:tracePt t="47301" x="8269288" y="2727325"/>
          <p14:tracePt t="47304" x="8261350" y="2719388"/>
          <p14:tracePt t="47305" x="8253413" y="2719388"/>
          <p14:tracePt t="47306" x="8253413" y="2711450"/>
          <p14:tracePt t="47307" x="8245475" y="2711450"/>
          <p14:tracePt t="47309" x="8237538" y="2703513"/>
          <p14:tracePt t="47311" x="8229600" y="2695575"/>
          <p14:tracePt t="47314" x="8221663" y="2695575"/>
          <p14:tracePt t="47315" x="8213725" y="2687638"/>
          <p14:tracePt t="47318" x="8205788" y="2679700"/>
          <p14:tracePt t="47318" x="8197850" y="2679700"/>
          <p14:tracePt t="47319" x="8189913" y="2679700"/>
          <p14:tracePt t="47322" x="8180388" y="2671763"/>
          <p14:tracePt t="47323" x="8172450" y="2663825"/>
          <p14:tracePt t="47324" x="8164513" y="2663825"/>
          <p14:tracePt t="47325" x="8156575" y="2663825"/>
          <p14:tracePt t="47326" x="8148638" y="2655888"/>
          <p14:tracePt t="47327" x="8140700" y="2655888"/>
          <p14:tracePt t="47329" x="8132763" y="2655888"/>
          <p14:tracePt t="47332" x="8124825" y="2647950"/>
          <p14:tracePt t="47333" x="8116888" y="2647950"/>
          <p14:tracePt t="47334" x="8108950" y="2647950"/>
          <p14:tracePt t="47334" x="8108950" y="2640013"/>
          <p14:tracePt t="47335" x="8093075" y="2640013"/>
          <p14:tracePt t="47337" x="8085138" y="2640013"/>
          <p14:tracePt t="47339" x="8069263" y="2640013"/>
          <p14:tracePt t="47341" x="8061325" y="2632075"/>
          <p14:tracePt t="47342" x="8053388" y="2632075"/>
          <p14:tracePt t="47344" x="8045450" y="2632075"/>
          <p14:tracePt t="47346" x="8021638" y="2632075"/>
          <p14:tracePt t="47349" x="8005763" y="2632075"/>
          <p14:tracePt t="47351" x="7989888" y="2624138"/>
          <p14:tracePt t="47352" x="7981950" y="2624138"/>
          <p14:tracePt t="47353" x="7974013" y="2624138"/>
          <p14:tracePt t="47355" x="7958138" y="2616200"/>
          <p14:tracePt t="47357" x="7950200" y="2616200"/>
          <p14:tracePt t="47359" x="7934325" y="2616200"/>
          <p14:tracePt t="47360" x="7918450" y="2616200"/>
          <p14:tracePt t="47361" x="7910513" y="2616200"/>
          <p14:tracePt t="47363" x="7902575" y="2616200"/>
          <p14:tracePt t="47365" x="7894638" y="2616200"/>
          <p14:tracePt t="47365" x="7878763" y="2616200"/>
          <p14:tracePt t="47366" x="7870825" y="2616200"/>
          <p14:tracePt t="47368" x="7862888" y="2616200"/>
          <p14:tracePt t="47369" x="7847013" y="2616200"/>
          <p14:tracePt t="47370" x="7839075" y="2616200"/>
          <p14:tracePt t="47372" x="7821613" y="2616200"/>
          <p14:tracePt t="47374" x="7813675" y="2616200"/>
          <p14:tracePt t="47375" x="7805738" y="2616200"/>
          <p14:tracePt t="47376" x="7797800" y="2616200"/>
          <p14:tracePt t="47377" x="7781925" y="2616200"/>
          <p14:tracePt t="47378" x="7773988" y="2616200"/>
          <p14:tracePt t="47379" x="7766050" y="2616200"/>
          <p14:tracePt t="47380" x="7758113" y="2616200"/>
          <p14:tracePt t="47381" x="7750175" y="2616200"/>
          <p14:tracePt t="47382" x="7742238" y="2616200"/>
          <p14:tracePt t="47382" x="7726363" y="2616200"/>
          <p14:tracePt t="47384" x="7718425" y="2616200"/>
          <p14:tracePt t="47385" x="7710488" y="2616200"/>
          <p14:tracePt t="47386" x="7702550" y="2616200"/>
          <p14:tracePt t="47388" x="7694613" y="2616200"/>
          <p14:tracePt t="47388" x="7686675" y="2624138"/>
          <p14:tracePt t="47389" x="7678738" y="2624138"/>
          <p14:tracePt t="47390" x="7670800" y="2624138"/>
          <p14:tracePt t="47391" x="7662863" y="2624138"/>
          <p14:tracePt t="47392" x="7654925" y="2624138"/>
          <p14:tracePt t="47393" x="7639050" y="2632075"/>
          <p14:tracePt t="47394" x="7631113" y="2632075"/>
          <p14:tracePt t="47396" x="7623175" y="2632075"/>
          <p14:tracePt t="47397" x="7615238" y="2632075"/>
          <p14:tracePt t="47399" x="7607300" y="2640013"/>
          <p14:tracePt t="47399" x="7599363" y="2640013"/>
          <p14:tracePt t="47400" x="7591425" y="2647950"/>
          <p14:tracePt t="47401" x="7583488" y="2647950"/>
          <p14:tracePt t="47403" x="7575550" y="2647950"/>
          <p14:tracePt t="47404" x="7567613" y="2655888"/>
          <p14:tracePt t="47406" x="7559675" y="2655888"/>
          <p14:tracePt t="47408" x="7551738" y="2663825"/>
          <p14:tracePt t="47409" x="7543800" y="2663825"/>
          <p14:tracePt t="47409" x="7535863" y="2663825"/>
          <p14:tracePt t="47410" x="7535863" y="2671763"/>
          <p14:tracePt t="47411" x="7527925" y="2679700"/>
          <p14:tracePt t="47414" x="7512050" y="2687638"/>
          <p14:tracePt t="47416" x="7504113" y="2687638"/>
          <p14:tracePt t="47416" x="7504113" y="2695575"/>
          <p14:tracePt t="47417" x="7496175" y="2695575"/>
          <p14:tracePt t="47418" x="7486650" y="2703513"/>
          <p14:tracePt t="47419" x="7486650" y="2711450"/>
          <p14:tracePt t="47420" x="7478713" y="2711450"/>
          <p14:tracePt t="47421" x="7478713" y="2719388"/>
          <p14:tracePt t="47423" x="7470775" y="2719388"/>
          <p14:tracePt t="47424" x="7470775" y="2727325"/>
          <p14:tracePt t="47425" x="7462838" y="2727325"/>
          <p14:tracePt t="47426" x="7454900" y="2735263"/>
          <p14:tracePt t="47427" x="7454900" y="2743200"/>
          <p14:tracePt t="47430" x="7446963" y="2751138"/>
          <p14:tracePt t="47432" x="7439025" y="2767013"/>
          <p14:tracePt t="47434" x="7439025" y="2774950"/>
          <p14:tracePt t="47435" x="7431088" y="2774950"/>
          <p14:tracePt t="47435" x="7423150" y="2782888"/>
          <p14:tracePt t="47436" x="7423150" y="2790825"/>
          <p14:tracePt t="47439" x="7415213" y="2798763"/>
          <p14:tracePt t="47439" x="7415213" y="2806700"/>
          <p14:tracePt t="47440" x="7415213" y="2814638"/>
          <p14:tracePt t="47441" x="7407275" y="2814638"/>
          <p14:tracePt t="47442" x="7399338" y="2822575"/>
          <p14:tracePt t="47444" x="7399338" y="2838450"/>
          <p14:tracePt t="47447" x="7399338" y="2846388"/>
          <p14:tracePt t="47449" x="7391400" y="2854325"/>
          <p14:tracePt t="47450" x="7391400" y="2870200"/>
          <p14:tracePt t="47454" x="7391400" y="2878138"/>
          <p14:tracePt t="47454" x="7391400" y="2886075"/>
          <p14:tracePt t="47455" x="7383463" y="2894013"/>
          <p14:tracePt t="47457" x="7383463" y="2901950"/>
          <p14:tracePt t="47459" x="7383463" y="2909888"/>
          <p14:tracePt t="47461" x="7383463" y="2919413"/>
          <p14:tracePt t="47463" x="7383463" y="2927350"/>
          <p14:tracePt t="47465" x="7383463" y="2935288"/>
          <p14:tracePt t="47466" x="7383463" y="2943225"/>
          <p14:tracePt t="47469" x="7383463" y="2951163"/>
          <p14:tracePt t="47469" x="7383463" y="2959100"/>
          <p14:tracePt t="47472" x="7383463" y="2967038"/>
          <p14:tracePt t="47473" x="7383463" y="2974975"/>
          <p14:tracePt t="47476" x="7383463" y="2982913"/>
          <p14:tracePt t="47477" x="7383463" y="2990850"/>
          <p14:tracePt t="47480" x="7383463" y="2998788"/>
          <p14:tracePt t="47483" x="7383463" y="3006725"/>
          <p14:tracePt t="47485" x="7383463" y="3014663"/>
          <p14:tracePt t="47485" x="7383463" y="3022600"/>
          <p14:tracePt t="47488" x="7383463" y="3030538"/>
          <p14:tracePt t="47491" x="7383463" y="3038475"/>
          <p14:tracePt t="47492" x="7383463" y="3046413"/>
          <p14:tracePt t="47493" x="7383463" y="3054350"/>
          <p14:tracePt t="47497" x="7383463" y="3062288"/>
          <p14:tracePt t="47500" x="7383463" y="3070225"/>
          <p14:tracePt t="47503" x="7383463" y="3078163"/>
          <p14:tracePt t="47504" x="7383463" y="3086100"/>
          <p14:tracePt t="47509" x="7383463" y="3094038"/>
          <p14:tracePt t="47513" x="7383463" y="3101975"/>
          <p14:tracePt t="47519" x="7383463" y="3109913"/>
          <p14:tracePt t="47522" x="7383463" y="3117850"/>
          <p14:tracePt t="47543" x="7383463" y="3125788"/>
          <p14:tracePt t="47567" x="7391400" y="3125788"/>
          <p14:tracePt t="47578" x="7399338" y="3125788"/>
          <p14:tracePt t="47584" x="7407275" y="3133725"/>
          <p14:tracePt t="47596" x="7415213" y="3133725"/>
          <p14:tracePt t="47607" x="7423150" y="3133725"/>
          <p14:tracePt t="47612" x="7423150" y="3141663"/>
          <p14:tracePt t="47617" x="7431088" y="3141663"/>
          <p14:tracePt t="47621" x="7439025" y="3141663"/>
          <p14:tracePt t="47623" x="7439025" y="3149600"/>
          <p14:tracePt t="47633" x="7446963" y="3149600"/>
          <p14:tracePt t="47645" x="7454900" y="3149600"/>
          <p14:tracePt t="47649" x="7454900" y="3157538"/>
          <p14:tracePt t="47658" x="7462838" y="3157538"/>
          <p14:tracePt t="47667" x="7470775" y="3157538"/>
          <p14:tracePt t="47706" x="7478713" y="3157538"/>
          <p14:tracePt t="47739" x="7486650" y="3157538"/>
          <p14:tracePt t="47761" x="7496175" y="3157538"/>
          <p14:tracePt t="47771" x="7504113" y="3157538"/>
          <p14:tracePt t="48049" x="7512050" y="3157538"/>
          <p14:tracePt t="48051" x="7512050" y="3165475"/>
          <p14:tracePt t="48060" x="7512050" y="3173413"/>
          <p14:tracePt t="48065" x="7512050" y="3181350"/>
          <p14:tracePt t="48074" x="7512050" y="3189288"/>
          <p14:tracePt t="48078" x="7519988" y="3189288"/>
          <p14:tracePt t="48082" x="7519988" y="3197225"/>
          <p14:tracePt t="48089" x="7519988" y="3205163"/>
          <p14:tracePt t="48094" x="7519988" y="3213100"/>
          <p14:tracePt t="48097" x="7527925" y="3221038"/>
          <p14:tracePt t="48101" x="7527925" y="3228975"/>
          <p14:tracePt t="48105" x="7535863" y="3228975"/>
          <p14:tracePt t="48105" x="7535863" y="3236913"/>
          <p14:tracePt t="48110" x="7535863" y="3244850"/>
          <p14:tracePt t="48112" x="7535863" y="3252788"/>
          <p14:tracePt t="48117" x="7535863" y="3262313"/>
          <p14:tracePt t="48121" x="7535863" y="3270250"/>
          <p14:tracePt t="48126" x="7543800" y="3278188"/>
          <p14:tracePt t="48128" x="7543800" y="3286125"/>
          <p14:tracePt t="48133" x="7543800" y="3294063"/>
          <p14:tracePt t="48136" x="7543800" y="3302000"/>
          <p14:tracePt t="48141" x="7543800" y="3309938"/>
          <p14:tracePt t="48142" x="7551738" y="3317875"/>
          <p14:tracePt t="48147" x="7551738" y="3325813"/>
          <p14:tracePt t="48150" x="7551738" y="3333750"/>
          <p14:tracePt t="48153" x="7559675" y="3333750"/>
          <p14:tracePt t="48154" x="7559675" y="3341688"/>
          <p14:tracePt t="48155" x="7559675" y="3349625"/>
          <p14:tracePt t="48158" x="7559675" y="3357563"/>
          <p14:tracePt t="48159" x="7567613" y="3357563"/>
          <p14:tracePt t="48161" x="7567613" y="3365500"/>
          <p14:tracePt t="48163" x="7575550" y="3365500"/>
          <p14:tracePt t="48165" x="7575550" y="3373438"/>
          <p14:tracePt t="48166" x="7575550" y="3381375"/>
          <p14:tracePt t="48167" x="7583488" y="3381375"/>
          <p14:tracePt t="48169" x="7583488" y="3389313"/>
          <p14:tracePt t="48172" x="7591425" y="3397250"/>
          <p14:tracePt t="48176" x="7599363" y="3405188"/>
          <p14:tracePt t="48178" x="7599363" y="3413125"/>
          <p14:tracePt t="48179" x="7607300" y="3413125"/>
          <p14:tracePt t="48181" x="7607300" y="3421063"/>
          <p14:tracePt t="48182" x="7615238" y="3421063"/>
          <p14:tracePt t="48184" x="7615238" y="3429000"/>
          <p14:tracePt t="48185" x="7623175" y="3429000"/>
          <p14:tracePt t="48185" x="7623175" y="3436938"/>
          <p14:tracePt t="48187" x="7631113" y="3444875"/>
          <p14:tracePt t="48188" x="7639050" y="3444875"/>
          <p14:tracePt t="48190" x="7639050" y="3452813"/>
          <p14:tracePt t="48192" x="7646988" y="3452813"/>
          <p14:tracePt t="48194" x="7654925" y="3460750"/>
          <p14:tracePt t="48196" x="7654925" y="3468688"/>
          <p14:tracePt t="48197" x="7670800" y="3468688"/>
          <p14:tracePt t="48200" x="7678738" y="3484563"/>
          <p14:tracePt t="48201" x="7686675" y="3484563"/>
          <p14:tracePt t="48202" x="7686675" y="3492500"/>
          <p14:tracePt t="48204" x="7694613" y="3492500"/>
          <p14:tracePt t="48204" x="7702550" y="3492500"/>
          <p14:tracePt t="48205" x="7702550" y="3500438"/>
          <p14:tracePt t="48206" x="7710488" y="3500438"/>
          <p14:tracePt t="48208" x="7710488" y="3508375"/>
          <p14:tracePt t="48209" x="7726363" y="3516313"/>
          <p14:tracePt t="48210" x="7734300" y="3516313"/>
          <p14:tracePt t="48211" x="7734300" y="3524250"/>
          <p14:tracePt t="48212" x="7742238" y="3524250"/>
          <p14:tracePt t="48214" x="7750175" y="3524250"/>
          <p14:tracePt t="48216" x="7766050" y="3540125"/>
          <p14:tracePt t="48216" x="7773988" y="3540125"/>
          <p14:tracePt t="48218" x="7781925" y="3548063"/>
          <p14:tracePt t="48219" x="7789863" y="3556000"/>
          <p14:tracePt t="48220" x="7797800" y="3556000"/>
          <p14:tracePt t="48221" x="7805738" y="3556000"/>
          <p14:tracePt t="48223" x="7813675" y="3563938"/>
          <p14:tracePt t="48224" x="7821613" y="3563938"/>
          <p14:tracePt t="48226" x="7839075" y="3563938"/>
          <p14:tracePt t="48227" x="7847013" y="3571875"/>
          <p14:tracePt t="48228" x="7854950" y="3579813"/>
          <p14:tracePt t="48229" x="7862888" y="3579813"/>
          <p14:tracePt t="48230" x="7870825" y="3579813"/>
          <p14:tracePt t="48231" x="7878763" y="3579813"/>
          <p14:tracePt t="48232" x="7894638" y="3587750"/>
          <p14:tracePt t="48233" x="7902575" y="3587750"/>
          <p14:tracePt t="48234" x="7910513" y="3595688"/>
          <p14:tracePt t="48234" x="7918450" y="3595688"/>
          <p14:tracePt t="48235" x="7926388" y="3595688"/>
          <p14:tracePt t="48236" x="7934325" y="3595688"/>
          <p14:tracePt t="48238" x="7950200" y="3605213"/>
          <p14:tracePt t="48239" x="7958138" y="3605213"/>
          <p14:tracePt t="48240" x="7966075" y="3613150"/>
          <p14:tracePt t="48241" x="7981950" y="3613150"/>
          <p14:tracePt t="48243" x="7997825" y="3613150"/>
          <p14:tracePt t="48243" x="8005763" y="3613150"/>
          <p14:tracePt t="48244" x="8013700" y="3621088"/>
          <p14:tracePt t="48246" x="8021638" y="3621088"/>
          <p14:tracePt t="48248" x="8061325" y="3629025"/>
          <p14:tracePt t="48249" x="8069263" y="3629025"/>
          <p14:tracePt t="48250" x="8093075" y="3629025"/>
          <p14:tracePt t="48251" x="8101013" y="3629025"/>
          <p14:tracePt t="48253" x="8108950" y="3636963"/>
          <p14:tracePt t="48254" x="8124825" y="3636963"/>
          <p14:tracePt t="48255" x="8148638" y="3644900"/>
          <p14:tracePt t="48256" x="8156575" y="3644900"/>
          <p14:tracePt t="48257" x="8172450" y="3644900"/>
          <p14:tracePt t="48258" x="8189913" y="3644900"/>
          <p14:tracePt t="48259" x="8197850" y="3644900"/>
          <p14:tracePt t="48260" x="8205788" y="3644900"/>
          <p14:tracePt t="48261" x="8213725" y="3644900"/>
          <p14:tracePt t="48263" x="8229600" y="3652838"/>
          <p14:tracePt t="48264" x="8237538" y="3652838"/>
          <p14:tracePt t="48266" x="8261350" y="3652838"/>
          <p14:tracePt t="48266" x="8269288" y="3660775"/>
          <p14:tracePt t="48268" x="8277225" y="3660775"/>
          <p14:tracePt t="48269" x="8293100" y="3660775"/>
          <p14:tracePt t="48269" x="8301038" y="3660775"/>
          <p14:tracePt t="48270" x="8308975" y="3660775"/>
          <p14:tracePt t="48271" x="8324850" y="3668713"/>
          <p14:tracePt t="48272" x="8340725" y="3668713"/>
          <p14:tracePt t="48273" x="8348663" y="3668713"/>
          <p14:tracePt t="48274" x="8356600" y="3668713"/>
          <p14:tracePt t="48275" x="8372475" y="3668713"/>
          <p14:tracePt t="48276" x="8380413" y="3668713"/>
          <p14:tracePt t="48277" x="8388350" y="3668713"/>
          <p14:tracePt t="48278" x="8404225" y="3668713"/>
          <p14:tracePt t="48280" x="8412163" y="3668713"/>
          <p14:tracePt t="48281" x="8428038" y="3668713"/>
          <p14:tracePt t="48282" x="8451850" y="3668713"/>
          <p14:tracePt t="48283" x="8459788" y="3668713"/>
          <p14:tracePt t="48285" x="8467725" y="3668713"/>
          <p14:tracePt t="48285" x="8483600" y="3676650"/>
          <p14:tracePt t="48286" x="8499475" y="3676650"/>
          <p14:tracePt t="48287" x="8507413" y="3676650"/>
          <p14:tracePt t="48288" x="8515350" y="3676650"/>
          <p14:tracePt t="48289" x="8523288" y="3676650"/>
          <p14:tracePt t="48290" x="8540750" y="3676650"/>
          <p14:tracePt t="48291" x="8548688" y="3676650"/>
          <p14:tracePt t="48292" x="8556625" y="3676650"/>
          <p14:tracePt t="48294" x="8572500" y="3676650"/>
          <p14:tracePt t="48294" x="8580438" y="3676650"/>
          <p14:tracePt t="48295" x="8588375" y="3676650"/>
          <p14:tracePt t="48297" x="8596313" y="3676650"/>
          <p14:tracePt t="48299" x="8628063" y="3676650"/>
          <p14:tracePt t="48299" x="8636000" y="3676650"/>
          <p14:tracePt t="48300" x="8643938" y="3676650"/>
          <p14:tracePt t="48302" x="8659813" y="3676650"/>
          <p14:tracePt t="48303" x="8667750" y="3676650"/>
          <p14:tracePt t="48303" x="8675688" y="3676650"/>
          <p14:tracePt t="48304" x="8691563" y="3676650"/>
          <p14:tracePt t="48305" x="8699500" y="3676650"/>
          <p14:tracePt t="48307" x="8707438" y="3676650"/>
          <p14:tracePt t="48308" x="8715375" y="3676650"/>
          <p14:tracePt t="48309" x="8731250" y="3676650"/>
          <p14:tracePt t="48310" x="8739188" y="3668713"/>
          <p14:tracePt t="48311" x="8747125" y="3668713"/>
          <p14:tracePt t="48312" x="8755063" y="3668713"/>
          <p14:tracePt t="48314" x="8763000" y="3660775"/>
          <p14:tracePt t="48315" x="8778875" y="3660775"/>
          <p14:tracePt t="48316" x="8786813" y="3660775"/>
          <p14:tracePt t="48316" x="8802688" y="3660775"/>
          <p14:tracePt t="48318" x="8810625" y="3652838"/>
          <p14:tracePt t="48319" x="8826500" y="3652838"/>
          <p14:tracePt t="48321" x="8842375" y="3644900"/>
          <p14:tracePt t="48322" x="8850313" y="3644900"/>
          <p14:tracePt t="48324" x="8858250" y="3644900"/>
          <p14:tracePt t="48325" x="8866188" y="3644900"/>
          <p14:tracePt t="48326" x="8883650" y="3636963"/>
          <p14:tracePt t="48329" x="8899525" y="3629025"/>
          <p14:tracePt t="48330" x="8907463" y="3629025"/>
          <p14:tracePt t="48332" x="8915400" y="3629025"/>
          <p14:tracePt t="48335" x="8931275" y="3621088"/>
          <p14:tracePt t="48337" x="8939213" y="3621088"/>
          <p14:tracePt t="48339" x="8955088" y="3621088"/>
          <p14:tracePt t="48341" x="8963025" y="3621088"/>
          <p14:tracePt t="48342" x="8963025" y="3613150"/>
          <p14:tracePt t="48342" x="8970963" y="3613150"/>
          <p14:tracePt t="48344" x="8978900" y="3613150"/>
          <p14:tracePt t="48345" x="8978900" y="3605213"/>
          <p14:tracePt t="48346" x="8986838" y="3605213"/>
          <p14:tracePt t="48349" x="8994775" y="3605213"/>
          <p14:tracePt t="48351" x="9002713" y="3605213"/>
          <p14:tracePt t="48352" x="9010650" y="3595688"/>
          <p14:tracePt t="48355" x="9018588" y="3595688"/>
          <p14:tracePt t="48357" x="9018588" y="3587750"/>
          <p14:tracePt t="48358" x="9026525" y="3587750"/>
          <p14:tracePt t="48361" x="9034463" y="3587750"/>
          <p14:tracePt t="48361" x="9042400" y="3587750"/>
          <p14:tracePt t="48362" x="9042400" y="3579813"/>
          <p14:tracePt t="48365" x="9042400" y="3571875"/>
          <p14:tracePt t="48366" x="9050338" y="3571875"/>
          <p14:tracePt t="48369" x="9050338" y="3563938"/>
          <p14:tracePt t="48370" x="9058275" y="3563938"/>
          <p14:tracePt t="48375" x="9058275" y="3556000"/>
          <p14:tracePt t="48376" x="9066213" y="3556000"/>
          <p14:tracePt t="48378" x="9066213" y="3548063"/>
          <p14:tracePt t="48380" x="9074150" y="3540125"/>
          <p14:tracePt t="48384" x="9082088" y="3532188"/>
          <p14:tracePt t="48386" x="9082088" y="3524250"/>
          <p14:tracePt t="48390" x="9090025" y="3516313"/>
          <p14:tracePt t="48393" x="9090025" y="3508375"/>
          <p14:tracePt t="48394" x="9090025" y="3500438"/>
          <p14:tracePt t="48394" x="9097963" y="3500438"/>
          <p14:tracePt t="48395" x="9097963" y="3492500"/>
          <p14:tracePt t="48399" x="9097963" y="3484563"/>
          <p14:tracePt t="48400" x="9105900" y="3476625"/>
          <p14:tracePt t="48401" x="9105900" y="3468688"/>
          <p14:tracePt t="48402" x="9113838" y="3468688"/>
          <p14:tracePt t="48404" x="9113838" y="3460750"/>
          <p14:tracePt t="48405" x="9113838" y="3452813"/>
          <p14:tracePt t="48407" x="9121775" y="3444875"/>
          <p14:tracePt t="48408" x="9121775" y="3436938"/>
          <p14:tracePt t="48410" x="9121775" y="3429000"/>
          <p14:tracePt t="48411" x="9121775" y="3421063"/>
          <p14:tracePt t="48412" x="9129713" y="3413125"/>
          <p14:tracePt t="48414" x="9129713" y="3405188"/>
          <p14:tracePt t="48416" x="9137650" y="3397250"/>
          <p14:tracePt t="48416" x="9137650" y="3389313"/>
          <p14:tracePt t="48419" x="9137650" y="3381375"/>
          <p14:tracePt t="48420" x="9137650" y="3373438"/>
          <p14:tracePt t="48420" x="9145588" y="3373438"/>
          <p14:tracePt t="48421" x="9145588" y="3365500"/>
          <p14:tracePt t="48422" x="9145588" y="3357563"/>
          <p14:tracePt t="48424" x="9145588" y="3349625"/>
          <p14:tracePt t="48425" x="9145588" y="3341688"/>
          <p14:tracePt t="48426" x="9153525" y="3333750"/>
          <p14:tracePt t="48429" x="9153525" y="3325813"/>
          <p14:tracePt t="48430" x="9161463" y="3317875"/>
          <p14:tracePt t="48432" x="9161463" y="3309938"/>
          <p14:tracePt t="48433" x="9161463" y="3302000"/>
          <p14:tracePt t="48434" x="9161463" y="3294063"/>
          <p14:tracePt t="48435" x="9161463" y="3286125"/>
          <p14:tracePt t="48436" x="9169400" y="3278188"/>
          <p14:tracePt t="48438" x="9169400" y="3270250"/>
          <p14:tracePt t="48439" x="9169400" y="3262313"/>
          <p14:tracePt t="48441" x="9169400" y="3252788"/>
          <p14:tracePt t="48443" x="9169400" y="3236913"/>
          <p14:tracePt t="48445" x="9169400" y="3228975"/>
          <p14:tracePt t="48447" x="9177338" y="3228975"/>
          <p14:tracePt t="48449" x="9177338" y="3213100"/>
          <p14:tracePt t="48450" x="9177338" y="3205163"/>
          <p14:tracePt t="48451" x="9177338" y="3197225"/>
          <p14:tracePt t="48453" x="9177338" y="3189288"/>
          <p14:tracePt t="48454" x="9177338" y="3181350"/>
          <p14:tracePt t="48457" x="9177338" y="3173413"/>
          <p14:tracePt t="48459" x="9177338" y="3165475"/>
          <p14:tracePt t="48461" x="9177338" y="3157538"/>
          <p14:tracePt t="48464" x="9177338" y="3149600"/>
          <p14:tracePt t="48466" x="9177338" y="3141663"/>
          <p14:tracePt t="48469" x="9177338" y="3133725"/>
          <p14:tracePt t="48471" x="9177338" y="3125788"/>
          <p14:tracePt t="48472" x="9177338" y="3117850"/>
          <p14:tracePt t="48475" x="9177338" y="3109913"/>
          <p14:tracePt t="48476" x="9169400" y="3109913"/>
          <p14:tracePt t="48477" x="9169400" y="3101975"/>
          <p14:tracePt t="48481" x="9169400" y="3094038"/>
          <p14:tracePt t="48483" x="9161463" y="3086100"/>
          <p14:tracePt t="48485" x="9161463" y="3078163"/>
          <p14:tracePt t="48485" x="9153525" y="3070225"/>
          <p14:tracePt t="48488" x="9145588" y="3062288"/>
          <p14:tracePt t="48489" x="9145588" y="3054350"/>
          <p14:tracePt t="48491" x="9137650" y="3054350"/>
          <p14:tracePt t="48492" x="9137650" y="3046413"/>
          <p14:tracePt t="48495" x="9129713" y="3038475"/>
          <p14:tracePt t="48497" x="9121775" y="3038475"/>
          <p14:tracePt t="48498" x="9121775" y="3030538"/>
          <p14:tracePt t="48500" x="9113838" y="3022600"/>
          <p14:tracePt t="48502" x="9113838" y="3014663"/>
          <p14:tracePt t="48503" x="9105900" y="3014663"/>
          <p14:tracePt t="48504" x="9105900" y="3006725"/>
          <p14:tracePt t="48505" x="9097963" y="3006725"/>
          <p14:tracePt t="48507" x="9090025" y="3006725"/>
          <p14:tracePt t="48508" x="9090025" y="2998788"/>
          <p14:tracePt t="48510" x="9082088" y="2990850"/>
          <p14:tracePt t="48513" x="9074150" y="2990850"/>
          <p14:tracePt t="48514" x="9074150" y="2982913"/>
          <p14:tracePt t="48515" x="9066213" y="2982913"/>
          <p14:tracePt t="48518" x="9058275" y="2974975"/>
          <p14:tracePt t="48518" x="9050338" y="2974975"/>
          <p14:tracePt t="48521" x="9042400" y="2974975"/>
          <p14:tracePt t="48523" x="9042400" y="2967038"/>
          <p14:tracePt t="48525" x="9034463" y="2967038"/>
          <p14:tracePt t="48526" x="9026525" y="2959100"/>
          <p14:tracePt t="48528" x="9018588" y="2959100"/>
          <p14:tracePt t="48531" x="9010650" y="2959100"/>
          <p14:tracePt t="48533" x="9002713" y="2959100"/>
          <p14:tracePt t="48533" x="9002713" y="2951163"/>
          <p14:tracePt t="48535" x="8994775" y="2951163"/>
          <p14:tracePt t="48536" x="8986838" y="2951163"/>
          <p14:tracePt t="48538" x="8978900" y="2951163"/>
          <p14:tracePt t="48541" x="8970963" y="2951163"/>
          <p14:tracePt t="48541" x="8970963" y="2943225"/>
          <p14:tracePt t="48542" x="8963025" y="2943225"/>
          <p14:tracePt t="48543" x="8955088" y="2943225"/>
          <p14:tracePt t="48545" x="8947150" y="2943225"/>
          <p14:tracePt t="48548" x="8939213" y="2943225"/>
          <p14:tracePt t="48550" x="8931275" y="2943225"/>
          <p14:tracePt t="48550" x="8923338" y="2943225"/>
          <p14:tracePt t="48553" x="8915400" y="2935288"/>
          <p14:tracePt t="48556" x="8899525" y="2935288"/>
          <p14:tracePt t="48557" x="8891588" y="2935288"/>
          <p14:tracePt t="48561" x="8883650" y="2935288"/>
          <p14:tracePt t="48561" x="8874125" y="2935288"/>
          <p14:tracePt t="48564" x="8866188" y="2935288"/>
          <p14:tracePt t="48565" x="8850313" y="2927350"/>
          <p14:tracePt t="48567" x="8842375" y="2927350"/>
          <p14:tracePt t="48568" x="8834438" y="2927350"/>
          <p14:tracePt t="48571" x="8826500" y="2927350"/>
          <p14:tracePt t="48571" x="8818563" y="2927350"/>
          <p14:tracePt t="48572" x="8810625" y="2927350"/>
          <p14:tracePt t="48575" x="8802688" y="2927350"/>
          <p14:tracePt t="48576" x="8794750" y="2927350"/>
          <p14:tracePt t="48578" x="8786813" y="2927350"/>
          <p14:tracePt t="48580" x="8778875" y="2927350"/>
          <p14:tracePt t="48582" x="8763000" y="2927350"/>
          <p14:tracePt t="48583" x="8755063" y="2927350"/>
          <p14:tracePt t="48586" x="8739188" y="2927350"/>
          <p14:tracePt t="48587" x="8731250" y="2927350"/>
          <p14:tracePt t="48589" x="8723313" y="2927350"/>
          <p14:tracePt t="48591" x="8715375" y="2927350"/>
          <p14:tracePt t="48592" x="8707438" y="2927350"/>
          <p14:tracePt t="48593" x="8699500" y="2927350"/>
          <p14:tracePt t="48594" x="8699500" y="2935288"/>
          <p14:tracePt t="48596" x="8691563" y="2935288"/>
          <p14:tracePt t="48597" x="8683625" y="2935288"/>
          <p14:tracePt t="48599" x="8675688" y="2935288"/>
          <p14:tracePt t="48600" x="8667750" y="2935288"/>
          <p14:tracePt t="48601" x="8667750" y="2943225"/>
          <p14:tracePt t="48601" x="8651875" y="2943225"/>
          <p14:tracePt t="48603" x="8643938" y="2951163"/>
          <p14:tracePt t="48605" x="8636000" y="2951163"/>
          <p14:tracePt t="48607" x="8628063" y="2959100"/>
          <p14:tracePt t="48608" x="8628063" y="2967038"/>
          <p14:tracePt t="48608" x="8620125" y="2967038"/>
          <p14:tracePt t="48610" x="8612188" y="2974975"/>
          <p14:tracePt t="48613" x="8604250" y="2982913"/>
          <p14:tracePt t="48614" x="8596313" y="2990850"/>
          <p14:tracePt t="48616" x="8588375" y="2998788"/>
          <p14:tracePt t="48617" x="8580438" y="3006725"/>
          <p14:tracePt t="48619" x="8572500" y="3014663"/>
          <p14:tracePt t="48620" x="8564563" y="3014663"/>
          <p14:tracePt t="48621" x="8564563" y="3030538"/>
          <p14:tracePt t="48622" x="8556625" y="3030538"/>
          <p14:tracePt t="48623" x="8556625" y="3038475"/>
          <p14:tracePt t="48624" x="8548688" y="3038475"/>
          <p14:tracePt t="48626" x="8548688" y="3054350"/>
          <p14:tracePt t="48626" x="8540750" y="3054350"/>
          <p14:tracePt t="48628" x="8531225" y="3062288"/>
          <p14:tracePt t="48629" x="8531225" y="3070225"/>
          <p14:tracePt t="48629" x="8523288" y="3078163"/>
          <p14:tracePt t="48631" x="8523288" y="3086100"/>
          <p14:tracePt t="48633" x="8515350" y="3101975"/>
          <p14:tracePt t="48634" x="8507413" y="3109913"/>
          <p14:tracePt t="48636" x="8507413" y="3117850"/>
          <p14:tracePt t="48636" x="8491538" y="3125788"/>
          <p14:tracePt t="48637" x="8491538" y="3133725"/>
          <p14:tracePt t="48638" x="8491538" y="3141663"/>
          <p14:tracePt t="48639" x="8483600" y="3157538"/>
          <p14:tracePt t="48640" x="8483600" y="3165475"/>
          <p14:tracePt t="48641" x="8475663" y="3173413"/>
          <p14:tracePt t="48642" x="8467725" y="3181350"/>
          <p14:tracePt t="48643" x="8467725" y="3189288"/>
          <p14:tracePt t="48644" x="8459788" y="3197225"/>
          <p14:tracePt t="48646" x="8459788" y="3205163"/>
          <p14:tracePt t="48648" x="8451850" y="3221038"/>
          <p14:tracePt t="48650" x="8443913" y="3228975"/>
          <p14:tracePt t="48651" x="8443913" y="3236913"/>
          <p14:tracePt t="48652" x="8435975" y="3252788"/>
          <p14:tracePt t="48655" x="8435975" y="3270250"/>
          <p14:tracePt t="48655" x="8435975" y="3278188"/>
          <p14:tracePt t="48656" x="8428038" y="3278188"/>
          <p14:tracePt t="48657" x="8428038" y="3294063"/>
          <p14:tracePt t="48658" x="8420100" y="3302000"/>
          <p14:tracePt t="48659" x="8420100" y="3309938"/>
          <p14:tracePt t="48661" x="8420100" y="3317875"/>
          <p14:tracePt t="48661" x="8420100" y="3325813"/>
          <p14:tracePt t="48662" x="8420100" y="3333750"/>
          <p14:tracePt t="48664" x="8412163" y="3333750"/>
          <p14:tracePt t="48665" x="8412163" y="3341688"/>
          <p14:tracePt t="48666" x="8412163" y="3349625"/>
          <p14:tracePt t="48667" x="8404225" y="3373438"/>
          <p14:tracePt t="48669" x="8404225" y="3381375"/>
          <p14:tracePt t="48670" x="8404225" y="3389313"/>
          <p14:tracePt t="48672" x="8404225" y="3397250"/>
          <p14:tracePt t="48673" x="8404225" y="3405188"/>
          <p14:tracePt t="48674" x="8404225" y="3413125"/>
          <p14:tracePt t="48677" x="8404225" y="3421063"/>
          <p14:tracePt t="48677" x="8404225" y="3429000"/>
          <p14:tracePt t="48679" x="8404225" y="3436938"/>
          <p14:tracePt t="48682" x="8404225" y="3444875"/>
          <p14:tracePt t="48683" x="8404225" y="3452813"/>
          <p14:tracePt t="48684" x="8404225" y="3460750"/>
          <p14:tracePt t="48686" x="8404225" y="3468688"/>
          <p14:tracePt t="48688" x="8404225" y="3476625"/>
          <p14:tracePt t="48690" x="8404225" y="3484563"/>
          <p14:tracePt t="48692" x="8404225" y="3492500"/>
          <p14:tracePt t="48694" x="8404225" y="3500438"/>
          <p14:tracePt t="48697" x="8412163" y="3508375"/>
          <p14:tracePt t="48698" x="8412163" y="3516313"/>
          <p14:tracePt t="48701" x="8412163" y="3524250"/>
          <p14:tracePt t="48702" x="8420100" y="3524250"/>
          <p14:tracePt t="48706" x="8420100" y="3532188"/>
          <p14:tracePt t="48706" x="8428038" y="3532188"/>
          <p14:tracePt t="48709" x="8428038" y="3540125"/>
          <p14:tracePt t="48711" x="8435975" y="3548063"/>
          <p14:tracePt t="48715" x="8443913" y="3556000"/>
          <p14:tracePt t="48716" x="8451850" y="3556000"/>
          <p14:tracePt t="48718" x="8459788" y="3563938"/>
          <p14:tracePt t="48723" x="8467725" y="3571875"/>
          <p14:tracePt t="48724" x="8475663" y="3579813"/>
          <p14:tracePt t="48726" x="8483600" y="3579813"/>
          <p14:tracePt t="48729" x="8491538" y="3587750"/>
          <p14:tracePt t="48732" x="8499475" y="3587750"/>
          <p14:tracePt t="48734" x="8507413" y="3595688"/>
          <p14:tracePt t="48734" x="8515350" y="3595688"/>
          <p14:tracePt t="48738" x="8523288" y="3595688"/>
          <p14:tracePt t="48738" x="8531225" y="3605213"/>
          <p14:tracePt t="48739" x="8540750" y="3605213"/>
          <p14:tracePt t="48740" x="8540750" y="3613150"/>
          <p14:tracePt t="48741" x="8548688" y="3613150"/>
          <p14:tracePt t="48743" x="8556625" y="3613150"/>
          <p14:tracePt t="48746" x="8564563" y="3613150"/>
          <p14:tracePt t="48748" x="8572500" y="3621088"/>
          <p14:tracePt t="48749" x="8580438" y="3621088"/>
          <p14:tracePt t="48750" x="8588375" y="3621088"/>
          <p14:tracePt t="48752" x="8596313" y="3621088"/>
          <p14:tracePt t="48752" x="8604250" y="3621088"/>
          <p14:tracePt t="48754" x="8612188" y="3621088"/>
          <p14:tracePt t="48755" x="8620125" y="3629025"/>
          <p14:tracePt t="48757" x="8628063" y="3629025"/>
          <p14:tracePt t="48758" x="8636000" y="3629025"/>
          <p14:tracePt t="48759" x="8643938" y="3629025"/>
          <p14:tracePt t="48760" x="8651875" y="3629025"/>
          <p14:tracePt t="48761" x="8659813" y="3629025"/>
          <p14:tracePt t="48763" x="8667750" y="3629025"/>
          <p14:tracePt t="48765" x="8683625" y="3636963"/>
          <p14:tracePt t="48766" x="8699500" y="3636963"/>
          <p14:tracePt t="48768" x="8707438" y="3636963"/>
          <p14:tracePt t="48768" x="8723313" y="3636963"/>
          <p14:tracePt t="48769" x="8723313" y="3644900"/>
          <p14:tracePt t="48770" x="8731250" y="3644900"/>
          <p14:tracePt t="48771" x="8739188" y="3644900"/>
          <p14:tracePt t="48772" x="8747125" y="3644900"/>
          <p14:tracePt t="48773" x="8763000" y="3644900"/>
          <p14:tracePt t="48774" x="8770938" y="3644900"/>
          <p14:tracePt t="48776" x="8786813" y="3644900"/>
          <p14:tracePt t="48777" x="8794750" y="3644900"/>
          <p14:tracePt t="48778" x="8802688" y="3644900"/>
          <p14:tracePt t="48779" x="8818563" y="3644900"/>
          <p14:tracePt t="48781" x="8826500" y="3644900"/>
          <p14:tracePt t="48783" x="8842375" y="3644900"/>
          <p14:tracePt t="48784" x="8850313" y="3644900"/>
          <p14:tracePt t="48785" x="8858250" y="3644900"/>
          <p14:tracePt t="48786" x="8866188" y="3644900"/>
          <p14:tracePt t="48786" x="8883650" y="3644900"/>
          <p14:tracePt t="48787" x="8899525" y="3644900"/>
          <p14:tracePt t="48788" x="8907463" y="3644900"/>
          <p14:tracePt t="48789" x="8915400" y="3644900"/>
          <p14:tracePt t="48790" x="8931275" y="3644900"/>
          <p14:tracePt t="48791" x="8955088" y="3644900"/>
          <p14:tracePt t="48793" x="8963025" y="3644900"/>
          <p14:tracePt t="48795" x="8986838" y="3644900"/>
          <p14:tracePt t="48795" x="8994775" y="3644900"/>
          <p14:tracePt t="48796" x="9002713" y="3644900"/>
          <p14:tracePt t="48798" x="9018588" y="3644900"/>
          <p14:tracePt t="48799" x="9034463" y="3644900"/>
          <p14:tracePt t="48800" x="9042400" y="3644900"/>
          <p14:tracePt t="48800" x="9058275" y="3644900"/>
          <p14:tracePt t="48801" x="9066213" y="3644900"/>
          <p14:tracePt t="48803" x="9082088" y="3644900"/>
          <p14:tracePt t="48804" x="9097963" y="3644900"/>
          <p14:tracePt t="48804" x="9105900" y="3644900"/>
          <p14:tracePt t="48805" x="9121775" y="3644900"/>
          <p14:tracePt t="48806" x="9129713" y="3644900"/>
          <p14:tracePt t="48807" x="9145588" y="3644900"/>
          <p14:tracePt t="48808" x="9161463" y="3644900"/>
          <p14:tracePt t="48810" x="9169400" y="3644900"/>
          <p14:tracePt t="48810" x="9185275" y="3644900"/>
          <p14:tracePt t="48812" x="9193213" y="3644900"/>
          <p14:tracePt t="48812" x="9217025" y="3644900"/>
          <p14:tracePt t="48814" x="9224963" y="3644900"/>
          <p14:tracePt t="48815" x="9242425" y="3644900"/>
          <p14:tracePt t="48816" x="9250363" y="3644900"/>
          <p14:tracePt t="48817" x="9266238" y="3644900"/>
          <p14:tracePt t="48817" x="9290050" y="3644900"/>
          <p14:tracePt t="48818" x="9313863" y="3644900"/>
          <p14:tracePt t="48819" x="9321800" y="3644900"/>
          <p14:tracePt t="48821" x="9337675" y="3644900"/>
          <p14:tracePt t="48822" x="9345613" y="3644900"/>
          <p14:tracePt t="48822" x="9361488" y="3644900"/>
          <p14:tracePt t="48823" x="9377363" y="3644900"/>
          <p14:tracePt t="48824" x="9393238" y="3644900"/>
          <p14:tracePt t="48825" x="9401175" y="3644900"/>
          <p14:tracePt t="48827" x="9417050" y="3644900"/>
          <p14:tracePt t="48828" x="9432925" y="3644900"/>
          <p14:tracePt t="48828" x="9440863" y="3644900"/>
          <p14:tracePt t="48829" x="9456738" y="3644900"/>
          <p14:tracePt t="48831" x="9464675" y="3644900"/>
          <p14:tracePt t="48832" x="9480550" y="3644900"/>
          <p14:tracePt t="48833" x="9496425" y="3644900"/>
          <p14:tracePt t="48833" x="9504363" y="3636963"/>
          <p14:tracePt t="48834" x="9520238" y="3636963"/>
          <p14:tracePt t="48835" x="9536113" y="3636963"/>
          <p14:tracePt t="48836" x="9551988" y="3636963"/>
          <p14:tracePt t="48837" x="9559925" y="3636963"/>
          <p14:tracePt t="48839" x="9567863" y="3636963"/>
          <p14:tracePt t="48840" x="9585325" y="3636963"/>
          <p14:tracePt t="48840" x="9601200" y="3636963"/>
          <p14:tracePt t="48841" x="9609138" y="3636963"/>
          <p14:tracePt t="48842" x="9625013" y="3636963"/>
          <p14:tracePt t="48843" x="9632950" y="3636963"/>
          <p14:tracePt t="48844" x="9648825" y="3636963"/>
          <p14:tracePt t="48845" x="9656763" y="3636963"/>
          <p14:tracePt t="48846" x="9672638" y="3636963"/>
          <p14:tracePt t="48848" x="9680575" y="3636963"/>
          <p14:tracePt t="48849" x="9696450" y="3636963"/>
          <p14:tracePt t="48850" x="9704388" y="3636963"/>
          <p14:tracePt t="48851" x="9728200" y="3636963"/>
          <p14:tracePt t="48853" x="9736138" y="3636963"/>
          <p14:tracePt t="48854" x="9759950" y="3636963"/>
          <p14:tracePt t="48855" x="9775825" y="3629025"/>
          <p14:tracePt t="48858" x="9791700" y="3629025"/>
          <p14:tracePt t="48858" x="9799638" y="3629025"/>
          <p14:tracePt t="48859" x="9807575" y="3629025"/>
          <p14:tracePt t="48860" x="9815513" y="3629025"/>
          <p14:tracePt t="48861" x="9823450" y="3629025"/>
          <p14:tracePt t="48862" x="9831388" y="3621088"/>
          <p14:tracePt t="48863" x="9839325" y="3621088"/>
          <p14:tracePt t="48865" x="9847263" y="3621088"/>
          <p14:tracePt t="48866" x="9855200" y="3621088"/>
          <p14:tracePt t="48867" x="9863138" y="3621088"/>
          <p14:tracePt t="48867" x="9871075" y="3621088"/>
          <p14:tracePt t="48868" x="9879013" y="3621088"/>
          <p14:tracePt t="48870" x="9886950" y="3621088"/>
          <p14:tracePt t="48872" x="9894888" y="3613150"/>
          <p14:tracePt t="48873" x="9902825" y="3613150"/>
          <p14:tracePt t="48874" x="9910763" y="3613150"/>
          <p14:tracePt t="48876" x="9926638" y="3605213"/>
          <p14:tracePt t="48878" x="9936163" y="3605213"/>
          <p14:tracePt t="48879" x="9944100" y="3605213"/>
          <p14:tracePt t="48882" x="9952038" y="3595688"/>
          <p14:tracePt t="48883" x="9959975" y="3595688"/>
          <p14:tracePt t="48883" x="9967913" y="3595688"/>
          <p14:tracePt t="48885" x="9975850" y="3595688"/>
          <p14:tracePt t="48887" x="9975850" y="3587750"/>
          <p14:tracePt t="48888" x="9983788" y="3587750"/>
          <p14:tracePt t="48889" x="9991725" y="3579813"/>
          <p14:tracePt t="48891" x="9999663" y="3579813"/>
          <p14:tracePt t="48892" x="10007600" y="3579813"/>
          <p14:tracePt t="48895" x="10007600" y="3571875"/>
          <p14:tracePt t="48895" x="10015538" y="3571875"/>
          <p14:tracePt t="48898" x="10023475" y="3571875"/>
          <p14:tracePt t="48899" x="10023475" y="3563938"/>
          <p14:tracePt t="48900" x="10031413" y="3563938"/>
          <p14:tracePt t="48903" x="10039350" y="3563938"/>
          <p14:tracePt t="48904" x="10039350" y="3556000"/>
          <p14:tracePt t="48905" x="10047288" y="3556000"/>
          <p14:tracePt t="48907" x="10047288" y="3548063"/>
          <p14:tracePt t="48908" x="10055225" y="3548063"/>
          <p14:tracePt t="48910" x="10055225" y="3540125"/>
          <p14:tracePt t="48913" x="10063163" y="3540125"/>
          <p14:tracePt t="48914" x="10071100" y="3540125"/>
          <p14:tracePt t="48917" x="10071100" y="3532188"/>
          <p14:tracePt t="48920" x="10079038" y="3532188"/>
          <p14:tracePt t="48923" x="10079038" y="3524250"/>
          <p14:tracePt t="48925" x="10086975" y="3524250"/>
          <p14:tracePt t="48931" x="10094913" y="3516313"/>
          <p14:tracePt t="48935" x="10094913" y="3508375"/>
          <p14:tracePt t="48941" x="10102850" y="3508375"/>
          <p14:tracePt t="48944" x="10110788" y="3508375"/>
          <p14:tracePt t="48946" x="10110788" y="3500438"/>
          <p14:tracePt t="48966" x="10126663" y="3492500"/>
          <p14:tracePt t="48969" x="10134600" y="3492500"/>
          <p14:tracePt t="48972" x="10142538" y="3492500"/>
          <p14:tracePt t="48973" x="10142538" y="3484563"/>
          <p14:tracePt t="48978" x="10150475" y="3484563"/>
          <p14:tracePt t="48979" x="10150475" y="3476625"/>
          <p14:tracePt t="48982" x="10158413" y="3476625"/>
          <p14:tracePt t="48986" x="10166350" y="3476625"/>
          <p14:tracePt t="48987" x="10174288" y="3476625"/>
          <p14:tracePt t="48989" x="10174288" y="3468688"/>
          <p14:tracePt t="48990" x="10182225" y="3468688"/>
          <p14:tracePt t="48994" x="10190163" y="3468688"/>
          <p14:tracePt t="48996" x="10198100" y="3468688"/>
          <p14:tracePt t="48998" x="10206038" y="3468688"/>
          <p14:tracePt t="49001" x="10213975" y="3460750"/>
          <p14:tracePt t="49003" x="10221913" y="3460750"/>
          <p14:tracePt t="49005" x="10229850" y="3460750"/>
          <p14:tracePt t="49006" x="10237788" y="3460750"/>
          <p14:tracePt t="49009" x="10245725" y="3460750"/>
          <p14:tracePt t="49011" x="10253663" y="3460750"/>
          <p14:tracePt t="49014" x="10261600" y="3460750"/>
          <p14:tracePt t="49015" x="10269538" y="3460750"/>
          <p14:tracePt t="49017" x="10279063" y="3452813"/>
          <p14:tracePt t="49019" x="10287000" y="3452813"/>
          <p14:tracePt t="49021" x="10294938" y="3452813"/>
          <p14:tracePt t="49023" x="10302875" y="3452813"/>
          <p14:tracePt t="49024" x="10310813" y="3444875"/>
          <p14:tracePt t="49026" x="10318750" y="3444875"/>
          <p14:tracePt t="49029" x="10326688" y="3444875"/>
          <p14:tracePt t="49031" x="10334625" y="3444875"/>
          <p14:tracePt t="49033" x="10342563" y="3444875"/>
          <p14:tracePt t="49033" x="10350500" y="3444875"/>
          <p14:tracePt t="49035" x="10358438" y="3444875"/>
          <p14:tracePt t="49037" x="10366375" y="3436938"/>
          <p14:tracePt t="49039" x="10374313" y="3436938"/>
          <p14:tracePt t="49040" x="10382250" y="3436938"/>
          <p14:tracePt t="49041" x="10390188" y="3436938"/>
          <p14:tracePt t="49042" x="10398125" y="3436938"/>
          <p14:tracePt t="49043" x="10398125" y="3429000"/>
          <p14:tracePt t="49044" x="10406063" y="3429000"/>
          <p14:tracePt t="49046" x="10421938" y="3421063"/>
          <p14:tracePt t="49049" x="10429875" y="3421063"/>
          <p14:tracePt t="49051" x="10437813" y="3421063"/>
          <p14:tracePt t="49051" x="10437813" y="3413125"/>
          <p14:tracePt t="49053" x="10453688" y="3413125"/>
          <p14:tracePt t="49054" x="10461625" y="3413125"/>
          <p14:tracePt t="49055" x="10461625" y="3405188"/>
          <p14:tracePt t="49056" x="10469563" y="3405188"/>
          <p14:tracePt t="49057" x="10477500" y="3405188"/>
          <p14:tracePt t="49060" x="10485438" y="3397250"/>
          <p14:tracePt t="49061" x="10493375" y="3389313"/>
          <p14:tracePt t="49063" x="10501313" y="3381375"/>
          <p14:tracePt t="49066" x="10509250" y="3381375"/>
          <p14:tracePt t="49068" x="10517188" y="3373438"/>
          <p14:tracePt t="49069" x="10517188" y="3365500"/>
          <p14:tracePt t="49070" x="10525125" y="3357563"/>
          <p14:tracePt t="49072" x="10533063" y="3357563"/>
          <p14:tracePt t="49072" x="10533063" y="3349625"/>
          <p14:tracePt t="49074" x="10541000" y="3349625"/>
          <p14:tracePt t="49076" x="10541000" y="3341688"/>
          <p14:tracePt t="49077" x="10541000" y="3333750"/>
          <p14:tracePt t="49078" x="10548938" y="3325813"/>
          <p14:tracePt t="49078" x="10556875" y="3325813"/>
          <p14:tracePt t="49079" x="10556875" y="3317875"/>
          <p14:tracePt t="49081" x="10556875" y="3309938"/>
          <p14:tracePt t="49082" x="10556875" y="3302000"/>
          <p14:tracePt t="49084" x="10564813" y="3294063"/>
          <p14:tracePt t="49084" x="10564813" y="3286125"/>
          <p14:tracePt t="49086" x="10564813" y="3278188"/>
          <p14:tracePt t="49087" x="10572750" y="3270250"/>
          <p14:tracePt t="49089" x="10572750" y="3252788"/>
          <p14:tracePt t="49091" x="10572750" y="3244850"/>
          <p14:tracePt t="49092" x="10572750" y="3236913"/>
          <p14:tracePt t="49093" x="10572750" y="3228975"/>
          <p14:tracePt t="49095" x="10572750" y="3221038"/>
          <p14:tracePt t="49096" x="10580688" y="3213100"/>
          <p14:tracePt t="49098" x="10580688" y="3205163"/>
          <p14:tracePt t="49099" x="10580688" y="3197225"/>
          <p14:tracePt t="49101" x="10580688" y="3189288"/>
          <p14:tracePt t="49101" x="10580688" y="3181350"/>
          <p14:tracePt t="49102" x="10580688" y="3173413"/>
          <p14:tracePt t="49103" x="10580688" y="3165475"/>
          <p14:tracePt t="49105" x="10580688" y="3149600"/>
          <p14:tracePt t="49107" x="10580688" y="3141663"/>
          <p14:tracePt t="49108" x="10580688" y="3133725"/>
          <p14:tracePt t="49110" x="10580688" y="3125788"/>
          <p14:tracePt t="49111" x="10580688" y="3117850"/>
          <p14:tracePt t="49113" x="10580688" y="3109913"/>
          <p14:tracePt t="49115" x="10580688" y="3094038"/>
          <p14:tracePt t="49117" x="10580688" y="3086100"/>
          <p14:tracePt t="49118" x="10580688" y="3078163"/>
          <p14:tracePt t="49120" x="10580688" y="3070225"/>
          <p14:tracePt t="49121" x="10580688" y="3062288"/>
          <p14:tracePt t="49123" x="10580688" y="3054350"/>
          <p14:tracePt t="49126" x="10580688" y="3046413"/>
          <p14:tracePt t="49127" x="10580688" y="3038475"/>
          <p14:tracePt t="49129" x="10580688" y="3030538"/>
          <p14:tracePt t="49131" x="10572750" y="3022600"/>
          <p14:tracePt t="49133" x="10572750" y="3014663"/>
          <p14:tracePt t="49134" x="10572750" y="3006725"/>
          <p14:tracePt t="49136" x="10564813" y="2998788"/>
          <p14:tracePt t="49138" x="10564813" y="2990850"/>
          <p14:tracePt t="49140" x="10556875" y="2982913"/>
          <p14:tracePt t="49142" x="10548938" y="2974975"/>
          <p14:tracePt t="49144" x="10548938" y="2967038"/>
          <p14:tracePt t="49145" x="10541000" y="2967038"/>
          <p14:tracePt t="49146" x="10541000" y="2959100"/>
          <p14:tracePt t="49150" x="10533063" y="2951163"/>
          <p14:tracePt t="49151" x="10533063" y="2943225"/>
          <p14:tracePt t="49151" x="10525125" y="2935288"/>
          <p14:tracePt t="49152" x="10517188" y="2935288"/>
          <p14:tracePt t="49153" x="10517188" y="2927350"/>
          <p14:tracePt t="49154" x="10509250" y="2927350"/>
          <p14:tracePt t="49156" x="10509250" y="2919413"/>
          <p14:tracePt t="49157" x="10501313" y="2919413"/>
          <p14:tracePt t="49158" x="10501313" y="2909888"/>
          <p14:tracePt t="49160" x="10493375" y="2901950"/>
          <p14:tracePt t="49160" x="10485438" y="2901950"/>
          <p14:tracePt t="49161" x="10485438" y="2894013"/>
          <p14:tracePt t="49162" x="10477500" y="2894013"/>
          <p14:tracePt t="49163" x="10477500" y="2886075"/>
          <p14:tracePt t="49165" x="10461625" y="2886075"/>
          <p14:tracePt t="49167" x="10453688" y="2878138"/>
          <p14:tracePt t="49168" x="10453688" y="2870200"/>
          <p14:tracePt t="49169" x="10445750" y="2870200"/>
          <p14:tracePt t="49170" x="10437813" y="2862263"/>
          <p14:tracePt t="49172" x="10421938" y="2862263"/>
          <p14:tracePt t="49174" x="10421938" y="2854325"/>
          <p14:tracePt t="49174" x="10414000" y="2854325"/>
          <p14:tracePt t="49176" x="10406063" y="2846388"/>
          <p14:tracePt t="49177" x="10398125" y="2846388"/>
          <p14:tracePt t="49178" x="10398125" y="2838450"/>
          <p14:tracePt t="49179" x="10390188" y="2838450"/>
          <p14:tracePt t="49180" x="10382250" y="2838450"/>
          <p14:tracePt t="49183" x="10374313" y="2838450"/>
          <p14:tracePt t="49185" x="10358438" y="2830513"/>
          <p14:tracePt t="49186" x="10350500" y="2830513"/>
          <p14:tracePt t="49187" x="10342563" y="2830513"/>
          <p14:tracePt t="49190" x="10326688" y="2830513"/>
          <p14:tracePt t="49191" x="10318750" y="2830513"/>
          <p14:tracePt t="49192" x="10310813" y="2822575"/>
          <p14:tracePt t="49194" x="10302875" y="2822575"/>
          <p14:tracePt t="49195" x="10294938" y="2822575"/>
          <p14:tracePt t="49197" x="10287000" y="2822575"/>
          <p14:tracePt t="49198" x="10279063" y="2822575"/>
          <p14:tracePt t="49200" x="10269538" y="2822575"/>
          <p14:tracePt t="49201" x="10261600" y="2822575"/>
          <p14:tracePt t="49202" x="10245725" y="2822575"/>
          <p14:tracePt t="49205" x="10237788" y="2822575"/>
          <p14:tracePt t="49206" x="10229850" y="2822575"/>
          <p14:tracePt t="49207" x="10221913" y="2822575"/>
          <p14:tracePt t="49208" x="10213975" y="2822575"/>
          <p14:tracePt t="49210" x="10206038" y="2822575"/>
          <p14:tracePt t="49211" x="10198100" y="2822575"/>
          <p14:tracePt t="49212" x="10190163" y="2822575"/>
          <p14:tracePt t="49215" x="10182225" y="2822575"/>
          <p14:tracePt t="49216" x="10174288" y="2822575"/>
          <p14:tracePt t="49217" x="10166350" y="2822575"/>
          <p14:tracePt t="49219" x="10158413" y="2822575"/>
          <p14:tracePt t="49220" x="10150475" y="2822575"/>
          <p14:tracePt t="49221" x="10142538" y="2822575"/>
          <p14:tracePt t="49223" x="10134600" y="2822575"/>
          <p14:tracePt t="49224" x="10126663" y="2830513"/>
          <p14:tracePt t="49226" x="10118725" y="2830513"/>
          <p14:tracePt t="49228" x="10102850" y="2830513"/>
          <p14:tracePt t="49231" x="10094913" y="2838450"/>
          <p14:tracePt t="49232" x="10086975" y="2838450"/>
          <p14:tracePt t="49233" x="10079038" y="2846388"/>
          <p14:tracePt t="49234" x="10071100" y="2846388"/>
          <p14:tracePt t="49236" x="10063163" y="2854325"/>
          <p14:tracePt t="49238" x="10055225" y="2854325"/>
          <p14:tracePt t="49239" x="10047288" y="2862263"/>
          <p14:tracePt t="49241" x="10039350" y="2862263"/>
          <p14:tracePt t="49242" x="10031413" y="2862263"/>
          <p14:tracePt t="49243" x="10031413" y="2870200"/>
          <p14:tracePt t="49244" x="10023475" y="2870200"/>
          <p14:tracePt t="49245" x="10023475" y="2878138"/>
          <p14:tracePt t="49247" x="10015538" y="2878138"/>
          <p14:tracePt t="49248" x="9999663" y="2894013"/>
          <p14:tracePt t="49251" x="9983788" y="2894013"/>
          <p14:tracePt t="49252" x="9983788" y="2901950"/>
          <p14:tracePt t="49253" x="9975850" y="2901950"/>
          <p14:tracePt t="49255" x="9967913" y="2919413"/>
          <p14:tracePt t="49256" x="9959975" y="2919413"/>
          <p14:tracePt t="49258" x="9959975" y="2927350"/>
          <p14:tracePt t="49259" x="9952038" y="2927350"/>
          <p14:tracePt t="49260" x="9944100" y="2935288"/>
          <p14:tracePt t="49261" x="9936163" y="2943225"/>
          <p14:tracePt t="49263" x="9926638" y="2951163"/>
          <p14:tracePt t="49265" x="9926638" y="2959100"/>
          <p14:tracePt t="49266" x="9918700" y="2959100"/>
          <p14:tracePt t="49268" x="9910763" y="2967038"/>
          <p14:tracePt t="49268" x="9910763" y="2974975"/>
          <p14:tracePt t="49269" x="9902825" y="2974975"/>
          <p14:tracePt t="49270" x="9894888" y="2990850"/>
          <p14:tracePt t="49272" x="9886950" y="2998788"/>
          <p14:tracePt t="49273" x="9886950" y="3006725"/>
          <p14:tracePt t="49275" x="9879013" y="3014663"/>
          <p14:tracePt t="49278" x="9871075" y="3022600"/>
          <p14:tracePt t="49279" x="9871075" y="3030538"/>
          <p14:tracePt t="49280" x="9863138" y="3038475"/>
          <p14:tracePt t="49281" x="9863138" y="3046413"/>
          <p14:tracePt t="49282" x="9855200" y="3046413"/>
          <p14:tracePt t="49283" x="9855200" y="3054350"/>
          <p14:tracePt t="49284" x="9847263" y="3070225"/>
          <p14:tracePt t="49285" x="9847263" y="3078163"/>
          <p14:tracePt t="49286" x="9839325" y="3086100"/>
          <p14:tracePt t="49287" x="9839325" y="3094038"/>
          <p14:tracePt t="49289" x="9839325" y="3109913"/>
          <p14:tracePt t="49291" x="9831388" y="3117850"/>
          <p14:tracePt t="49292" x="9831388" y="3125788"/>
          <p14:tracePt t="49293" x="9831388" y="3133725"/>
          <p14:tracePt t="49294" x="9831388" y="3149600"/>
          <p14:tracePt t="49296" x="9831388" y="3157538"/>
          <p14:tracePt t="49298" x="9823450" y="3173413"/>
          <p14:tracePt t="49300" x="9823450" y="3189288"/>
          <p14:tracePt t="49301" x="9823450" y="3197225"/>
          <p14:tracePt t="49302" x="9823450" y="3205163"/>
          <p14:tracePt t="49303" x="9823450" y="3221038"/>
          <p14:tracePt t="49305" x="9823450" y="3228975"/>
          <p14:tracePt t="49306" x="9823450" y="3244850"/>
          <p14:tracePt t="49307" x="9823450" y="3252788"/>
          <p14:tracePt t="49308" x="9823450" y="3262313"/>
          <p14:tracePt t="49311" x="9823450" y="3270250"/>
          <p14:tracePt t="49311" x="9823450" y="3286125"/>
          <p14:tracePt t="49312" x="9823450" y="3294063"/>
          <p14:tracePt t="49315" x="9823450" y="3309938"/>
          <p14:tracePt t="49317" x="9823450" y="3317875"/>
          <p14:tracePt t="49317" x="9823450" y="3325813"/>
          <p14:tracePt t="49318" x="9823450" y="3341688"/>
          <p14:tracePt t="49319" x="9823450" y="3349625"/>
          <p14:tracePt t="49320" x="9823450" y="3357563"/>
          <p14:tracePt t="49322" x="9823450" y="3365500"/>
          <p14:tracePt t="49323" x="9823450" y="3373438"/>
          <p14:tracePt t="49325" x="9831388" y="3381375"/>
          <p14:tracePt t="49327" x="9831388" y="3397250"/>
          <p14:tracePt t="49328" x="9839325" y="3405188"/>
          <p14:tracePt t="49331" x="9847263" y="3413125"/>
          <p14:tracePt t="49333" x="9847263" y="3421063"/>
          <p14:tracePt t="49335" x="9855200" y="3429000"/>
          <p14:tracePt t="49336" x="9855200" y="3436938"/>
          <p14:tracePt t="49337" x="9863138" y="3444875"/>
          <p14:tracePt t="49340" x="9863138" y="3452813"/>
          <p14:tracePt t="49341" x="9871075" y="3452813"/>
          <p14:tracePt t="49341" x="9871075" y="3460750"/>
          <p14:tracePt t="49342" x="9879013" y="3468688"/>
          <p14:tracePt t="49344" x="9886950" y="3476625"/>
          <p14:tracePt t="49346" x="9886950" y="3484563"/>
          <p14:tracePt t="49348" x="9894888" y="3484563"/>
          <p14:tracePt t="49350" x="9894888" y="3492500"/>
          <p14:tracePt t="49350" x="9902825" y="3500438"/>
          <p14:tracePt t="49351" x="9910763" y="3500438"/>
          <p14:tracePt t="49354" x="9910763" y="3508375"/>
          <p14:tracePt t="49355" x="9918700" y="3508375"/>
          <p14:tracePt t="49356" x="9918700" y="3516313"/>
          <p14:tracePt t="49358" x="9926638" y="3516313"/>
          <p14:tracePt t="49360" x="9936163" y="3524250"/>
          <p14:tracePt t="49361" x="9944100" y="3524250"/>
          <p14:tracePt t="49363" x="9944100" y="3532188"/>
          <p14:tracePt t="49365" x="9952038" y="3532188"/>
          <p14:tracePt t="49367" x="9959975" y="3532188"/>
          <p14:tracePt t="49368" x="9959975" y="3540125"/>
          <p14:tracePt t="49370" x="9967913" y="3540125"/>
          <p14:tracePt t="49371" x="9975850" y="3540125"/>
          <p14:tracePt t="49374" x="9983788" y="3540125"/>
          <p14:tracePt t="49375" x="9983788" y="3548063"/>
          <p14:tracePt t="49377" x="9991725" y="3548063"/>
          <p14:tracePt t="49379" x="9999663" y="3548063"/>
          <p14:tracePt t="49381" x="10007600" y="3548063"/>
          <p14:tracePt t="49384" x="10015538" y="3556000"/>
          <p14:tracePt t="49387" x="10023475" y="3556000"/>
          <p14:tracePt t="49390" x="10031413" y="3556000"/>
          <p14:tracePt t="49392" x="10039350" y="3556000"/>
          <p14:tracePt t="49393" x="10047288" y="3556000"/>
          <p14:tracePt t="49394" x="10047288" y="3563938"/>
          <p14:tracePt t="49398" x="10055225" y="3563938"/>
          <p14:tracePt t="49401" x="10063163" y="3563938"/>
          <p14:tracePt t="49403" x="10071100" y="3563938"/>
          <p14:tracePt t="49405" x="10079038" y="3563938"/>
          <p14:tracePt t="49410" x="10086975" y="3563938"/>
          <p14:tracePt t="49413" x="10094913" y="3563938"/>
          <p14:tracePt t="49418" x="10102850" y="3563938"/>
          <p14:tracePt t="49420" x="10110788" y="3563938"/>
          <p14:tracePt t="49425" x="10118725" y="3563938"/>
          <p14:tracePt t="49433" x="10126663" y="3563938"/>
          <p14:tracePt t="49437" x="10126663" y="3556000"/>
          <p14:tracePt t="49551" x="10126663" y="3548063"/>
          <p14:tracePt t="49850" x="10118725" y="3548063"/>
          <p14:tracePt t="49880" x="10110788" y="3548063"/>
          <p14:tracePt t="49895" x="10110788" y="3556000"/>
          <p14:tracePt t="49897" x="10102850" y="3556000"/>
          <p14:tracePt t="49901" x="10102850" y="3563938"/>
          <p14:tracePt t="49915" x="10102850" y="3571875"/>
          <p14:tracePt t="49925" x="10094913" y="3571875"/>
          <p14:tracePt t="49928" x="10094913" y="3579813"/>
          <p14:tracePt t="49939" x="10094913" y="3587750"/>
          <p14:tracePt t="49943" x="10094913" y="3595688"/>
          <p14:tracePt t="49952" x="10086975" y="3595688"/>
          <p14:tracePt t="49953" x="10086975" y="3605213"/>
          <p14:tracePt t="49967" x="10086975" y="3613150"/>
          <p14:tracePt t="49974" x="10086975" y="3621088"/>
          <p14:tracePt t="49980" x="10086975" y="3629025"/>
          <p14:tracePt t="49986" x="10079038" y="3629025"/>
          <p14:tracePt t="49994" x="10079038" y="3636963"/>
          <p14:tracePt t="50002" x="10071100" y="3636963"/>
          <p14:tracePt t="50008" x="10071100" y="3644900"/>
          <p14:tracePt t="50020" x="10071100" y="3652838"/>
          <p14:tracePt t="50026" x="10071100" y="3660775"/>
          <p14:tracePt t="50032" x="10063163" y="3660775"/>
          <p14:tracePt t="50037" x="10063163" y="3668713"/>
          <p14:tracePt t="50047" x="10063163" y="3676650"/>
          <p14:tracePt t="50056" x="10055225" y="3676650"/>
          <p14:tracePt t="50058" x="10055225" y="3684588"/>
          <p14:tracePt t="50074" x="10055225" y="3692525"/>
          <p14:tracePt t="50077" x="10047288" y="3692525"/>
          <p14:tracePt t="50080" x="10047288" y="3700463"/>
          <p14:tracePt t="50097" x="10047288" y="3708400"/>
          <p14:tracePt t="50109" x="10039350" y="3708400"/>
          <p14:tracePt t="50116" x="10039350" y="3716338"/>
          <p14:tracePt t="50119" x="10031413" y="3716338"/>
          <p14:tracePt t="50139" x="10031413" y="3724275"/>
          <p14:tracePt t="50147" x="10023475" y="3724275"/>
          <p14:tracePt t="50219" x="10015538" y="3724275"/>
          <p14:tracePt t="50234" x="10007600" y="3724275"/>
          <p14:tracePt t="50239" x="9999663" y="3724275"/>
          <p14:tracePt t="50249" x="9991725" y="3724275"/>
          <p14:tracePt t="50256" x="9983788" y="3724275"/>
          <p14:tracePt t="50264" x="9975850" y="3724275"/>
          <p14:tracePt t="50275" x="9967913" y="3724275"/>
          <p14:tracePt t="51177" x="9959975" y="3732213"/>
          <p14:tracePt t="51181" x="9959975" y="3740150"/>
          <p14:tracePt t="51184" x="9952038" y="3756025"/>
          <p14:tracePt t="51187" x="9936163" y="3763963"/>
          <p14:tracePt t="51189" x="9936163" y="3771900"/>
          <p14:tracePt t="51192" x="9926638" y="3787775"/>
          <p14:tracePt t="51194" x="9918700" y="3795713"/>
          <p14:tracePt t="51196" x="9910763" y="3803650"/>
          <p14:tracePt t="51198" x="9902825" y="3819525"/>
          <p14:tracePt t="51200" x="9894888" y="3827463"/>
          <p14:tracePt t="51202" x="9886950" y="3835400"/>
          <p14:tracePt t="51204" x="9879013" y="3843338"/>
          <p14:tracePt t="51205" x="9879013" y="3851275"/>
          <p14:tracePt t="51206" x="9863138" y="3859213"/>
          <p14:tracePt t="51206" x="9863138" y="3867150"/>
          <p14:tracePt t="51207" x="9855200" y="3875088"/>
          <p14:tracePt t="51208" x="9847263" y="3890963"/>
          <p14:tracePt t="51209" x="9839325" y="3898900"/>
          <p14:tracePt t="51211" x="9839325" y="3906838"/>
          <p14:tracePt t="51211" x="9831388" y="3906838"/>
          <p14:tracePt t="51212" x="9823450" y="3914775"/>
          <p14:tracePt t="51213" x="9815513" y="3922713"/>
          <p14:tracePt t="51215" x="9815513" y="3938588"/>
          <p14:tracePt t="51216" x="9807575" y="3948113"/>
          <p14:tracePt t="51217" x="9799638" y="3956050"/>
          <p14:tracePt t="51218" x="9791700" y="3971925"/>
          <p14:tracePt t="51219" x="9783763" y="3979863"/>
          <p14:tracePt t="51220" x="9775825" y="3995738"/>
          <p14:tracePt t="51221" x="9767888" y="4003675"/>
          <p14:tracePt t="51221" x="9767888" y="4019550"/>
          <p14:tracePt t="51222" x="9759950" y="4035425"/>
          <p14:tracePt t="51223" x="9752013" y="4043363"/>
          <p14:tracePt t="51225" x="9744075" y="4051300"/>
          <p14:tracePt t="51227" x="9736138" y="4067175"/>
          <p14:tracePt t="51227" x="9728200" y="4083050"/>
          <p14:tracePt t="51228" x="9728200" y="4090988"/>
          <p14:tracePt t="51229" x="9720263" y="4098925"/>
          <p14:tracePt t="51231" x="9704388" y="4130675"/>
          <p14:tracePt t="51231" x="9696450" y="4146550"/>
          <p14:tracePt t="51233" x="9688513" y="4154488"/>
          <p14:tracePt t="51234" x="9680575" y="4170363"/>
          <p14:tracePt t="51235" x="9680575" y="4178300"/>
          <p14:tracePt t="51236" x="9672638" y="4186238"/>
          <p14:tracePt t="51237" x="9664700" y="4202113"/>
          <p14:tracePt t="51239" x="9656763" y="4217988"/>
          <p14:tracePt t="51239" x="9648825" y="4233863"/>
          <p14:tracePt t="51241" x="9648825" y="4241800"/>
          <p14:tracePt t="51241" x="9640888" y="4249738"/>
          <p14:tracePt t="51242" x="9632950" y="4265613"/>
          <p14:tracePt t="51243" x="9632950" y="4273550"/>
          <p14:tracePt t="51244" x="9625013" y="4291013"/>
          <p14:tracePt t="51245" x="9617075" y="4306888"/>
          <p14:tracePt t="51246" x="9617075" y="4314825"/>
          <p14:tracePt t="51247" x="9609138" y="4322763"/>
          <p14:tracePt t="51248" x="9601200" y="4338638"/>
          <p14:tracePt t="51251" x="9593263" y="4354513"/>
          <p14:tracePt t="51252" x="9585325" y="4362450"/>
          <p14:tracePt t="51253" x="9585325" y="4370388"/>
          <p14:tracePt t="51255" x="9567863" y="4394200"/>
          <p14:tracePt t="51255" x="9567863" y="4410075"/>
          <p14:tracePt t="51256" x="9559925" y="4425950"/>
          <p14:tracePt t="51258" x="9551988" y="4425950"/>
          <p14:tracePt t="51258" x="9551988" y="4433888"/>
          <p14:tracePt t="51260" x="9544050" y="4449763"/>
          <p14:tracePt t="51260" x="9536113" y="4457700"/>
          <p14:tracePt t="51262" x="9536113" y="4473575"/>
          <p14:tracePt t="51263" x="9528175" y="4481513"/>
          <p14:tracePt t="51264" x="9520238" y="4489450"/>
          <p14:tracePt t="51265" x="9520238" y="4497388"/>
          <p14:tracePt t="51266" x="9512300" y="4505325"/>
          <p14:tracePt t="51267" x="9512300" y="4513263"/>
          <p14:tracePt t="51268" x="9512300" y="4521200"/>
          <p14:tracePt t="51269" x="9504363" y="4529138"/>
          <p14:tracePt t="51270" x="9496425" y="4537075"/>
          <p14:tracePt t="51272" x="9496425" y="4552950"/>
          <p14:tracePt t="51273" x="9488488" y="4560888"/>
          <p14:tracePt t="51275" x="9480550" y="4576763"/>
          <p14:tracePt t="51277" x="9472613" y="4584700"/>
          <p14:tracePt t="51278" x="9472613" y="4592638"/>
          <p14:tracePt t="51279" x="9472613" y="4600575"/>
          <p14:tracePt t="51280" x="9464675" y="4600575"/>
          <p14:tracePt t="51280" x="9456738" y="4608513"/>
          <p14:tracePt t="51281" x="9456738" y="4616450"/>
          <p14:tracePt t="51283" x="9456738" y="4624388"/>
          <p14:tracePt t="51284" x="9448800" y="4633913"/>
          <p14:tracePt t="51286" x="9440863" y="4641850"/>
          <p14:tracePt t="51288" x="9440863" y="4657725"/>
          <p14:tracePt t="51288" x="9432925" y="4657725"/>
          <p14:tracePt t="51289" x="9432925" y="4665663"/>
          <p14:tracePt t="51291" x="9424988" y="4673600"/>
          <p14:tracePt t="51291" x="9424988" y="4681538"/>
          <p14:tracePt t="51292" x="9417050" y="4681538"/>
          <p14:tracePt t="51293" x="9417050" y="4689475"/>
          <p14:tracePt t="51295" x="9409113" y="4697413"/>
          <p14:tracePt t="51296" x="9401175" y="4705350"/>
          <p14:tracePt t="51298" x="9401175" y="4713288"/>
          <p14:tracePt t="51300" x="9393238" y="4713288"/>
          <p14:tracePt t="51301" x="9393238" y="4721225"/>
          <p14:tracePt t="51303" x="9385300" y="4729163"/>
          <p14:tracePt t="51304" x="9385300" y="4737100"/>
          <p14:tracePt t="51305" x="9377363" y="4737100"/>
          <p14:tracePt t="51306" x="9377363" y="4745038"/>
          <p14:tracePt t="51308" x="9369425" y="4745038"/>
          <p14:tracePt t="51309" x="9361488" y="4752975"/>
          <p14:tracePt t="51310" x="9361488" y="4760913"/>
          <p14:tracePt t="51311" x="9353550" y="4768850"/>
          <p14:tracePt t="51314" x="9345613" y="4776788"/>
          <p14:tracePt t="51319" x="9329738" y="4784725"/>
          <p14:tracePt t="51320" x="9329738" y="4792663"/>
          <p14:tracePt t="51321" x="9329738" y="4800600"/>
          <p14:tracePt t="51321" x="9321800" y="4800600"/>
          <p14:tracePt t="51323" x="9313863" y="4808538"/>
          <p14:tracePt t="51327" x="9305925" y="4808538"/>
          <p14:tracePt t="51328" x="9305925" y="4816475"/>
          <p14:tracePt t="51329" x="9297988" y="4816475"/>
          <p14:tracePt t="51331" x="9297988" y="4824413"/>
          <p14:tracePt t="51331" x="9290050" y="4824413"/>
          <p14:tracePt t="51333" x="9290050" y="4832350"/>
          <p14:tracePt t="51335" x="9282113" y="4832350"/>
          <p14:tracePt t="51338" x="9282113" y="4840288"/>
          <p14:tracePt t="51338" x="9274175" y="4840288"/>
          <p14:tracePt t="51341" x="9266238" y="4840288"/>
          <p14:tracePt t="51343" x="9266238" y="4848225"/>
          <p14:tracePt t="51344" x="9258300" y="4848225"/>
          <p14:tracePt t="51350" x="9250363" y="4856163"/>
          <p14:tracePt t="51355" x="9250363" y="4864100"/>
          <p14:tracePt t="51355" x="9242425" y="4864100"/>
          <p14:tracePt t="51360" x="9234488" y="4864100"/>
          <p14:tracePt t="51453" x="9224963" y="4864100"/>
          <p14:tracePt t="51456" x="9224963" y="4856163"/>
          <p14:tracePt t="51459" x="9224963" y="4848225"/>
          <p14:tracePt t="51461" x="9224963" y="4840288"/>
          <p14:tracePt t="51464" x="9224963" y="4832350"/>
          <p14:tracePt t="51465" x="9224963" y="4824413"/>
          <p14:tracePt t="51465" x="9224963" y="4816475"/>
          <p14:tracePt t="51468" x="9224963" y="4808538"/>
          <p14:tracePt t="51469" x="9224963" y="4800600"/>
          <p14:tracePt t="51469" x="9224963" y="4792663"/>
          <p14:tracePt t="51472" x="9224963" y="4784725"/>
          <p14:tracePt t="51472" x="9224963" y="4776788"/>
          <p14:tracePt t="51473" x="9224963" y="4768850"/>
          <p14:tracePt t="51475" x="9224963" y="4760913"/>
          <p14:tracePt t="51476" x="9224963" y="4752975"/>
          <p14:tracePt t="51477" x="9224963" y="4745038"/>
          <p14:tracePt t="51478" x="9224963" y="4729163"/>
          <p14:tracePt t="51480" x="9224963" y="4721225"/>
          <p14:tracePt t="51481" x="9224963" y="4713288"/>
          <p14:tracePt t="51483" x="9224963" y="4705350"/>
          <p14:tracePt t="51484" x="9224963" y="4697413"/>
          <p14:tracePt t="51485" x="9224963" y="4681538"/>
          <p14:tracePt t="51486" x="9224963" y="4673600"/>
          <p14:tracePt t="51487" x="9224963" y="4657725"/>
          <p14:tracePt t="51489" x="9224963" y="4641850"/>
          <p14:tracePt t="51490" x="9224963" y="4633913"/>
          <p14:tracePt t="51490" x="9224963" y="4624388"/>
          <p14:tracePt t="51491" x="9224963" y="4608513"/>
          <p14:tracePt t="51492" x="9224963" y="4600575"/>
          <p14:tracePt t="51493" x="9224963" y="4592638"/>
          <p14:tracePt t="51494" x="9224963" y="4584700"/>
          <p14:tracePt t="51495" x="9217025" y="4568825"/>
          <p14:tracePt t="51496" x="9217025" y="4560888"/>
          <p14:tracePt t="51498" x="9217025" y="4552950"/>
          <p14:tracePt t="51499" x="9217025" y="4537075"/>
          <p14:tracePt t="51499" x="9217025" y="4529138"/>
          <p14:tracePt t="51501" x="9217025" y="4521200"/>
          <p14:tracePt t="51502" x="9209088" y="4505325"/>
          <p14:tracePt t="51503" x="9209088" y="4497388"/>
          <p14:tracePt t="51503" x="9209088" y="4489450"/>
          <p14:tracePt t="51504" x="9209088" y="4481513"/>
          <p14:tracePt t="51505" x="9209088" y="4465638"/>
          <p14:tracePt t="51507" x="9209088" y="4457700"/>
          <p14:tracePt t="51508" x="9209088" y="4449763"/>
          <p14:tracePt t="51508" x="9209088" y="4433888"/>
          <p14:tracePt t="51509" x="9209088" y="4425950"/>
          <p14:tracePt t="51510" x="9201150" y="4418013"/>
          <p14:tracePt t="51511" x="9201150" y="4402138"/>
          <p14:tracePt t="51513" x="9201150" y="4394200"/>
          <p14:tracePt t="51514" x="9201150" y="4386263"/>
          <p14:tracePt t="51515" x="9201150" y="4370388"/>
          <p14:tracePt t="51517" x="9193213" y="4362450"/>
          <p14:tracePt t="51519" x="9193213" y="4338638"/>
          <p14:tracePt t="51519" x="9193213" y="4330700"/>
          <p14:tracePt t="51520" x="9193213" y="4314825"/>
          <p14:tracePt t="51521" x="9193213" y="4306888"/>
          <p14:tracePt t="51522" x="9185275" y="4298950"/>
          <p14:tracePt t="51523" x="9185275" y="4291013"/>
          <p14:tracePt t="51525" x="9185275" y="4273550"/>
          <p14:tracePt t="51525" x="9177338" y="4265613"/>
          <p14:tracePt t="51526" x="9177338" y="4257675"/>
          <p14:tracePt t="51528" x="9169400" y="4233863"/>
          <p14:tracePt t="51529" x="9169400" y="4217988"/>
          <p14:tracePt t="51529" x="9169400" y="4210050"/>
          <p14:tracePt t="51530" x="9169400" y="4202113"/>
          <p14:tracePt t="51531" x="9169400" y="4194175"/>
          <p14:tracePt t="51532" x="9169400" y="4186238"/>
          <p14:tracePt t="51534" x="9169400" y="4178300"/>
          <p14:tracePt t="51536" x="9161463" y="4170363"/>
          <p14:tracePt t="51536" x="9161463" y="4154488"/>
          <p14:tracePt t="51538" x="9161463" y="4146550"/>
          <p14:tracePt t="51539" x="9161463" y="4138613"/>
          <p14:tracePt t="51540" x="9161463" y="4130675"/>
          <p14:tracePt t="51541" x="9161463" y="4114800"/>
          <p14:tracePt t="51544" x="9153525" y="4106863"/>
          <p14:tracePt t="51545" x="9153525" y="4098925"/>
          <p14:tracePt t="51547" x="9153525" y="4083050"/>
          <p14:tracePt t="51548" x="9145588" y="4075113"/>
          <p14:tracePt t="51550" x="9145588" y="4067175"/>
          <p14:tracePt t="51551" x="9145588" y="4059238"/>
          <p14:tracePt t="51552" x="9145588" y="4051300"/>
          <p14:tracePt t="51554" x="9145588" y="4035425"/>
          <p14:tracePt t="51555" x="9145588" y="4019550"/>
          <p14:tracePt t="51556" x="9145588" y="4011613"/>
          <p14:tracePt t="51559" x="9145588" y="4003675"/>
          <p14:tracePt t="51559" x="9145588" y="3995738"/>
          <p14:tracePt t="51560" x="9145588" y="3987800"/>
          <p14:tracePt t="51562" x="9145588" y="3979863"/>
          <p14:tracePt t="51563" x="9137650" y="3971925"/>
          <p14:tracePt t="51564" x="9137650" y="3963988"/>
          <p14:tracePt t="51565" x="9137650" y="3956050"/>
          <p14:tracePt t="51568" x="9137650" y="3948113"/>
          <p14:tracePt t="51569" x="9137650" y="3938588"/>
          <p14:tracePt t="51570" x="9137650" y="3930650"/>
          <p14:tracePt t="51571" x="9137650" y="3922713"/>
          <p14:tracePt t="51573" x="9137650" y="3914775"/>
          <p14:tracePt t="51573" x="9137650" y="3906838"/>
          <p14:tracePt t="51575" x="9137650" y="3898900"/>
          <p14:tracePt t="51576" x="9137650" y="3890963"/>
          <p14:tracePt t="51578" x="9137650" y="3875088"/>
          <p14:tracePt t="51581" x="9137650" y="3867150"/>
          <p14:tracePt t="51581" x="9137650" y="3859213"/>
          <p14:tracePt t="51582" x="9137650" y="3851275"/>
          <p14:tracePt t="51585" x="9137650" y="3843338"/>
          <p14:tracePt t="51586" x="9137650" y="3835400"/>
          <p14:tracePt t="51588" x="9137650" y="3819525"/>
          <p14:tracePt t="51589" x="9137650" y="3811588"/>
          <p14:tracePt t="51590" x="9129713" y="3811588"/>
          <p14:tracePt t="51591" x="9129713" y="3803650"/>
          <p14:tracePt t="51592" x="9129713" y="3795713"/>
          <p14:tracePt t="51593" x="9129713" y="3787775"/>
          <p14:tracePt t="51595" x="9129713" y="3771900"/>
          <p14:tracePt t="51597" x="9129713" y="3763963"/>
          <p14:tracePt t="51600" x="9129713" y="3756025"/>
          <p14:tracePt t="51602" x="9129713" y="3740150"/>
          <p14:tracePt t="51604" x="9129713" y="3732213"/>
          <p14:tracePt t="51605" x="9129713" y="3724275"/>
          <p14:tracePt t="51607" x="9129713" y="3708400"/>
          <p14:tracePt t="51608" x="9129713" y="3700463"/>
          <p14:tracePt t="51610" x="9129713" y="3692525"/>
          <p14:tracePt t="51612" x="9129713" y="3684588"/>
          <p14:tracePt t="51614" x="9129713" y="3676650"/>
          <p14:tracePt t="51615" x="9129713" y="3668713"/>
          <p14:tracePt t="51618" x="9129713" y="3660775"/>
          <p14:tracePt t="51620" x="9129713" y="3652838"/>
          <p14:tracePt t="51622" x="9129713" y="3644900"/>
          <p14:tracePt t="51625" x="9129713" y="3636963"/>
          <p14:tracePt t="51628" x="9129713" y="3629025"/>
          <p14:tracePt t="51630" x="9129713" y="3621088"/>
          <p14:tracePt t="51636" x="9129713" y="3613150"/>
          <p14:tracePt t="51639" x="9129713" y="3605213"/>
          <p14:tracePt t="51645" x="9129713" y="3595688"/>
          <p14:tracePt t="51655" x="9129713" y="358775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D574E88-966E-4F93-867E-21B1F976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7.3.3 모델 앙상블</a:t>
            </a:r>
            <a:endParaRPr lang="ko-KR" altLang="en-US" sz="540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1A4830-D461-4337-B6E5-6DDAB29D6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140" y="1854601"/>
            <a:ext cx="4776711" cy="3148798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altLang="ko-KR" sz="2400">
              <a:ea typeface="맑은 고딕"/>
            </a:endParaRPr>
          </a:p>
          <a:p>
            <a:endParaRPr lang="en-US" altLang="ko-KR" sz="2400">
              <a:ea typeface="맑은 고딕"/>
            </a:endParaRPr>
          </a:p>
          <a:p>
            <a:endParaRPr lang="en-US" altLang="ko-KR" sz="2400">
              <a:ea typeface="맑은 고딕"/>
            </a:endParaRPr>
          </a:p>
          <a:p>
            <a:r>
              <a:rPr lang="ko-KR" altLang="en-US" sz="2400">
                <a:ea typeface="맑은 고딕"/>
              </a:rPr>
              <a:t>앙상블이 잘 작동하게 만드는 핵심은 분류기의 다양성</a:t>
            </a:r>
            <a:endParaRPr lang="ko-KR" altLang="en-US" sz="2400">
              <a:ea typeface="맑은 고딕" panose="020B0503020000020004" pitchFamily="34" charset="-127"/>
            </a:endParaRPr>
          </a:p>
          <a:p>
            <a:r>
              <a:rPr lang="ko-KR" altLang="en-US" sz="2400">
                <a:ea typeface="맑은 고딕"/>
              </a:rPr>
              <a:t>다양성이 앙상블의 힘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1239F7FD-FB37-4BFB-BA47-C1C460C4B2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1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58"/>
    </mc:Choice>
    <mc:Fallback xmlns="">
      <p:transition spd="slow" advTm="35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C414A13-EF49-4527-8EB7-5B9D89982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7.3.4 정리</a:t>
            </a:r>
            <a:endParaRPr lang="ko-KR" altLang="en-US" sz="540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FF5B23-1D1C-4703-9954-2AA6D0B5E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140" y="1854601"/>
            <a:ext cx="4776711" cy="31487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1700" dirty="0">
                <a:ea typeface="맑은 고딕"/>
              </a:rPr>
              <a:t>고성능 심층 </a:t>
            </a:r>
            <a:r>
              <a:rPr lang="ko-KR" altLang="en-US" sz="1700" dirty="0" err="1">
                <a:ea typeface="맑은 고딕"/>
              </a:rPr>
              <a:t>컨브넷을</a:t>
            </a:r>
            <a:r>
              <a:rPr lang="ko-KR" altLang="en-US" sz="1700" dirty="0">
                <a:ea typeface="맑은 고딕"/>
              </a:rPr>
              <a:t> 만들려면 </a:t>
            </a:r>
            <a:r>
              <a:rPr lang="ko-KR" altLang="en-US" sz="1700" dirty="0" err="1">
                <a:ea typeface="맑은 고딕"/>
              </a:rPr>
              <a:t>잔차</a:t>
            </a:r>
            <a:r>
              <a:rPr lang="ko-KR" altLang="en-US" sz="1700" dirty="0">
                <a:ea typeface="맑은 고딕"/>
              </a:rPr>
              <a:t> 연결, 배치 정규화, </a:t>
            </a:r>
            <a:r>
              <a:rPr lang="ko-KR" altLang="en-US" sz="1700" dirty="0" err="1">
                <a:ea typeface="맑은 고딕"/>
              </a:rPr>
              <a:t>깊이별</a:t>
            </a:r>
            <a:r>
              <a:rPr lang="ko-KR" altLang="en-US" sz="1700" dirty="0">
                <a:ea typeface="맑은 고딕"/>
              </a:rPr>
              <a:t> 분리 </a:t>
            </a:r>
            <a:r>
              <a:rPr lang="ko-KR" altLang="en-US" sz="1700" dirty="0" err="1">
                <a:ea typeface="맑은 고딕"/>
              </a:rPr>
              <a:t>합성곱을</a:t>
            </a:r>
            <a:r>
              <a:rPr lang="ko-KR" altLang="en-US" sz="1700" dirty="0">
                <a:ea typeface="맑은 고딕"/>
              </a:rPr>
              <a:t> 사용해야 한다.</a:t>
            </a:r>
          </a:p>
          <a:p>
            <a:r>
              <a:rPr lang="ko-KR" altLang="en-US" sz="1700" dirty="0">
                <a:ea typeface="맑은 고딕"/>
              </a:rPr>
              <a:t>심층 네트워크를 만들 때 많은 </a:t>
            </a:r>
            <a:r>
              <a:rPr lang="ko-KR" altLang="en-US" sz="1700" dirty="0" err="1">
                <a:ea typeface="맑은 고딕"/>
              </a:rPr>
              <a:t>하이퍼파라미터와</a:t>
            </a:r>
            <a:r>
              <a:rPr lang="ko-KR" altLang="en-US" sz="1700" dirty="0">
                <a:ea typeface="맑은 고딕"/>
              </a:rPr>
              <a:t> 네트워크 구조를 선택해야 한다. 이 값들이 모여 모델의 성능을 결정한다. </a:t>
            </a:r>
          </a:p>
          <a:p>
            <a:r>
              <a:rPr lang="ko-KR" altLang="en-US" sz="1700" dirty="0">
                <a:ea typeface="맑은 고딕"/>
              </a:rPr>
              <a:t>머신 러닝 경연 대회에서 우승하거나 어떤 문제에서 최상의 결과를 얻으려면 대규모로 모델을 </a:t>
            </a:r>
            <a:r>
              <a:rPr lang="ko-KR" altLang="en-US" sz="1700" dirty="0" err="1">
                <a:ea typeface="맑은 고딕"/>
              </a:rPr>
              <a:t>앙상블하게</a:t>
            </a:r>
            <a:r>
              <a:rPr lang="ko-KR" altLang="en-US" sz="1700" dirty="0">
                <a:ea typeface="맑은 고딕"/>
              </a:rPr>
              <a:t> 된다. 최적화가 잘된 가중 평균으로 만든 앙상블은 보통 충분히 좋은 결과를 만든다.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282C48B5-FBE5-4FA8-9F3C-B4A894D0EC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225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92"/>
    </mc:Choice>
    <mc:Fallback xmlns="">
      <p:transition spd="slow" advTm="37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48" x="9145588" y="3587750"/>
          <p14:tracePt t="3149" x="9153525" y="3587750"/>
          <p14:tracePt t="3151" x="9169400" y="3587750"/>
          <p14:tracePt t="3152" x="9177338" y="3579813"/>
          <p14:tracePt t="3153" x="9201150" y="3579813"/>
          <p14:tracePt t="3153" x="9217025" y="3579813"/>
          <p14:tracePt t="3155" x="9224963" y="3579813"/>
          <p14:tracePt t="3155" x="9250363" y="3571875"/>
          <p14:tracePt t="3156" x="9266238" y="3563938"/>
          <p14:tracePt t="3157" x="9274175" y="3563938"/>
          <p14:tracePt t="3158" x="9290050" y="3563938"/>
          <p14:tracePt t="3160" x="9313863" y="3556000"/>
          <p14:tracePt t="3161" x="9345613" y="3548063"/>
          <p14:tracePt t="3162" x="9361488" y="3540125"/>
          <p14:tracePt t="3163" x="9377363" y="3540125"/>
          <p14:tracePt t="3164" x="9409113" y="3532188"/>
          <p14:tracePt t="3165" x="9432925" y="3524250"/>
          <p14:tracePt t="3166" x="9448800" y="3516313"/>
          <p14:tracePt t="3167" x="9472613" y="3508375"/>
          <p14:tracePt t="3168" x="9480550" y="3508375"/>
          <p14:tracePt t="3169" x="9496425" y="3508375"/>
          <p14:tracePt t="3170" x="9551988" y="3492500"/>
          <p14:tracePt t="3171" x="9567863" y="3484563"/>
          <p14:tracePt t="3172" x="9585325" y="3476625"/>
          <p14:tracePt t="3173" x="9609138" y="3476625"/>
          <p14:tracePt t="3174" x="9625013" y="3468688"/>
          <p14:tracePt t="3175" x="9656763" y="3452813"/>
          <p14:tracePt t="3177" x="9688513" y="3444875"/>
          <p14:tracePt t="3178" x="9712325" y="3436938"/>
          <p14:tracePt t="3179" x="9752013" y="3413125"/>
          <p14:tracePt t="3180" x="9783763" y="3413125"/>
          <p14:tracePt t="3181" x="9799638" y="3405188"/>
          <p14:tracePt t="3182" x="9815513" y="3397250"/>
          <p14:tracePt t="3183" x="9831388" y="3389313"/>
          <p14:tracePt t="3184" x="9855200" y="3381375"/>
          <p14:tracePt t="3185" x="9871075" y="3373438"/>
          <p14:tracePt t="3186" x="9894888" y="3373438"/>
          <p14:tracePt t="3187" x="9910763" y="3365500"/>
          <p14:tracePt t="3188" x="9936163" y="3349625"/>
          <p14:tracePt t="3189" x="9952038" y="3341688"/>
          <p14:tracePt t="3190" x="9967913" y="3341688"/>
          <p14:tracePt t="3191" x="9991725" y="3333750"/>
          <p14:tracePt t="3193" x="10023475" y="3325813"/>
          <p14:tracePt t="3194" x="10047288" y="3309938"/>
          <p14:tracePt t="3195" x="10063163" y="3302000"/>
          <p14:tracePt t="3197" x="10102850" y="3294063"/>
          <p14:tracePt t="3198" x="10126663" y="3286125"/>
          <p14:tracePt t="3199" x="10134600" y="3286125"/>
          <p14:tracePt t="3200" x="10150475" y="3278188"/>
          <p14:tracePt t="3201" x="10174288" y="3278188"/>
          <p14:tracePt t="3202" x="10182225" y="3270250"/>
          <p14:tracePt t="3203" x="10190163" y="3270250"/>
          <p14:tracePt t="3204" x="10206038" y="3270250"/>
          <p14:tracePt t="3205" x="10221913" y="3262313"/>
          <p14:tracePt t="3206" x="10237788" y="3262313"/>
          <p14:tracePt t="3207" x="10269538" y="3252788"/>
          <p14:tracePt t="3208" x="10279063" y="3252788"/>
          <p14:tracePt t="3210" x="10294938" y="3252788"/>
          <p14:tracePt t="3211" x="10310813" y="3252788"/>
          <p14:tracePt t="3211" x="10326688" y="3244850"/>
          <p14:tracePt t="3214" x="10366375" y="3236913"/>
          <p14:tracePt t="3215" x="10382250" y="3236913"/>
          <p14:tracePt t="3216" x="10398125" y="3236913"/>
          <p14:tracePt t="3218" x="10414000" y="3236913"/>
          <p14:tracePt t="3219" x="10437813" y="3236913"/>
          <p14:tracePt t="3220" x="10453688" y="3228975"/>
          <p14:tracePt t="3221" x="10477500" y="3228975"/>
          <p14:tracePt t="3222" x="10493375" y="3228975"/>
          <p14:tracePt t="3223" x="10509250" y="3221038"/>
          <p14:tracePt t="3224" x="10525125" y="3221038"/>
          <p14:tracePt t="3225" x="10548938" y="3221038"/>
          <p14:tracePt t="3227" x="10564813" y="3221038"/>
          <p14:tracePt t="3228" x="10588625" y="3213100"/>
          <p14:tracePt t="3230" x="10629900" y="3213100"/>
          <p14:tracePt t="3230" x="10645775" y="3213100"/>
          <p14:tracePt t="3231" x="10661650" y="3213100"/>
          <p14:tracePt t="3232" x="10677525" y="3213100"/>
          <p14:tracePt t="3233" x="10685463" y="3213100"/>
          <p14:tracePt t="3234" x="10701338" y="3213100"/>
          <p14:tracePt t="3235" x="10717213" y="3213100"/>
          <p14:tracePt t="3236" x="10764838" y="3205163"/>
          <p14:tracePt t="3237" x="10780713" y="3205163"/>
          <p14:tracePt t="3238" x="10796588" y="3205163"/>
          <p14:tracePt t="3239" x="10820400" y="3205163"/>
          <p14:tracePt t="3241" x="10836275" y="3205163"/>
          <p14:tracePt t="3243" x="10860088" y="3197225"/>
          <p14:tracePt t="3244" x="10875963" y="3197225"/>
          <p14:tracePt t="3245" x="10915650" y="3189288"/>
          <p14:tracePt t="3246" x="10931525" y="3189288"/>
          <p14:tracePt t="3247" x="10963275" y="3181350"/>
          <p14:tracePt t="3248" x="10988675" y="3181350"/>
          <p14:tracePt t="3249" x="11004550" y="3181350"/>
          <p14:tracePt t="3250" x="11020425" y="3181350"/>
          <p14:tracePt t="3251" x="11036300" y="3181350"/>
          <p14:tracePt t="3252" x="11052175" y="3181350"/>
          <p14:tracePt t="3253" x="11068050" y="3181350"/>
          <p14:tracePt t="3254" x="11107738" y="3173413"/>
          <p14:tracePt t="3255" x="11123613" y="3173413"/>
          <p14:tracePt t="3256" x="11147425" y="3165475"/>
          <p14:tracePt t="3257" x="11163300" y="3165475"/>
          <p14:tracePt t="3258" x="11171238" y="3165475"/>
          <p14:tracePt t="3260" x="11187113" y="3165475"/>
          <p14:tracePt t="3261" x="11218863" y="3157538"/>
          <p14:tracePt t="3262" x="11242675" y="3157538"/>
          <p14:tracePt t="3263" x="11258550" y="3157538"/>
          <p14:tracePt t="3264" x="11274425" y="3157538"/>
          <p14:tracePt t="3265" x="11290300" y="3157538"/>
          <p14:tracePt t="3266" x="11314113" y="3157538"/>
          <p14:tracePt t="3267" x="11323638" y="3149600"/>
          <p14:tracePt t="3268" x="11347450" y="3149600"/>
          <p14:tracePt t="3269" x="11363325" y="3149600"/>
          <p14:tracePt t="3270" x="11379200" y="3141663"/>
          <p14:tracePt t="3271" x="11387138" y="3141663"/>
          <p14:tracePt t="3272" x="11403013" y="3141663"/>
          <p14:tracePt t="3273" x="11418888" y="3141663"/>
          <p14:tracePt t="3274" x="11434763" y="3141663"/>
          <p14:tracePt t="3275" x="11458575" y="3141663"/>
          <p14:tracePt t="3277" x="11474450" y="3141663"/>
          <p14:tracePt t="3278" x="11490325" y="3133725"/>
          <p14:tracePt t="3279" x="11522075" y="3133725"/>
          <p14:tracePt t="3280" x="11530013" y="3133725"/>
          <p14:tracePt t="3281" x="11545888" y="3133725"/>
          <p14:tracePt t="3282" x="11553825" y="3133725"/>
          <p14:tracePt t="3283" x="11569700" y="3133725"/>
          <p14:tracePt t="3284" x="11601450" y="3125788"/>
          <p14:tracePt t="3286" x="11625263" y="3125788"/>
          <p14:tracePt t="3287" x="11649075" y="3125788"/>
          <p14:tracePt t="3288" x="11657013" y="3125788"/>
          <p14:tracePt t="3289" x="11674475" y="3117850"/>
          <p14:tracePt t="3290" x="11690350" y="3117850"/>
          <p14:tracePt t="3293" x="11722100" y="3117850"/>
          <p14:tracePt t="3295" x="11745913" y="3117850"/>
          <p14:tracePt t="3296" x="11769725" y="3117850"/>
          <p14:tracePt t="3297" x="11777663" y="3117850"/>
          <p14:tracePt t="3298" x="11793538" y="3117850"/>
          <p14:tracePt t="3299" x="11809413" y="3117850"/>
          <p14:tracePt t="3300" x="11817350" y="3117850"/>
          <p14:tracePt t="3301" x="11825288" y="3117850"/>
          <p14:tracePt t="3302" x="11841163" y="3117850"/>
          <p14:tracePt t="3303" x="11849100" y="3117850"/>
          <p14:tracePt t="3304" x="11864975" y="3109913"/>
          <p14:tracePt t="3305" x="11872913" y="3109913"/>
          <p14:tracePt t="3306" x="11888788" y="3109913"/>
          <p14:tracePt t="3307" x="11896725" y="3109913"/>
          <p14:tracePt t="3308" x="11904663" y="3109913"/>
          <p14:tracePt t="3310" x="11912600" y="3109913"/>
          <p14:tracePt t="3311" x="11936413" y="3101975"/>
          <p14:tracePt t="3312" x="11944350" y="3101975"/>
          <p14:tracePt t="3313" x="11960225" y="3101975"/>
          <p14:tracePt t="3314" x="11976100" y="3094038"/>
          <p14:tracePt t="3316" x="11984038" y="3094038"/>
          <p14:tracePt t="3317" x="11991975" y="3094038"/>
          <p14:tracePt t="3318" x="12007850" y="3094038"/>
          <p14:tracePt t="3319" x="12015788" y="3094038"/>
          <p14:tracePt t="3320" x="12025313" y="3094038"/>
          <p14:tracePt t="3321" x="12033250" y="3094038"/>
          <p14:tracePt t="3322" x="12049125" y="3094038"/>
          <p14:tracePt t="3323" x="12057063" y="3094038"/>
          <p14:tracePt t="3324" x="12065000" y="3094038"/>
          <p14:tracePt t="3325" x="12072938" y="3086100"/>
          <p14:tracePt t="3327" x="12080875" y="3086100"/>
          <p14:tracePt t="3328" x="12088813" y="3086100"/>
          <p14:tracePt t="3329" x="12104688" y="3086100"/>
          <p14:tracePt t="3331" x="12112625" y="3086100"/>
          <p14:tracePt t="3332" x="12120563" y="3078163"/>
          <p14:tracePt t="3334" x="12128500" y="3078163"/>
          <p14:tracePt t="3335" x="12136438" y="3078163"/>
          <p14:tracePt t="3337" x="12144375" y="3070225"/>
          <p14:tracePt t="3338" x="12152313" y="3070225"/>
          <p14:tracePt t="3340" x="12160250" y="3070225"/>
          <p14:tracePt t="3341" x="12168188" y="3070225"/>
          <p14:tracePt t="3343" x="12176125" y="3070225"/>
          <p14:tracePt t="3345" x="12184063" y="3070225"/>
          <p14:tracePt t="3345" x="12184063" y="3062288"/>
          <p14:tracePt t="5917" x="12168188" y="2935288"/>
          <p14:tracePt t="5919" x="12152313" y="2935288"/>
          <p14:tracePt t="5921" x="12144375" y="2935288"/>
          <p14:tracePt t="5923" x="12136438" y="2935288"/>
          <p14:tracePt t="5925" x="12128500" y="2927350"/>
          <p14:tracePt t="5926" x="12120563" y="2927350"/>
          <p14:tracePt t="5929" x="12112625" y="2927350"/>
          <p14:tracePt t="5930" x="12104688" y="2927350"/>
          <p14:tracePt t="5948" x="12025313" y="2909888"/>
          <p14:tracePt t="5949" x="12025313" y="2901950"/>
          <p14:tracePt t="5951" x="12015788" y="2901950"/>
          <p14:tracePt t="5951" x="12007850" y="2901950"/>
          <p14:tracePt t="5955" x="11999913" y="2901950"/>
          <p14:tracePt t="5958" x="11991975" y="2901950"/>
          <p14:tracePt t="5962" x="11984038" y="2901950"/>
          <p14:tracePt t="5964" x="11984038" y="2894013"/>
          <p14:tracePt t="5965" x="11976100" y="2894013"/>
          <p14:tracePt t="5970" x="11968163" y="2894013"/>
          <p14:tracePt t="5975" x="11960225" y="2894013"/>
          <p14:tracePt t="5980" x="11960225" y="2886075"/>
          <p14:tracePt t="5981" x="11952288" y="2886075"/>
          <p14:tracePt t="5983" x="11944350" y="2886075"/>
          <p14:tracePt t="5991" x="11936413" y="2886075"/>
          <p14:tracePt t="6002" x="11928475" y="2886075"/>
          <p14:tracePt t="6015" x="11920538" y="2886075"/>
          <p14:tracePt t="6022" x="11912600" y="2886075"/>
          <p14:tracePt t="6041" x="11904663" y="2886075"/>
          <p14:tracePt t="6053" x="11896725" y="2886075"/>
          <p14:tracePt t="6061" x="11888788" y="2886075"/>
          <p14:tracePt t="6064" x="11880850" y="2886075"/>
          <p14:tracePt t="6068" x="11880850" y="2878138"/>
          <p14:tracePt t="6071" x="11872913" y="2878138"/>
          <p14:tracePt t="6077" x="11864975" y="2878138"/>
          <p14:tracePt t="6084" x="11857038" y="2878138"/>
          <p14:tracePt t="6085" x="11849100" y="2878138"/>
          <p14:tracePt t="6088" x="11841163" y="2878138"/>
          <p14:tracePt t="6091" x="11833225" y="2878138"/>
          <p14:tracePt t="6093" x="11833225" y="2870200"/>
          <p14:tracePt t="6094" x="11825288" y="2870200"/>
          <p14:tracePt t="6096" x="11817350" y="2870200"/>
          <p14:tracePt t="6098" x="11809413" y="2870200"/>
          <p14:tracePt t="6100" x="11801475" y="2870200"/>
          <p14:tracePt t="6102" x="11801475" y="2862263"/>
          <p14:tracePt t="6103" x="11785600" y="2862263"/>
          <p14:tracePt t="6105" x="11785600" y="2854325"/>
          <p14:tracePt t="6106" x="11777663" y="2854325"/>
          <p14:tracePt t="6108" x="11769725" y="2854325"/>
          <p14:tracePt t="6110" x="11761788" y="2854325"/>
          <p14:tracePt t="6111" x="11753850" y="2854325"/>
          <p14:tracePt t="6113" x="11753850" y="2846388"/>
          <p14:tracePt t="6114" x="11737975" y="2846388"/>
          <p14:tracePt t="6116" x="11730038" y="2846388"/>
          <p14:tracePt t="6117" x="11722100" y="2838450"/>
          <p14:tracePt t="6119" x="11714163" y="2838450"/>
          <p14:tracePt t="6120" x="11698288" y="2838450"/>
          <p14:tracePt t="6121" x="11698288" y="2830513"/>
          <p14:tracePt t="6122" x="11690350" y="2830513"/>
          <p14:tracePt t="6123" x="11690350" y="2822575"/>
          <p14:tracePt t="6124" x="11674475" y="2822575"/>
          <p14:tracePt t="6126" x="11664950" y="2814638"/>
          <p14:tracePt t="6127" x="11657013" y="2814638"/>
          <p14:tracePt t="6128" x="11649075" y="2814638"/>
          <p14:tracePt t="6130" x="11641138" y="2806700"/>
          <p14:tracePt t="6131" x="11625263" y="2798763"/>
          <p14:tracePt t="6132" x="11617325" y="2798763"/>
          <p14:tracePt t="6133" x="11609388" y="2798763"/>
          <p14:tracePt t="6134" x="11601450" y="2790825"/>
          <p14:tracePt t="6135" x="11593513" y="2782888"/>
          <p14:tracePt t="6136" x="11585575" y="2782888"/>
          <p14:tracePt t="6137" x="11577638" y="2774950"/>
          <p14:tracePt t="6138" x="11561763" y="2774950"/>
          <p14:tracePt t="6139" x="11553825" y="2767013"/>
          <p14:tracePt t="6140" x="11545888" y="2759075"/>
          <p14:tracePt t="6141" x="11537950" y="2759075"/>
          <p14:tracePt t="6142" x="11522075" y="2751138"/>
          <p14:tracePt t="6143" x="11522075" y="2743200"/>
          <p14:tracePt t="6144" x="11514138" y="2743200"/>
          <p14:tracePt t="6146" x="11490325" y="2727325"/>
          <p14:tracePt t="6147" x="11482388" y="2727325"/>
          <p14:tracePt t="6148" x="11466513" y="2719388"/>
          <p14:tracePt t="6150" x="11450638" y="2711450"/>
          <p14:tracePt t="6151" x="11442700" y="2703513"/>
          <p14:tracePt t="6152" x="11434763" y="2703513"/>
          <p14:tracePt t="6153" x="11418888" y="2687638"/>
          <p14:tracePt t="6155" x="11403013" y="2679700"/>
          <p14:tracePt t="6156" x="11395075" y="2671763"/>
          <p14:tracePt t="6157" x="11387138" y="2671763"/>
          <p14:tracePt t="6158" x="11379200" y="2663825"/>
          <p14:tracePt t="6159" x="11371263" y="2655888"/>
          <p14:tracePt t="6160" x="11363325" y="2655888"/>
          <p14:tracePt t="6161" x="11355388" y="2640013"/>
          <p14:tracePt t="6163" x="11339513" y="2640013"/>
          <p14:tracePt t="6164" x="11339513" y="2632075"/>
          <p14:tracePt t="6165" x="11331575" y="2624138"/>
          <p14:tracePt t="6167" x="11314113" y="2616200"/>
          <p14:tracePt t="6168" x="11298238" y="2608263"/>
          <p14:tracePt t="6169" x="11298238" y="2600325"/>
          <p14:tracePt t="6169" x="11290300" y="2600325"/>
          <p14:tracePt t="6170" x="11282363" y="2592388"/>
          <p14:tracePt t="6171" x="11274425" y="2592388"/>
          <p14:tracePt t="6172" x="11266488" y="2584450"/>
          <p14:tracePt t="6173" x="11258550" y="2576513"/>
          <p14:tracePt t="6174" x="11250613" y="2566988"/>
          <p14:tracePt t="6175" x="11250613" y="2559050"/>
          <p14:tracePt t="6176" x="11242675" y="2559050"/>
          <p14:tracePt t="6177" x="11234738" y="2543175"/>
          <p14:tracePt t="6179" x="11226800" y="2535238"/>
          <p14:tracePt t="6181" x="11210925" y="2527300"/>
          <p14:tracePt t="6184" x="11202988" y="2519363"/>
          <p14:tracePt t="6184" x="11202988" y="2511425"/>
          <p14:tracePt t="6186" x="11195050" y="2511425"/>
          <p14:tracePt t="6187" x="11195050" y="2503488"/>
          <p14:tracePt t="6188" x="11187113" y="2503488"/>
          <p14:tracePt t="6190" x="11179175" y="2495550"/>
          <p14:tracePt t="6191" x="11179175" y="2487613"/>
          <p14:tracePt t="6192" x="11171238" y="2479675"/>
          <p14:tracePt t="6194" x="11171238" y="2471738"/>
          <p14:tracePt t="6196" x="11163300" y="2471738"/>
          <p14:tracePt t="6198" x="11163300" y="2463800"/>
          <p14:tracePt t="6199" x="11155363" y="2463800"/>
          <p14:tracePt t="6200" x="11147425" y="2455863"/>
          <p14:tracePt t="6201" x="11147425" y="2447925"/>
          <p14:tracePt t="6204" x="11147425" y="2439988"/>
          <p14:tracePt t="6205" x="11139488" y="2439988"/>
          <p14:tracePt t="6207" x="11139488" y="2432050"/>
          <p14:tracePt t="6213" x="11131550" y="2424113"/>
          <p14:tracePt t="6214" x="11131550" y="2416175"/>
          <p14:tracePt t="6220" x="11131550" y="2408238"/>
          <p14:tracePt t="6238" x="11131550" y="2400300"/>
          <p14:tracePt t="6261" x="11131550" y="2408238"/>
          <p14:tracePt t="6264" x="11123613" y="2408238"/>
          <p14:tracePt t="6265" x="11123613" y="2416175"/>
          <p14:tracePt t="6265" x="11115675" y="2416175"/>
          <p14:tracePt t="6266" x="11115675" y="2424113"/>
          <p14:tracePt t="6268" x="11115675" y="2432050"/>
          <p14:tracePt t="6269" x="11107738" y="2432050"/>
          <p14:tracePt t="6270" x="11107738" y="2439988"/>
          <p14:tracePt t="6272" x="11099800" y="2447925"/>
          <p14:tracePt t="6273" x="11099800" y="2455863"/>
          <p14:tracePt t="6275" x="11091863" y="2463800"/>
          <p14:tracePt t="6276" x="11083925" y="2463800"/>
          <p14:tracePt t="6277" x="11083925" y="2479675"/>
          <p14:tracePt t="6279" x="11083925" y="2487613"/>
          <p14:tracePt t="6281" x="11075988" y="2503488"/>
          <p14:tracePt t="6282" x="11068050" y="2503488"/>
          <p14:tracePt t="6283" x="11068050" y="2511425"/>
          <p14:tracePt t="6284" x="11068050" y="2519363"/>
          <p14:tracePt t="6285" x="11060113" y="2527300"/>
          <p14:tracePt t="6286" x="11052175" y="2535238"/>
          <p14:tracePt t="6287" x="11052175" y="2543175"/>
          <p14:tracePt t="6288" x="11052175" y="2551113"/>
          <p14:tracePt t="6289" x="11044238" y="2566988"/>
          <p14:tracePt t="6290" x="11036300" y="2566988"/>
          <p14:tracePt t="6291" x="11036300" y="2576513"/>
          <p14:tracePt t="6292" x="11036300" y="2592388"/>
          <p14:tracePt t="6293" x="11028363" y="2592388"/>
          <p14:tracePt t="6523" x="11028363" y="2584450"/>
          <p14:tracePt t="6525" x="11036300" y="2584450"/>
          <p14:tracePt t="6526" x="11036300" y="2576513"/>
          <p14:tracePt t="6528" x="11044238" y="2566988"/>
          <p14:tracePt t="6530" x="11052175" y="2566988"/>
          <p14:tracePt t="6531" x="11060113" y="2559050"/>
          <p14:tracePt t="6536" x="11068050" y="2559050"/>
          <p14:tracePt t="6537" x="11068050" y="2551113"/>
          <p14:tracePt t="6539" x="11075988" y="2551113"/>
          <p14:tracePt t="6540" x="11083925" y="2551113"/>
          <p14:tracePt t="6543" x="11091863" y="2543175"/>
          <p14:tracePt t="6546" x="11099800" y="2543175"/>
          <p14:tracePt t="6549" x="11107738" y="2543175"/>
          <p14:tracePt t="6550" x="11115675" y="2543175"/>
          <p14:tracePt t="6552" x="11123613" y="2535238"/>
          <p14:tracePt t="6555" x="11131550" y="2535238"/>
          <p14:tracePt t="6558" x="11139488" y="2535238"/>
          <p14:tracePt t="6559" x="11147425" y="2535238"/>
          <p14:tracePt t="6563" x="11155363" y="2535238"/>
          <p14:tracePt t="6566" x="11163300" y="2535238"/>
          <p14:tracePt t="6569" x="11171238" y="2535238"/>
          <p14:tracePt t="6571" x="11179175" y="2527300"/>
          <p14:tracePt t="6574" x="11187113" y="2527300"/>
          <p14:tracePt t="6577" x="11195050" y="2527300"/>
          <p14:tracePt t="6580" x="11195050" y="2519363"/>
          <p14:tracePt t="6582" x="11202988" y="2519363"/>
          <p14:tracePt t="6582" x="11210925" y="2519363"/>
          <p14:tracePt t="6585" x="11218863" y="2511425"/>
          <p14:tracePt t="6587" x="11218863" y="2503488"/>
          <p14:tracePt t="6700" x="11226800" y="2503488"/>
          <p14:tracePt t="6703" x="11226800" y="2495550"/>
          <p14:tracePt t="6855" x="11226800" y="2487613"/>
          <p14:tracePt t="6863" x="11226800" y="2479675"/>
          <p14:tracePt t="6865" x="11218863" y="2479675"/>
          <p14:tracePt t="6866" x="11218863" y="2471738"/>
          <p14:tracePt t="6868" x="11210925" y="2471738"/>
          <p14:tracePt t="6871" x="11202988" y="2471738"/>
          <p14:tracePt t="6874" x="11202988" y="2463800"/>
          <p14:tracePt t="6875" x="11195050" y="2463800"/>
          <p14:tracePt t="6880" x="11187113" y="2463800"/>
          <p14:tracePt t="6898" x="11163300" y="2455863"/>
          <p14:tracePt t="6900" x="11155363" y="2447925"/>
          <p14:tracePt t="6905" x="11147425" y="2447925"/>
          <p14:tracePt t="6908" x="11139488" y="2439988"/>
          <p14:tracePt t="6918" x="11131550" y="2439988"/>
          <p14:tracePt t="6955" x="11123613" y="2439988"/>
          <p14:tracePt t="6971" x="11123613" y="2432050"/>
          <p14:tracePt t="6974" x="11115675" y="2432050"/>
          <p14:tracePt t="6980" x="11107738" y="2432050"/>
          <p14:tracePt t="6987" x="11099800" y="2432050"/>
          <p14:tracePt t="6993" x="11091863" y="2432050"/>
          <p14:tracePt t="6999" x="11083925" y="2432050"/>
          <p14:tracePt t="7001" x="11075988" y="2432050"/>
          <p14:tracePt t="7002" x="11075988" y="2424113"/>
          <p14:tracePt t="7005" x="11068050" y="2424113"/>
          <p14:tracePt t="7008" x="11060113" y="2424113"/>
          <p14:tracePt t="7011" x="11052175" y="2424113"/>
          <p14:tracePt t="7012" x="11044238" y="2424113"/>
          <p14:tracePt t="7015" x="11036300" y="2424113"/>
          <p14:tracePt t="7018" x="11028363" y="2424113"/>
          <p14:tracePt t="7020" x="11020425" y="2424113"/>
          <p14:tracePt t="7021" x="11012488" y="2424113"/>
          <p14:tracePt t="7023" x="11004550" y="2424113"/>
          <p14:tracePt t="7026" x="10996613" y="2424113"/>
          <p14:tracePt t="7028" x="10988675" y="2424113"/>
          <p14:tracePt t="7030" x="10980738" y="2424113"/>
          <p14:tracePt t="7032" x="10971213" y="2424113"/>
          <p14:tracePt t="7034" x="10963275" y="2424113"/>
          <p14:tracePt t="7035" x="10955338" y="2424113"/>
          <p14:tracePt t="7036" x="10947400" y="2424113"/>
          <p14:tracePt t="7038" x="10939463" y="2424113"/>
          <p14:tracePt t="7041" x="10931525" y="2424113"/>
          <p14:tracePt t="7043" x="10923588" y="2424113"/>
          <p14:tracePt t="7044" x="10915650" y="2424113"/>
          <p14:tracePt t="7047" x="10907713" y="2424113"/>
          <p14:tracePt t="7049" x="10899775" y="2424113"/>
          <p14:tracePt t="7050" x="10891838" y="2424113"/>
          <p14:tracePt t="7051" x="10883900" y="2424113"/>
          <p14:tracePt t="7053" x="10875963" y="2424113"/>
          <p14:tracePt t="7055" x="10868025" y="2424113"/>
          <p14:tracePt t="7057" x="10860088" y="2424113"/>
          <p14:tracePt t="7058" x="10852150" y="2424113"/>
          <p14:tracePt t="7060" x="10844213" y="2424113"/>
          <p14:tracePt t="7062" x="10836275" y="2424113"/>
          <p14:tracePt t="7065" x="10828338" y="2424113"/>
          <p14:tracePt t="7065" x="10820400" y="2424113"/>
          <p14:tracePt t="7067" x="10812463" y="2424113"/>
          <p14:tracePt t="7069" x="10796588" y="2424113"/>
          <p14:tracePt t="7071" x="10788650" y="2424113"/>
          <p14:tracePt t="7073" x="10780713" y="2424113"/>
          <p14:tracePt t="7074" x="10772775" y="2424113"/>
          <p14:tracePt t="7076" x="10764838" y="2424113"/>
          <p14:tracePt t="7078" x="10756900" y="2424113"/>
          <p14:tracePt t="7080" x="10748963" y="2424113"/>
          <p14:tracePt t="7081" x="10741025" y="2424113"/>
          <p14:tracePt t="7083" x="10733088" y="2424113"/>
          <p14:tracePt t="7085" x="10725150" y="2424113"/>
          <p14:tracePt t="7087" x="10717213" y="2424113"/>
          <p14:tracePt t="7088" x="10709275" y="2424113"/>
          <p14:tracePt t="7090" x="10693400" y="2424113"/>
          <p14:tracePt t="7092" x="10685463" y="2424113"/>
          <p14:tracePt t="7093" x="10677525" y="2424113"/>
          <p14:tracePt t="7095" x="10669588" y="2424113"/>
          <p14:tracePt t="7097" x="10653713" y="2424113"/>
          <p14:tracePt t="7099" x="10645775" y="2424113"/>
          <p14:tracePt t="7100" x="10637838" y="2424113"/>
          <p14:tracePt t="7101" x="10629900" y="2424113"/>
          <p14:tracePt t="7103" x="10620375" y="2424113"/>
          <p14:tracePt t="7104" x="10612438" y="2424113"/>
          <p14:tracePt t="7105" x="10604500" y="2424113"/>
          <p14:tracePt t="7107" x="10596563" y="2424113"/>
          <p14:tracePt t="7109" x="10580688" y="2424113"/>
          <p14:tracePt t="7111" x="10572750" y="2424113"/>
          <p14:tracePt t="7112" x="10564813" y="2424113"/>
          <p14:tracePt t="7114" x="10548938" y="2424113"/>
          <p14:tracePt t="7116" x="10541000" y="2424113"/>
          <p14:tracePt t="7117" x="10533063" y="2424113"/>
          <p14:tracePt t="7118" x="10525125" y="2424113"/>
          <p14:tracePt t="7119" x="10517188" y="2424113"/>
          <p14:tracePt t="7120" x="10509250" y="2424113"/>
          <p14:tracePt t="7121" x="10485438" y="2424113"/>
          <p14:tracePt t="7122" x="10477500" y="2424113"/>
          <p14:tracePt t="7123" x="10469563" y="2424113"/>
          <p14:tracePt t="7124" x="10461625" y="2424113"/>
          <p14:tracePt t="7125" x="10453688" y="2424113"/>
          <p14:tracePt t="7127" x="10445750" y="2424113"/>
          <p14:tracePt t="7128" x="10429875" y="2424113"/>
          <p14:tracePt t="7129" x="10421938" y="2424113"/>
          <p14:tracePt t="7131" x="10414000" y="2424113"/>
          <p14:tracePt t="7132" x="10406063" y="2424113"/>
          <p14:tracePt t="7132" x="10398125" y="2424113"/>
          <p14:tracePt t="7133" x="10390188" y="2424113"/>
          <p14:tracePt t="7134" x="10374313" y="2424113"/>
          <p14:tracePt t="7135" x="10366375" y="2424113"/>
          <p14:tracePt t="7137" x="10350500" y="2424113"/>
          <p14:tracePt t="7138" x="10342563" y="2424113"/>
          <p14:tracePt t="7140" x="10334625" y="2424113"/>
          <p14:tracePt t="7140" x="10326688" y="2424113"/>
          <p14:tracePt t="7141" x="10310813" y="2424113"/>
          <p14:tracePt t="7142" x="10302875" y="2424113"/>
          <p14:tracePt t="7143" x="10294938" y="2424113"/>
          <p14:tracePt t="7144" x="10279063" y="2424113"/>
          <p14:tracePt t="7145" x="10269538" y="2424113"/>
          <p14:tracePt t="7147" x="10253663" y="2424113"/>
          <p14:tracePt t="7148" x="10237788" y="2416175"/>
          <p14:tracePt t="7150" x="10221913" y="2416175"/>
          <p14:tracePt t="7152" x="10213975" y="2416175"/>
          <p14:tracePt t="7152" x="10206038" y="2416175"/>
          <p14:tracePt t="7153" x="10198100" y="2416175"/>
          <p14:tracePt t="7154" x="10190163" y="2416175"/>
          <p14:tracePt t="7155" x="10182225" y="2416175"/>
          <p14:tracePt t="7156" x="10174288" y="2416175"/>
          <p14:tracePt t="7157" x="10158413" y="2416175"/>
          <p14:tracePt t="7158" x="10150475" y="2416175"/>
          <p14:tracePt t="7159" x="10142538" y="2416175"/>
          <p14:tracePt t="7160" x="10126663" y="2416175"/>
          <p14:tracePt t="7161" x="10118725" y="2416175"/>
          <p14:tracePt t="7162" x="10110788" y="2408238"/>
          <p14:tracePt t="7164" x="10102850" y="2408238"/>
          <p14:tracePt t="7165" x="10086975" y="2400300"/>
          <p14:tracePt t="7166" x="10071100" y="2400300"/>
          <p14:tracePt t="7168" x="10055225" y="2400300"/>
          <p14:tracePt t="7169" x="10047288" y="2400300"/>
          <p14:tracePt t="7170" x="10039350" y="2400300"/>
          <p14:tracePt t="7171" x="10031413" y="2400300"/>
          <p14:tracePt t="7172" x="10015538" y="2392363"/>
          <p14:tracePt t="7173" x="10007600" y="2392363"/>
          <p14:tracePt t="7174" x="9999663" y="2384425"/>
          <p14:tracePt t="7175" x="9983788" y="2384425"/>
          <p14:tracePt t="7176" x="9975850" y="2384425"/>
          <p14:tracePt t="7177" x="9967913" y="2384425"/>
          <p14:tracePt t="7178" x="9959975" y="2384425"/>
          <p14:tracePt t="7179" x="9952038" y="2376488"/>
          <p14:tracePt t="7181" x="9944100" y="2376488"/>
          <p14:tracePt t="7182" x="9926638" y="2368550"/>
          <p14:tracePt t="7183" x="9918700" y="2368550"/>
          <p14:tracePt t="7184" x="9910763" y="2368550"/>
          <p14:tracePt t="7185" x="9894888" y="2360613"/>
          <p14:tracePt t="7187" x="9886950" y="2360613"/>
          <p14:tracePt t="7188" x="9879013" y="2360613"/>
          <p14:tracePt t="7189" x="9871075" y="2352675"/>
          <p14:tracePt t="7190" x="9863138" y="2352675"/>
          <p14:tracePt t="7191" x="9847263" y="2344738"/>
          <p14:tracePt t="7193" x="9831388" y="2344738"/>
          <p14:tracePt t="7195" x="9823450" y="2336800"/>
          <p14:tracePt t="7197" x="9807575" y="2336800"/>
          <p14:tracePt t="7198" x="9799638" y="2328863"/>
          <p14:tracePt t="7199" x="9783763" y="2328863"/>
          <p14:tracePt t="7200" x="9775825" y="2328863"/>
          <p14:tracePt t="7201" x="9759950" y="2320925"/>
          <p14:tracePt t="7203" x="9752013" y="2312988"/>
          <p14:tracePt t="7204" x="9744075" y="2312988"/>
          <p14:tracePt t="7205" x="9736138" y="2312988"/>
          <p14:tracePt t="7207" x="9728200" y="2312988"/>
          <p14:tracePt t="7208" x="9720263" y="2305050"/>
          <p14:tracePt t="7209" x="9712325" y="2305050"/>
          <p14:tracePt t="7210" x="9704388" y="2305050"/>
          <p14:tracePt t="7212" x="9696450" y="2297113"/>
          <p14:tracePt t="7214" x="9688513" y="2297113"/>
          <p14:tracePt t="7215" x="9680575" y="2289175"/>
          <p14:tracePt t="7216" x="9672638" y="2289175"/>
          <p14:tracePt t="7217" x="9664700" y="2289175"/>
          <p14:tracePt t="7218" x="9656763" y="2289175"/>
          <p14:tracePt t="7219" x="9648825" y="2281238"/>
          <p14:tracePt t="7221" x="9640888" y="2281238"/>
          <p14:tracePt t="7222" x="9632950" y="2281238"/>
          <p14:tracePt t="7224" x="9625013" y="2273300"/>
          <p14:tracePt t="7226" x="9617075" y="2273300"/>
          <p14:tracePt t="7229" x="9609138" y="2273300"/>
          <p14:tracePt t="7231" x="9609138" y="2265363"/>
          <p14:tracePt t="7232" x="9601200" y="2265363"/>
          <p14:tracePt t="7234" x="9593263" y="2265363"/>
          <p14:tracePt t="7238" x="9593263" y="2257425"/>
          <p14:tracePt t="7239" x="9585325" y="2257425"/>
          <p14:tracePt t="7244" x="9585325" y="2249488"/>
          <p14:tracePt t="7292" x="9585325" y="2241550"/>
          <p14:tracePt t="7300" x="9593263" y="2241550"/>
          <p14:tracePt t="7303" x="9601200" y="2241550"/>
          <p14:tracePt t="7306" x="9609138" y="2233613"/>
          <p14:tracePt t="7308" x="9617075" y="2233613"/>
          <p14:tracePt t="7311" x="9625013" y="2233613"/>
          <p14:tracePt t="7315" x="9632950" y="2233613"/>
          <p14:tracePt t="7315" x="9640888" y="2233613"/>
          <p14:tracePt t="7317" x="9648825" y="2233613"/>
          <p14:tracePt t="7319" x="9656763" y="2233613"/>
          <p14:tracePt t="7320" x="9656763" y="2224088"/>
          <p14:tracePt t="7322" x="9672638" y="2224088"/>
          <p14:tracePt t="7324" x="9680575" y="2224088"/>
          <p14:tracePt t="7326" x="9688513" y="2224088"/>
          <p14:tracePt t="7327" x="9696450" y="2224088"/>
          <p14:tracePt t="7328" x="9704388" y="2224088"/>
          <p14:tracePt t="7329" x="9704388" y="2216150"/>
          <p14:tracePt t="7331" x="9720263" y="2216150"/>
          <p14:tracePt t="7332" x="9728200" y="2216150"/>
          <p14:tracePt t="7333" x="9736138" y="2216150"/>
          <p14:tracePt t="7334" x="9744075" y="2216150"/>
          <p14:tracePt t="7335" x="9752013" y="2216150"/>
          <p14:tracePt t="7336" x="9759950" y="2216150"/>
          <p14:tracePt t="7337" x="9767888" y="2216150"/>
          <p14:tracePt t="7338" x="9775825" y="2216150"/>
          <p14:tracePt t="7339" x="9791700" y="2216150"/>
          <p14:tracePt t="7341" x="9807575" y="2216150"/>
          <p14:tracePt t="7342" x="9823450" y="2216150"/>
          <p14:tracePt t="7343" x="9831388" y="2216150"/>
          <p14:tracePt t="7344" x="9839325" y="2216150"/>
          <p14:tracePt t="7345" x="9847263" y="2216150"/>
          <p14:tracePt t="7346" x="9863138" y="2216150"/>
          <p14:tracePt t="7348" x="9871075" y="2208213"/>
          <p14:tracePt t="7349" x="9879013" y="2208213"/>
          <p14:tracePt t="7349" x="9894888" y="2208213"/>
          <p14:tracePt t="7351" x="9910763" y="2208213"/>
          <p14:tracePt t="7351" x="9918700" y="2208213"/>
          <p14:tracePt t="7352" x="9926638" y="2208213"/>
          <p14:tracePt t="7353" x="9944100" y="2208213"/>
          <p14:tracePt t="7354" x="9952038" y="2208213"/>
          <p14:tracePt t="7355" x="9959975" y="2208213"/>
          <p14:tracePt t="7356" x="9967913" y="2208213"/>
          <p14:tracePt t="7357" x="9991725" y="2208213"/>
          <p14:tracePt t="7358" x="9999663" y="2208213"/>
          <p14:tracePt t="7359" x="10007600" y="2208213"/>
          <p14:tracePt t="7360" x="10015538" y="2208213"/>
          <p14:tracePt t="7361" x="10031413" y="2208213"/>
          <p14:tracePt t="7362" x="10063163" y="2208213"/>
          <p14:tracePt t="7364" x="10071100" y="2200275"/>
          <p14:tracePt t="7365" x="10079038" y="2200275"/>
          <p14:tracePt t="7366" x="10094913" y="2200275"/>
          <p14:tracePt t="7367" x="10102850" y="2200275"/>
          <p14:tracePt t="7367" x="10110788" y="2200275"/>
          <p14:tracePt t="7369" x="10142538" y="2200275"/>
          <p14:tracePt t="7370" x="10150475" y="2200275"/>
          <p14:tracePt t="7371" x="10158413" y="2200275"/>
          <p14:tracePt t="7372" x="10166350" y="2200275"/>
          <p14:tracePt t="7373" x="10182225" y="2200275"/>
          <p14:tracePt t="7374" x="10198100" y="2200275"/>
          <p14:tracePt t="7375" x="10206038" y="2200275"/>
          <p14:tracePt t="7376" x="10213975" y="2200275"/>
          <p14:tracePt t="7377" x="10229850" y="2200275"/>
          <p14:tracePt t="7378" x="10237788" y="2200275"/>
          <p14:tracePt t="7379" x="10245725" y="2200275"/>
          <p14:tracePt t="7381" x="10253663" y="2200275"/>
          <p14:tracePt t="7382" x="10269538" y="2200275"/>
          <p14:tracePt t="7383" x="10279063" y="2200275"/>
          <p14:tracePt t="7383" x="10294938" y="2200275"/>
          <p14:tracePt t="7385" x="10310813" y="2200275"/>
          <p14:tracePt t="7386" x="10318750" y="2200275"/>
          <p14:tracePt t="7387" x="10326688" y="2200275"/>
          <p14:tracePt t="7388" x="10334625" y="2200275"/>
          <p14:tracePt t="7389" x="10342563" y="2200275"/>
          <p14:tracePt t="7390" x="10350500" y="2200275"/>
          <p14:tracePt t="7391" x="10358438" y="2200275"/>
          <p14:tracePt t="7392" x="10366375" y="2200275"/>
          <p14:tracePt t="7393" x="10374313" y="2200275"/>
          <p14:tracePt t="7394" x="10382250" y="2200275"/>
          <p14:tracePt t="7396" x="10398125" y="2200275"/>
          <p14:tracePt t="7399" x="10406063" y="2200275"/>
          <p14:tracePt t="7399" x="10414000" y="2192338"/>
          <p14:tracePt t="7401" x="10421938" y="2192338"/>
          <p14:tracePt t="7402" x="10429875" y="2192338"/>
          <p14:tracePt t="7403" x="10437813" y="2192338"/>
          <p14:tracePt t="7404" x="10437813" y="2184400"/>
          <p14:tracePt t="7405" x="10453688" y="2184400"/>
          <p14:tracePt t="7407" x="10461625" y="2184400"/>
          <p14:tracePt t="7409" x="10469563" y="2184400"/>
          <p14:tracePt t="7411" x="10485438" y="2184400"/>
          <p14:tracePt t="7414" x="10493375" y="2184400"/>
          <p14:tracePt t="7415" x="10501313" y="2184400"/>
          <p14:tracePt t="7416" x="10509250" y="2184400"/>
          <p14:tracePt t="7417" x="10517188" y="2176463"/>
          <p14:tracePt t="7419" x="10525125" y="2176463"/>
          <p14:tracePt t="7420" x="10533063" y="2176463"/>
          <p14:tracePt t="7422" x="10541000" y="2176463"/>
          <p14:tracePt t="7423" x="10548938" y="2176463"/>
          <p14:tracePt t="7424" x="10556875" y="2176463"/>
          <p14:tracePt t="7426" x="10564813" y="2176463"/>
          <p14:tracePt t="7428" x="10572750" y="2176463"/>
          <p14:tracePt t="7431" x="10580688" y="2176463"/>
          <p14:tracePt t="7432" x="10588625" y="2168525"/>
          <p14:tracePt t="7433" x="10596563" y="2168525"/>
          <p14:tracePt t="7435" x="10604500" y="2168525"/>
          <p14:tracePt t="7438" x="10612438" y="2168525"/>
          <p14:tracePt t="7440" x="10620375" y="2168525"/>
          <p14:tracePt t="7442" x="10629900" y="2168525"/>
          <p14:tracePt t="7446" x="10637838" y="2168525"/>
          <p14:tracePt t="7451" x="10645775" y="2168525"/>
          <p14:tracePt t="7460" x="10653713" y="2168525"/>
          <p14:tracePt t="7597" x="10645775" y="2168525"/>
          <p14:tracePt t="7600" x="10637838" y="2168525"/>
          <p14:tracePt t="7604" x="10629900" y="2168525"/>
          <p14:tracePt t="7605" x="10620375" y="2168525"/>
          <p14:tracePt t="7607" x="10620375" y="2176463"/>
          <p14:tracePt t="7608" x="10612438" y="2176463"/>
          <p14:tracePt t="7610" x="10604500" y="2176463"/>
          <p14:tracePt t="7613" x="10596563" y="2184400"/>
          <p14:tracePt t="7616" x="10588625" y="2184400"/>
          <p14:tracePt t="7617" x="10580688" y="2184400"/>
          <p14:tracePt t="7618" x="10572750" y="2184400"/>
          <p14:tracePt t="7619" x="10572750" y="2192338"/>
          <p14:tracePt t="7620" x="10564813" y="2192338"/>
          <p14:tracePt t="7621" x="10564813" y="2200275"/>
          <p14:tracePt t="7622" x="10556875" y="2200275"/>
          <p14:tracePt t="7623" x="10548938" y="2200275"/>
          <p14:tracePt t="7624" x="10533063" y="2208213"/>
          <p14:tracePt t="7626" x="10525125" y="2208213"/>
          <p14:tracePt t="7627" x="10525125" y="2216150"/>
          <p14:tracePt t="7628" x="10509250" y="2216150"/>
          <p14:tracePt t="7631" x="10501313" y="2224088"/>
          <p14:tracePt t="7632" x="10493375" y="2224088"/>
          <p14:tracePt t="7633" x="10477500" y="2224088"/>
          <p14:tracePt t="7634" x="10477500" y="2233613"/>
          <p14:tracePt t="7635" x="10469563" y="2233613"/>
          <p14:tracePt t="7636" x="10461625" y="2233613"/>
          <p14:tracePt t="7637" x="10453688" y="2233613"/>
          <p14:tracePt t="7638" x="10445750" y="2241550"/>
          <p14:tracePt t="7639" x="10437813" y="2241550"/>
          <p14:tracePt t="7640" x="10429875" y="2249488"/>
          <p14:tracePt t="7641" x="10421938" y="2249488"/>
          <p14:tracePt t="7642" x="10414000" y="2249488"/>
          <p14:tracePt t="7643" x="10406063" y="2257425"/>
          <p14:tracePt t="7644" x="10398125" y="2257425"/>
          <p14:tracePt t="7645" x="10390188" y="2257425"/>
          <p14:tracePt t="7646" x="10374313" y="2257425"/>
          <p14:tracePt t="7648" x="10374313" y="2265363"/>
          <p14:tracePt t="7649" x="10366375" y="2273300"/>
          <p14:tracePt t="7650" x="10342563" y="2273300"/>
          <p14:tracePt t="7651" x="10334625" y="2273300"/>
          <p14:tracePt t="7652" x="10318750" y="2281238"/>
          <p14:tracePt t="7653" x="10318750" y="2289175"/>
          <p14:tracePt t="7654" x="10310813" y="2289175"/>
          <p14:tracePt t="7655" x="10294938" y="2289175"/>
          <p14:tracePt t="7656" x="10287000" y="2289175"/>
          <p14:tracePt t="7657" x="10279063" y="2297113"/>
          <p14:tracePt t="7658" x="10261600" y="2297113"/>
          <p14:tracePt t="7659" x="10253663" y="2305050"/>
          <p14:tracePt t="7660" x="10245725" y="2305050"/>
          <p14:tracePt t="7661" x="10213975" y="2312988"/>
          <p14:tracePt t="7662" x="10206038" y="2320925"/>
          <p14:tracePt t="7663" x="10198100" y="2320925"/>
          <p14:tracePt t="7665" x="10190163" y="2320925"/>
          <p14:tracePt t="7667" x="10158413" y="2328863"/>
          <p14:tracePt t="7668" x="10142538" y="2336800"/>
          <p14:tracePt t="7669" x="10134600" y="2336800"/>
          <p14:tracePt t="7670" x="10126663" y="2336800"/>
          <p14:tracePt t="7671" x="10110788" y="2344738"/>
          <p14:tracePt t="7672" x="10094913" y="2352675"/>
          <p14:tracePt t="7673" x="10086975" y="2352675"/>
          <p14:tracePt t="7674" x="10071100" y="2360613"/>
          <p14:tracePt t="7675" x="10055225" y="2360613"/>
          <p14:tracePt t="7676" x="10047288" y="2360613"/>
          <p14:tracePt t="7677" x="10031413" y="2368550"/>
          <p14:tracePt t="7678" x="10015538" y="2376488"/>
          <p14:tracePt t="7679" x="9991725" y="2376488"/>
          <p14:tracePt t="7681" x="9975850" y="2376488"/>
          <p14:tracePt t="7681" x="9967913" y="2384425"/>
          <p14:tracePt t="7683" x="9936163" y="2392363"/>
          <p14:tracePt t="7684" x="9918700" y="2400300"/>
          <p14:tracePt t="7685" x="9910763" y="2400300"/>
          <p14:tracePt t="7686" x="9894888" y="2400300"/>
          <p14:tracePt t="7687" x="9879013" y="2400300"/>
          <p14:tracePt t="7688" x="9847263" y="2416175"/>
          <p14:tracePt t="7689" x="9839325" y="2416175"/>
          <p14:tracePt t="7690" x="9823450" y="2424113"/>
          <p14:tracePt t="7691" x="9799638" y="2424113"/>
          <p14:tracePt t="7692" x="9791700" y="2424113"/>
          <p14:tracePt t="7693" x="9783763" y="2424113"/>
          <p14:tracePt t="7694" x="9767888" y="2432050"/>
          <p14:tracePt t="7695" x="9752013" y="2439988"/>
          <p14:tracePt t="7696" x="9736138" y="2439988"/>
          <p14:tracePt t="7698" x="9712325" y="2447925"/>
          <p14:tracePt t="7699" x="9696450" y="2447925"/>
          <p14:tracePt t="7700" x="9680575" y="2455863"/>
          <p14:tracePt t="7701" x="9656763" y="2455863"/>
          <p14:tracePt t="7701" x="9640888" y="2463800"/>
          <p14:tracePt t="7703" x="9625013" y="2463800"/>
          <p14:tracePt t="7704" x="9609138" y="2471738"/>
          <p14:tracePt t="7705" x="9593263" y="2471738"/>
          <p14:tracePt t="7706" x="9567863" y="2479675"/>
          <p14:tracePt t="7707" x="9551988" y="2487613"/>
          <p14:tracePt t="7708" x="9536113" y="2487613"/>
          <p14:tracePt t="7709" x="9520238" y="2487613"/>
          <p14:tracePt t="7710" x="9496425" y="2487613"/>
          <p14:tracePt t="7711" x="9472613" y="2495550"/>
          <p14:tracePt t="7712" x="9456738" y="2503488"/>
          <p14:tracePt t="7713" x="9440863" y="2503488"/>
          <p14:tracePt t="7715" x="9424988" y="2511425"/>
          <p14:tracePt t="7716" x="9417050" y="2511425"/>
          <p14:tracePt t="7717" x="9401175" y="2511425"/>
          <p14:tracePt t="7718" x="9385300" y="2511425"/>
          <p14:tracePt t="7718" x="9377363" y="2519363"/>
          <p14:tracePt t="7719" x="9345613" y="2519363"/>
          <p14:tracePt t="7720" x="9329738" y="2527300"/>
          <p14:tracePt t="7721" x="9305925" y="2527300"/>
          <p14:tracePt t="7722" x="9297988" y="2527300"/>
          <p14:tracePt t="7723" x="9274175" y="2527300"/>
          <p14:tracePt t="7724" x="9258300" y="2535238"/>
          <p14:tracePt t="7725" x="9242425" y="2535238"/>
          <p14:tracePt t="7726" x="9224963" y="2543175"/>
          <p14:tracePt t="7727" x="9201150" y="2543175"/>
          <p14:tracePt t="7729" x="9185275" y="2551113"/>
          <p14:tracePt t="7731" x="9169400" y="2551113"/>
          <p14:tracePt t="7732" x="9145588" y="2551113"/>
          <p14:tracePt t="7733" x="9105900" y="2551113"/>
          <p14:tracePt t="7734" x="9090025" y="2559050"/>
          <p14:tracePt t="7735" x="9058275" y="2566988"/>
          <p14:tracePt t="7736" x="9042400" y="2566988"/>
          <p14:tracePt t="7737" x="9026525" y="2576513"/>
          <p14:tracePt t="7738" x="9002713" y="2576513"/>
          <p14:tracePt t="7739" x="8994775" y="2576513"/>
          <p14:tracePt t="7740" x="8970963" y="2576513"/>
          <p14:tracePt t="7741" x="8955088" y="2576513"/>
          <p14:tracePt t="7742" x="8923338" y="2584450"/>
          <p14:tracePt t="7743" x="8899525" y="2584450"/>
          <p14:tracePt t="7744" x="8883650" y="2592388"/>
          <p14:tracePt t="7745" x="8866188" y="2592388"/>
          <p14:tracePt t="7746" x="8850313" y="2592388"/>
          <p14:tracePt t="7748" x="8826500" y="2600325"/>
          <p14:tracePt t="7749" x="8802688" y="2600325"/>
          <p14:tracePt t="7750" x="8763000" y="2600325"/>
          <p14:tracePt t="7751" x="8739188" y="2600325"/>
          <p14:tracePt t="7752" x="8723313" y="2600325"/>
          <p14:tracePt t="7753" x="8707438" y="2608263"/>
          <p14:tracePt t="7754" x="8691563" y="2608263"/>
          <p14:tracePt t="7755" x="8667750" y="2608263"/>
          <p14:tracePt t="7756" x="8636000" y="2608263"/>
          <p14:tracePt t="7757" x="8612188" y="2608263"/>
          <p14:tracePt t="7758" x="8604250" y="2608263"/>
          <p14:tracePt t="7759" x="8588375" y="2616200"/>
          <p14:tracePt t="7760" x="8564563" y="2616200"/>
          <p14:tracePt t="7761" x="8548688" y="2616200"/>
          <p14:tracePt t="7762" x="8523288" y="2616200"/>
          <p14:tracePt t="7764" x="8507413" y="2616200"/>
          <p14:tracePt t="7765" x="8467725" y="2616200"/>
          <p14:tracePt t="7766" x="8451850" y="2616200"/>
          <p14:tracePt t="7767" x="8428038" y="2616200"/>
          <p14:tracePt t="7768" x="8412163" y="2616200"/>
          <p14:tracePt t="7769" x="8396288" y="2616200"/>
          <p14:tracePt t="7770" x="8372475" y="2616200"/>
          <p14:tracePt t="7772" x="8348663" y="2616200"/>
          <p14:tracePt t="7772" x="8324850" y="2616200"/>
          <p14:tracePt t="7773" x="8308975" y="2616200"/>
          <p14:tracePt t="7774" x="8293100" y="2616200"/>
          <p14:tracePt t="7775" x="8269288" y="2616200"/>
          <p14:tracePt t="7776" x="8253413" y="2616200"/>
          <p14:tracePt t="7777" x="8229600" y="2616200"/>
          <p14:tracePt t="7778" x="8189913" y="2616200"/>
          <p14:tracePt t="7779" x="8172450" y="2616200"/>
          <p14:tracePt t="7781" x="8132763" y="2616200"/>
          <p14:tracePt t="7783" x="8124825" y="2616200"/>
          <p14:tracePt t="7783" x="8108950" y="2616200"/>
          <p14:tracePt t="7784" x="8085138" y="2616200"/>
          <p14:tracePt t="7785" x="8069263" y="2616200"/>
          <p14:tracePt t="7786" x="8061325" y="2616200"/>
          <p14:tracePt t="7787" x="8013700" y="2616200"/>
          <p14:tracePt t="7788" x="7997825" y="2616200"/>
          <p14:tracePt t="7789" x="7981950" y="2616200"/>
          <p14:tracePt t="7790" x="7966075" y="2616200"/>
          <p14:tracePt t="7791" x="7950200" y="2616200"/>
          <p14:tracePt t="7792" x="7934325" y="2616200"/>
          <p14:tracePt t="7793" x="7926388" y="2616200"/>
          <p14:tracePt t="7794" x="7902575" y="2616200"/>
          <p14:tracePt t="7795" x="7886700" y="2616200"/>
          <p14:tracePt t="7796" x="7847013" y="2616200"/>
          <p14:tracePt t="7798" x="7829550" y="2616200"/>
          <p14:tracePt t="7799" x="7813675" y="2616200"/>
          <p14:tracePt t="7800" x="7797800" y="2616200"/>
          <p14:tracePt t="7801" x="7766050" y="2616200"/>
          <p14:tracePt t="7802" x="7750175" y="2616200"/>
          <p14:tracePt t="7803" x="7726363" y="2616200"/>
          <p14:tracePt t="7804" x="7710488" y="2616200"/>
          <p14:tracePt t="7805" x="7694613" y="2616200"/>
          <p14:tracePt t="7806" x="7678738" y="2616200"/>
          <p14:tracePt t="7807" x="7662863" y="2616200"/>
          <p14:tracePt t="7808" x="7646988" y="2616200"/>
          <p14:tracePt t="7809" x="7631113" y="2616200"/>
          <p14:tracePt t="7811" x="7599363" y="2616200"/>
          <p14:tracePt t="7812" x="7591425" y="2616200"/>
          <p14:tracePt t="7813" x="7575550" y="2616200"/>
          <p14:tracePt t="7815" x="7567613" y="2616200"/>
          <p14:tracePt t="7816" x="7551738" y="2616200"/>
          <p14:tracePt t="7816" x="7543800" y="2616200"/>
          <p14:tracePt t="7817" x="7527925" y="2616200"/>
          <p14:tracePt t="7818" x="7512050" y="2616200"/>
          <p14:tracePt t="7819" x="7504113" y="2616200"/>
          <p14:tracePt t="7820" x="7478713" y="2616200"/>
          <p14:tracePt t="7821" x="7446963" y="2616200"/>
          <p14:tracePt t="7822" x="7439025" y="2616200"/>
          <p14:tracePt t="7823" x="7423150" y="2616200"/>
          <p14:tracePt t="7824" x="7415213" y="2616200"/>
          <p14:tracePt t="7825" x="7399338" y="2616200"/>
          <p14:tracePt t="7826" x="7391400" y="2616200"/>
          <p14:tracePt t="7827" x="7375525" y="2616200"/>
          <p14:tracePt t="7828" x="7367588" y="2616200"/>
          <p14:tracePt t="7829" x="7351713" y="2616200"/>
          <p14:tracePt t="7832" x="7343775" y="2616200"/>
          <p14:tracePt t="7833" x="7327900" y="2616200"/>
          <p14:tracePt t="7833" x="7319963" y="2616200"/>
          <p14:tracePt t="7834" x="7312025" y="2616200"/>
          <p14:tracePt t="7835" x="7304088" y="2616200"/>
          <p14:tracePt t="7836" x="7288213" y="2616200"/>
          <p14:tracePt t="7837" x="7272338" y="2616200"/>
          <p14:tracePt t="7839" x="7256463" y="2616200"/>
          <p14:tracePt t="7840" x="7248525" y="2616200"/>
          <p14:tracePt t="7842" x="7232650" y="2616200"/>
          <p14:tracePt t="7844" x="7224713" y="2616200"/>
          <p14:tracePt t="7845" x="7216775" y="2616200"/>
          <p14:tracePt t="7846" x="7208838" y="2616200"/>
          <p14:tracePt t="7848" x="7200900" y="2616200"/>
          <p14:tracePt t="7849" x="7192963" y="2616200"/>
          <p14:tracePt t="7850" x="7185025" y="2616200"/>
          <p14:tracePt t="7851" x="7177088" y="2616200"/>
          <p14:tracePt t="7853" x="7169150" y="2616200"/>
          <p14:tracePt t="7854" x="7161213" y="2616200"/>
          <p14:tracePt t="7855" x="7153275" y="2616200"/>
          <p14:tracePt t="7857" x="7145338" y="2616200"/>
          <p14:tracePt t="7859" x="7127875" y="2616200"/>
          <p14:tracePt t="7861" x="7119938" y="2616200"/>
          <p14:tracePt t="7863" x="7112000" y="2608263"/>
          <p14:tracePt t="7866" x="7104063" y="2608263"/>
          <p14:tracePt t="7866" x="7096125" y="2608263"/>
          <p14:tracePt t="7868" x="7088188" y="2608263"/>
          <p14:tracePt t="7871" x="7080250" y="2608263"/>
          <p14:tracePt t="7873" x="7072313" y="2608263"/>
          <p14:tracePt t="7874" x="7064375" y="2608263"/>
          <p14:tracePt t="7882" x="7048500" y="2600325"/>
          <p14:tracePt t="7883" x="7040563" y="2600325"/>
          <p14:tracePt t="7884" x="7032625" y="2600325"/>
          <p14:tracePt t="7888" x="7024688" y="2600325"/>
          <p14:tracePt t="7890" x="7024688" y="2592388"/>
          <p14:tracePt t="7893" x="7016750" y="2592388"/>
          <p14:tracePt t="7900" x="7008813" y="2592388"/>
          <p14:tracePt t="7978" x="7000875" y="2592388"/>
          <p14:tracePt t="7993" x="7000875" y="2584450"/>
          <p14:tracePt t="7994" x="6992938" y="2584450"/>
          <p14:tracePt t="8004" x="6985000" y="2584450"/>
          <p14:tracePt t="8014" x="6977063" y="2576513"/>
          <p14:tracePt t="8025" x="6969125" y="2576513"/>
          <p14:tracePt t="8031" x="6961188" y="2576513"/>
          <p14:tracePt t="8189" x="6953250" y="2576513"/>
          <p14:tracePt t="8203" x="6945313" y="2576513"/>
          <p14:tracePt t="8287" x="6945313" y="2566988"/>
          <p14:tracePt t="8292" x="6945313" y="2559050"/>
          <p14:tracePt t="8298" x="6953250" y="2559050"/>
          <p14:tracePt t="8302" x="6961188" y="2551113"/>
          <p14:tracePt t="8304" x="6969125" y="2551113"/>
          <p14:tracePt t="8307" x="6977063" y="2551113"/>
          <p14:tracePt t="8310" x="6985000" y="2543175"/>
          <p14:tracePt t="8312" x="6992938" y="2543175"/>
          <p14:tracePt t="8313" x="7000875" y="2543175"/>
          <p14:tracePt t="8316" x="7008813" y="2543175"/>
          <p14:tracePt t="8318" x="7024688" y="2535238"/>
          <p14:tracePt t="8320" x="7032625" y="2535238"/>
          <p14:tracePt t="8322" x="7040563" y="2527300"/>
          <p14:tracePt t="8323" x="7048500" y="2527300"/>
          <p14:tracePt t="8324" x="7056438" y="2527300"/>
          <p14:tracePt t="8326" x="7072313" y="2527300"/>
          <p14:tracePt t="8328" x="7080250" y="2527300"/>
          <p14:tracePt t="8329" x="7088188" y="2527300"/>
          <p14:tracePt t="8330" x="7096125" y="2527300"/>
          <p14:tracePt t="8332" x="7112000" y="2519363"/>
          <p14:tracePt t="8333" x="7119938" y="2519363"/>
          <p14:tracePt t="8334" x="7127875" y="2519363"/>
          <p14:tracePt t="8335" x="7135813" y="2519363"/>
          <p14:tracePt t="8336" x="7153275" y="2519363"/>
          <p14:tracePt t="8338" x="7161213" y="2519363"/>
          <p14:tracePt t="8339" x="7177088" y="2519363"/>
          <p14:tracePt t="8340" x="7200900" y="2519363"/>
          <p14:tracePt t="8341" x="7208838" y="2519363"/>
          <p14:tracePt t="8342" x="7224713" y="2511425"/>
          <p14:tracePt t="8343" x="7232650" y="2511425"/>
          <p14:tracePt t="8344" x="7248525" y="2511425"/>
          <p14:tracePt t="8345" x="7256463" y="2511425"/>
          <p14:tracePt t="8346" x="7264400" y="2511425"/>
          <p14:tracePt t="8347" x="7280275" y="2511425"/>
          <p14:tracePt t="8349" x="7288213" y="2503488"/>
          <p14:tracePt t="8350" x="7304088" y="2503488"/>
          <p14:tracePt t="8350" x="7312025" y="2503488"/>
          <p14:tracePt t="8351" x="7327900" y="2503488"/>
          <p14:tracePt t="8352" x="7335838" y="2503488"/>
          <p14:tracePt t="8353" x="7343775" y="2503488"/>
          <p14:tracePt t="8354" x="7359650" y="2503488"/>
          <p14:tracePt t="8355" x="7375525" y="2503488"/>
          <p14:tracePt t="8356" x="7391400" y="2503488"/>
          <p14:tracePt t="8357" x="7415213" y="2503488"/>
          <p14:tracePt t="8358" x="7431088" y="2503488"/>
          <p14:tracePt t="8359" x="7439025" y="2503488"/>
          <p14:tracePt t="8360" x="7454900" y="2503488"/>
          <p14:tracePt t="8361" x="7470775" y="2503488"/>
          <p14:tracePt t="8362" x="7486650" y="2503488"/>
          <p14:tracePt t="8363" x="7496175" y="2503488"/>
          <p14:tracePt t="8365" x="7512050" y="2503488"/>
          <p14:tracePt t="8366" x="7543800" y="2503488"/>
          <p14:tracePt t="8367" x="7559675" y="2503488"/>
          <p14:tracePt t="8368" x="7567613" y="2503488"/>
          <p14:tracePt t="8369" x="7575550" y="2503488"/>
          <p14:tracePt t="8370" x="7591425" y="2503488"/>
          <p14:tracePt t="8371" x="7607300" y="2503488"/>
          <p14:tracePt t="8372" x="7639050" y="2503488"/>
          <p14:tracePt t="8373" x="7646988" y="2503488"/>
          <p14:tracePt t="8374" x="7662863" y="2503488"/>
          <p14:tracePt t="8375" x="7670800" y="2503488"/>
          <p14:tracePt t="8376" x="7686675" y="2503488"/>
          <p14:tracePt t="8377" x="7702550" y="2503488"/>
          <p14:tracePt t="8379" x="7718425" y="2503488"/>
          <p14:tracePt t="8380" x="7734300" y="2503488"/>
          <p14:tracePt t="8382" x="7742238" y="2503488"/>
          <p14:tracePt t="8383" x="7750175" y="2503488"/>
          <p14:tracePt t="8383" x="7758113" y="2503488"/>
          <p14:tracePt t="8384" x="7781925" y="2503488"/>
          <p14:tracePt t="8386" x="7789863" y="2503488"/>
          <p14:tracePt t="8387" x="7805738" y="2503488"/>
          <p14:tracePt t="8388" x="7813675" y="2503488"/>
          <p14:tracePt t="8389" x="7821613" y="2503488"/>
          <p14:tracePt t="8390" x="7829550" y="2503488"/>
          <p14:tracePt t="8391" x="7839075" y="2503488"/>
          <p14:tracePt t="8392" x="7847013" y="2503488"/>
          <p14:tracePt t="8394" x="7854950" y="2503488"/>
          <p14:tracePt t="8395" x="7862888" y="2503488"/>
          <p14:tracePt t="8397" x="7870825" y="2503488"/>
          <p14:tracePt t="8399" x="7878763" y="2503488"/>
          <p14:tracePt t="8400" x="7886700" y="2503488"/>
          <p14:tracePt t="8401" x="7894638" y="2511425"/>
          <p14:tracePt t="8402" x="7902575" y="2511425"/>
          <p14:tracePt t="8405" x="7910513" y="2511425"/>
          <p14:tracePt t="8411" x="7918450" y="2511425"/>
          <p14:tracePt t="8463" x="7918450" y="2519363"/>
          <p14:tracePt t="8466" x="7910513" y="2519363"/>
          <p14:tracePt t="8470" x="7902575" y="2519363"/>
          <p14:tracePt t="8472" x="7894638" y="2519363"/>
          <p14:tracePt t="8475" x="7886700" y="2519363"/>
          <p14:tracePt t="8478" x="7878763" y="2519363"/>
          <p14:tracePt t="8482" x="7870825" y="2519363"/>
          <p14:tracePt t="8484" x="7862888" y="2519363"/>
          <p14:tracePt t="8486" x="7854950" y="2519363"/>
          <p14:tracePt t="8488" x="7847013" y="2519363"/>
          <p14:tracePt t="8491" x="7839075" y="2519363"/>
          <p14:tracePt t="8492" x="7829550" y="2519363"/>
          <p14:tracePt t="8495" x="7821613" y="2519363"/>
          <p14:tracePt t="8498" x="7813675" y="2519363"/>
          <p14:tracePt t="8501" x="7805738" y="2519363"/>
          <p14:tracePt t="8503" x="7797800" y="2519363"/>
          <p14:tracePt t="8507" x="7789863" y="2519363"/>
          <p14:tracePt t="8511" x="7781925" y="2519363"/>
          <p14:tracePt t="8516" x="7773988" y="2519363"/>
          <p14:tracePt t="8519" x="7766050" y="2519363"/>
          <p14:tracePt t="8525" x="7758113" y="2519363"/>
          <p14:tracePt t="8729" x="7766050" y="2519363"/>
          <p14:tracePt t="8732" x="7773988" y="2519363"/>
          <p14:tracePt t="8736" x="7781925" y="2519363"/>
          <p14:tracePt t="8741" x="7789863" y="2519363"/>
          <p14:tracePt t="8745" x="7797800" y="2519363"/>
          <p14:tracePt t="8748" x="7805738" y="2519363"/>
          <p14:tracePt t="8752" x="7813675" y="2519363"/>
          <p14:tracePt t="8756" x="7821613" y="2519363"/>
          <p14:tracePt t="8760" x="7829550" y="2519363"/>
          <p14:tracePt t="8762" x="7839075" y="2519363"/>
          <p14:tracePt t="8766" x="7847013" y="2519363"/>
          <p14:tracePt t="8769" x="7847013" y="2527300"/>
          <p14:tracePt t="8770" x="7854950" y="2527300"/>
          <p14:tracePt t="8773" x="7862888" y="2527300"/>
          <p14:tracePt t="8775" x="7870825" y="2527300"/>
          <p14:tracePt t="8779" x="7878763" y="2527300"/>
          <p14:tracePt t="8783" x="7886700" y="2527300"/>
          <p14:tracePt t="8783" x="7886700" y="2535238"/>
          <p14:tracePt t="8786" x="7894638" y="2535238"/>
          <p14:tracePt t="8787" x="7902575" y="2535238"/>
          <p14:tracePt t="8792" x="7910513" y="2535238"/>
          <p14:tracePt t="8795" x="7918450" y="2535238"/>
          <p14:tracePt t="8797" x="7918450" y="2543175"/>
          <p14:tracePt t="8800" x="7926388" y="2543175"/>
          <p14:tracePt t="8801" x="7934325" y="2543175"/>
          <p14:tracePt t="8805" x="7942263" y="2543175"/>
          <p14:tracePt t="8811" x="7950200" y="2543175"/>
          <p14:tracePt t="8817" x="7950200" y="2551113"/>
          <p14:tracePt t="8817" x="7958138" y="2551113"/>
          <p14:tracePt t="8825" x="7958138" y="2559050"/>
          <p14:tracePt t="8827" x="7966075" y="2559050"/>
          <p14:tracePt t="8834" x="7974013" y="2559050"/>
          <p14:tracePt t="8860" x="7981950" y="2559050"/>
          <p14:tracePt t="8883" x="8005763" y="2559050"/>
          <p14:tracePt t="8887" x="8013700" y="2566988"/>
          <p14:tracePt t="8891" x="8021638" y="2566988"/>
          <p14:tracePt t="8896" x="8029575" y="2566988"/>
          <p14:tracePt t="8899" x="8037513" y="2566988"/>
          <p14:tracePt t="8902" x="8045450" y="2566988"/>
          <p14:tracePt t="8906" x="8053388" y="2566988"/>
          <p14:tracePt t="8910" x="8061325" y="2566988"/>
          <p14:tracePt t="8912" x="8069263" y="2566988"/>
          <p14:tracePt t="8917" x="8077200" y="2566988"/>
          <p14:tracePt t="8922" x="8085138" y="2566988"/>
          <p14:tracePt t="8928" x="8093075" y="2566988"/>
          <p14:tracePt t="8929" x="8101013" y="2566988"/>
          <p14:tracePt t="8936" x="8108950" y="2566988"/>
          <p14:tracePt t="8947" x="8116888" y="2566988"/>
          <p14:tracePt t="8980" x="8124825" y="2566988"/>
          <p14:tracePt t="9007" x="8132763" y="2566988"/>
          <p14:tracePt t="9018" x="8140700" y="2566988"/>
          <p14:tracePt t="9028" x="8148638" y="2566988"/>
          <p14:tracePt t="9037" x="8156575" y="2566988"/>
          <p14:tracePt t="9041" x="8164513" y="2566988"/>
          <p14:tracePt t="9051" x="8172450" y="2566988"/>
          <p14:tracePt t="9060" x="8180388" y="2566988"/>
          <p14:tracePt t="9073" x="8189913" y="2566988"/>
          <p14:tracePt t="9088" x="8197850" y="2566988"/>
          <p14:tracePt t="9093" x="8205788" y="2566988"/>
          <p14:tracePt t="9102" x="8213725" y="2566988"/>
          <p14:tracePt t="9109" x="8221663" y="2566988"/>
          <p14:tracePt t="9114" x="8229600" y="2566988"/>
          <p14:tracePt t="9118" x="8237538" y="2566988"/>
          <p14:tracePt t="9121" x="8245475" y="2566988"/>
          <p14:tracePt t="9125" x="8253413" y="2566988"/>
          <p14:tracePt t="9129" x="8261350" y="2566988"/>
          <p14:tracePt t="9130" x="8269288" y="2566988"/>
          <p14:tracePt t="9134" x="8277225" y="2566988"/>
          <p14:tracePt t="9136" x="8285163" y="2566988"/>
          <p14:tracePt t="9139" x="8293100" y="2566988"/>
          <p14:tracePt t="9141" x="8301038" y="2566988"/>
          <p14:tracePt t="9144" x="8308975" y="2566988"/>
          <p14:tracePt t="9146" x="8316913" y="2566988"/>
          <p14:tracePt t="9150" x="8324850" y="2566988"/>
          <p14:tracePt t="9151" x="8332788" y="2566988"/>
          <p14:tracePt t="9153" x="8340725" y="2566988"/>
          <p14:tracePt t="9156" x="8348663" y="2566988"/>
          <p14:tracePt t="9158" x="8356600" y="2566988"/>
          <p14:tracePt t="9159" x="8364538" y="2566988"/>
          <p14:tracePt t="9161" x="8372475" y="2566988"/>
          <p14:tracePt t="9164" x="8380413" y="2566988"/>
          <p14:tracePt t="9166" x="8388350" y="2566988"/>
          <p14:tracePt t="9168" x="8396288" y="2566988"/>
          <p14:tracePt t="9170" x="8404225" y="2566988"/>
          <p14:tracePt t="9173" x="8412163" y="2566988"/>
          <p14:tracePt t="9175" x="8420100" y="2566988"/>
          <p14:tracePt t="9177" x="8428038" y="2566988"/>
          <p14:tracePt t="9179" x="8435975" y="2566988"/>
          <p14:tracePt t="9182" x="8443913" y="2566988"/>
          <p14:tracePt t="9184" x="8451850" y="2566988"/>
          <p14:tracePt t="9187" x="8459788" y="2566988"/>
          <p14:tracePt t="9188" x="8467725" y="2566988"/>
          <p14:tracePt t="9191" x="8475663" y="2566988"/>
          <p14:tracePt t="9194" x="8483600" y="2566988"/>
          <p14:tracePt t="9199" x="8491538" y="2566988"/>
          <p14:tracePt t="9201" x="8499475" y="2566988"/>
          <p14:tracePt t="9204" x="8507413" y="2566988"/>
          <p14:tracePt t="9208" x="8515350" y="2566988"/>
          <p14:tracePt t="9212" x="8523288" y="2566988"/>
          <p14:tracePt t="9213" x="8531225" y="2566988"/>
          <p14:tracePt t="9218" x="8540750" y="2566988"/>
          <p14:tracePt t="9223" x="8548688" y="2566988"/>
          <p14:tracePt t="9228" x="8556625" y="2566988"/>
          <p14:tracePt t="9231" x="8564563" y="2566988"/>
          <p14:tracePt t="9237" x="8572500" y="2566988"/>
          <p14:tracePt t="9244" x="8580438" y="2566988"/>
          <p14:tracePt t="9249" x="8588375" y="2566988"/>
          <p14:tracePt t="9252" x="8596313" y="2566988"/>
          <p14:tracePt t="9256" x="8604250" y="2566988"/>
          <p14:tracePt t="9261" x="8612188" y="2566988"/>
          <p14:tracePt t="9267" x="8620125" y="2566988"/>
          <p14:tracePt t="9270" x="8628063" y="2566988"/>
          <p14:tracePt t="9275" x="8636000" y="2566988"/>
          <p14:tracePt t="9281" x="8643938" y="2566988"/>
          <p14:tracePt t="9289" x="8651875" y="2566988"/>
          <p14:tracePt t="9295" x="8659813" y="2566988"/>
          <p14:tracePt t="9307" x="8667750" y="2566988"/>
          <p14:tracePt t="9319" x="8675688" y="2566988"/>
          <p14:tracePt t="9347" x="8683625" y="2566988"/>
          <p14:tracePt t="9359" x="8691563" y="2566988"/>
          <p14:tracePt t="9383" x="8699500" y="2566988"/>
          <p14:tracePt t="9407" x="8707438" y="2566988"/>
          <p14:tracePt t="9436" x="8715375" y="2566988"/>
          <p14:tracePt t="9443" x="8715375" y="2576513"/>
          <p14:tracePt t="9455" x="8723313" y="2576513"/>
          <p14:tracePt t="9459" x="8731250" y="2576513"/>
          <p14:tracePt t="9468" x="8739188" y="2576513"/>
          <p14:tracePt t="9473" x="8747125" y="2576513"/>
          <p14:tracePt t="9475" x="8755063" y="2576513"/>
          <p14:tracePt t="9477" x="8763000" y="2576513"/>
          <p14:tracePt t="9478" x="8763000" y="2584450"/>
          <p14:tracePt t="9480" x="8770938" y="2584450"/>
          <p14:tracePt t="9484" x="8778875" y="2584450"/>
          <p14:tracePt t="9485" x="8786813" y="2584450"/>
          <p14:tracePt t="9486" x="8794750" y="2584450"/>
          <p14:tracePt t="9487" x="8794750" y="2592388"/>
          <p14:tracePt t="9489" x="8802688" y="2592388"/>
          <p14:tracePt t="9492" x="8810625" y="2592388"/>
          <p14:tracePt t="9494" x="8818563" y="2592388"/>
          <p14:tracePt t="9495" x="8826500" y="2592388"/>
          <p14:tracePt t="9497" x="8834438" y="2592388"/>
          <p14:tracePt t="9499" x="8842375" y="2592388"/>
          <p14:tracePt t="9500" x="8850313" y="2592388"/>
          <p14:tracePt t="9501" x="8850313" y="2600325"/>
          <p14:tracePt t="9502" x="8858250" y="2600325"/>
          <p14:tracePt t="9504" x="8866188" y="2600325"/>
          <p14:tracePt t="9507" x="8883650" y="2600325"/>
          <p14:tracePt t="9509" x="8891588" y="2600325"/>
          <p14:tracePt t="9511" x="8899525" y="2600325"/>
          <p14:tracePt t="9513" x="8907463" y="2600325"/>
          <p14:tracePt t="9514" x="8915400" y="2600325"/>
          <p14:tracePt t="9516" x="8923338" y="2608263"/>
          <p14:tracePt t="9518" x="8931275" y="2608263"/>
          <p14:tracePt t="9520" x="8939213" y="2608263"/>
          <p14:tracePt t="9521" x="8947150" y="2616200"/>
          <p14:tracePt t="9522" x="8955088" y="2616200"/>
          <p14:tracePt t="9524" x="8963025" y="2616200"/>
          <p14:tracePt t="9525" x="8970963" y="2616200"/>
          <p14:tracePt t="9527" x="8978900" y="2616200"/>
          <p14:tracePt t="9528" x="8986838" y="2616200"/>
          <p14:tracePt t="9530" x="8994775" y="2616200"/>
          <p14:tracePt t="9531" x="9002713" y="2616200"/>
          <p14:tracePt t="9533" x="9002713" y="2624138"/>
          <p14:tracePt t="9534" x="9010650" y="2624138"/>
          <p14:tracePt t="9535" x="9026525" y="2624138"/>
          <p14:tracePt t="9538" x="9034463" y="2624138"/>
          <p14:tracePt t="9539" x="9042400" y="2624138"/>
          <p14:tracePt t="9541" x="9058275" y="2624138"/>
          <p14:tracePt t="9543" x="9066213" y="2624138"/>
          <p14:tracePt t="9544" x="9066213" y="2632075"/>
          <p14:tracePt t="9545" x="9074150" y="2632075"/>
          <p14:tracePt t="9546" x="9082088" y="2632075"/>
          <p14:tracePt t="9548" x="9090025" y="2632075"/>
          <p14:tracePt t="9550" x="9105900" y="2632075"/>
          <p14:tracePt t="9552" x="9113838" y="2632075"/>
          <p14:tracePt t="9554" x="9121775" y="2632075"/>
          <p14:tracePt t="9556" x="9129713" y="2632075"/>
          <p14:tracePt t="9558" x="9137650" y="2632075"/>
          <p14:tracePt t="9560" x="9145588" y="2632075"/>
          <p14:tracePt t="9562" x="9153525" y="2632075"/>
          <p14:tracePt t="9563" x="9153525" y="2640013"/>
          <p14:tracePt t="9564" x="9161463" y="2640013"/>
          <p14:tracePt t="9567" x="9169400" y="2640013"/>
          <p14:tracePt t="9568" x="9177338" y="2640013"/>
          <p14:tracePt t="9571" x="9185275" y="2640013"/>
          <p14:tracePt t="9573" x="9193213" y="2640013"/>
          <p14:tracePt t="9576" x="9201150" y="2640013"/>
          <p14:tracePt t="9580" x="9209088" y="2640013"/>
          <p14:tracePt t="9585" x="9217025" y="2640013"/>
          <p14:tracePt t="9587" x="9224963" y="2640013"/>
          <p14:tracePt t="9592" x="9234488" y="2640013"/>
          <p14:tracePt t="9600" x="9242425" y="2640013"/>
          <p14:tracePt t="9605" x="9250363" y="2640013"/>
          <p14:tracePt t="9609" x="9258300" y="2640013"/>
          <p14:tracePt t="9615" x="9266238" y="2640013"/>
          <p14:tracePt t="9621" x="9274175" y="2640013"/>
          <p14:tracePt t="9626" x="9282113" y="2640013"/>
          <p14:tracePt t="9627" x="9290050" y="2640013"/>
          <p14:tracePt t="9631" x="9297988" y="2640013"/>
          <p14:tracePt t="9636" x="9305925" y="2647950"/>
          <p14:tracePt t="9639" x="9313863" y="2647950"/>
          <p14:tracePt t="9640" x="9321800" y="2647950"/>
          <p14:tracePt t="9643" x="9329738" y="2647950"/>
          <p14:tracePt t="9645" x="9337675" y="2647950"/>
          <p14:tracePt t="9648" x="9345613" y="2647950"/>
          <p14:tracePt t="9650" x="9353550" y="2647950"/>
          <p14:tracePt t="9652" x="9361488" y="2647950"/>
          <p14:tracePt t="9655" x="9369425" y="2647950"/>
          <p14:tracePt t="9657" x="9377363" y="2647950"/>
          <p14:tracePt t="9660" x="9385300" y="2647950"/>
          <p14:tracePt t="9661" x="9393238" y="2647950"/>
          <p14:tracePt t="9663" x="9401175" y="2647950"/>
          <p14:tracePt t="9667" x="9417050" y="2647950"/>
          <p14:tracePt t="9669" x="9424988" y="2655888"/>
          <p14:tracePt t="9671" x="9432925" y="2655888"/>
          <p14:tracePt t="9673" x="9440863" y="2655888"/>
          <p14:tracePt t="9674" x="9448800" y="2655888"/>
          <p14:tracePt t="9677" x="9456738" y="2655888"/>
          <p14:tracePt t="9679" x="9472613" y="2655888"/>
          <p14:tracePt t="9681" x="9480550" y="2655888"/>
          <p14:tracePt t="9683" x="9488488" y="2655888"/>
          <p14:tracePt t="9685" x="9496425" y="2655888"/>
          <p14:tracePt t="9687" x="9504363" y="2655888"/>
          <p14:tracePt t="9688" x="9512300" y="2655888"/>
          <p14:tracePt t="9689" x="9512300" y="2663825"/>
          <p14:tracePt t="9690" x="9520238" y="2663825"/>
          <p14:tracePt t="9691" x="9528175" y="2663825"/>
          <p14:tracePt t="9692" x="9536113" y="2663825"/>
          <p14:tracePt t="9694" x="9544050" y="2663825"/>
          <p14:tracePt t="9695" x="9551988" y="2663825"/>
          <p14:tracePt t="9697" x="9559925" y="2663825"/>
          <p14:tracePt t="9698" x="9567863" y="2663825"/>
          <p14:tracePt t="9699" x="9575800" y="2663825"/>
          <p14:tracePt t="9701" x="9585325" y="2663825"/>
          <p14:tracePt t="9702" x="9593263" y="2663825"/>
          <p14:tracePt t="9703" x="9601200" y="2671763"/>
          <p14:tracePt t="9705" x="9609138" y="2671763"/>
          <p14:tracePt t="9706" x="9617075" y="2671763"/>
          <p14:tracePt t="9707" x="9625013" y="2671763"/>
          <p14:tracePt t="9708" x="9632950" y="2671763"/>
          <p14:tracePt t="9709" x="9640888" y="2671763"/>
          <p14:tracePt t="9710" x="9648825" y="2671763"/>
          <p14:tracePt t="9711" x="9656763" y="2671763"/>
          <p14:tracePt t="9712" x="9656763" y="2679700"/>
          <p14:tracePt t="9713" x="9672638" y="2679700"/>
          <p14:tracePt t="9714" x="9680575" y="2679700"/>
          <p14:tracePt t="9717" x="9688513" y="2679700"/>
          <p14:tracePt t="9718" x="9696450" y="2679700"/>
          <p14:tracePt t="9718" x="9712325" y="2679700"/>
          <p14:tracePt t="9720" x="9720263" y="2679700"/>
          <p14:tracePt t="9721" x="9736138" y="2679700"/>
          <p14:tracePt t="9722" x="9744075" y="2679700"/>
          <p14:tracePt t="9723" x="9752013" y="2679700"/>
          <p14:tracePt t="9724" x="9759950" y="2679700"/>
          <p14:tracePt t="9725" x="9775825" y="2679700"/>
          <p14:tracePt t="9726" x="9783763" y="2679700"/>
          <p14:tracePt t="9727" x="9791700" y="2679700"/>
          <p14:tracePt t="9728" x="9799638" y="2679700"/>
          <p14:tracePt t="9729" x="9807575" y="2687638"/>
          <p14:tracePt t="9730" x="9815513" y="2687638"/>
          <p14:tracePt t="9731" x="9831388" y="2687638"/>
          <p14:tracePt t="9734" x="9839325" y="2687638"/>
          <p14:tracePt t="9735" x="9855200" y="2687638"/>
          <p14:tracePt t="9736" x="9871075" y="2687638"/>
          <p14:tracePt t="9737" x="9879013" y="2687638"/>
          <p14:tracePt t="9738" x="9886950" y="2695575"/>
          <p14:tracePt t="9739" x="9902825" y="2695575"/>
          <p14:tracePt t="9740" x="9918700" y="2695575"/>
          <p14:tracePt t="9741" x="9926638" y="2695575"/>
          <p14:tracePt t="9742" x="9936163" y="2695575"/>
          <p14:tracePt t="9743" x="9944100" y="2695575"/>
          <p14:tracePt t="9744" x="9952038" y="2695575"/>
          <p14:tracePt t="9745" x="9959975" y="2695575"/>
          <p14:tracePt t="9746" x="9975850" y="2695575"/>
          <p14:tracePt t="9747" x="9991725" y="2695575"/>
          <p14:tracePt t="9749" x="10007600" y="2695575"/>
          <p14:tracePt t="9751" x="10015538" y="2695575"/>
          <p14:tracePt t="9751" x="10023475" y="2695575"/>
          <p14:tracePt t="9752" x="10031413" y="2695575"/>
          <p14:tracePt t="9753" x="10047288" y="2695575"/>
          <p14:tracePt t="9754" x="10055225" y="2695575"/>
          <p14:tracePt t="9756" x="10071100" y="2695575"/>
          <p14:tracePt t="9757" x="10079038" y="2695575"/>
          <p14:tracePt t="9758" x="10086975" y="2695575"/>
          <p14:tracePt t="9759" x="10102850" y="2695575"/>
          <p14:tracePt t="9760" x="10110788" y="2695575"/>
          <p14:tracePt t="9761" x="10118725" y="2695575"/>
          <p14:tracePt t="9762" x="10126663" y="2695575"/>
          <p14:tracePt t="9763" x="10134600" y="2695575"/>
          <p14:tracePt t="9764" x="10142538" y="2695575"/>
          <p14:tracePt t="9765" x="10150475" y="2695575"/>
          <p14:tracePt t="9767" x="10166350" y="2695575"/>
          <p14:tracePt t="9768" x="10174288" y="2695575"/>
          <p14:tracePt t="9768" x="10182225" y="2695575"/>
          <p14:tracePt t="9769" x="10198100" y="2695575"/>
          <p14:tracePt t="9770" x="10206038" y="2695575"/>
          <p14:tracePt t="9772" x="10221913" y="2695575"/>
          <p14:tracePt t="9773" x="10229850" y="2695575"/>
          <p14:tracePt t="9774" x="10237788" y="2695575"/>
          <p14:tracePt t="9775" x="10245725" y="2695575"/>
          <p14:tracePt t="9776" x="10261600" y="2695575"/>
          <p14:tracePt t="9777" x="10269538" y="2695575"/>
          <p14:tracePt t="9778" x="10279063" y="2695575"/>
          <p14:tracePt t="9779" x="10294938" y="2695575"/>
          <p14:tracePt t="9780" x="10302875" y="2695575"/>
          <p14:tracePt t="9783" x="10326688" y="2695575"/>
          <p14:tracePt t="9784" x="10334625" y="2695575"/>
          <p14:tracePt t="9785" x="10342563" y="2695575"/>
          <p14:tracePt t="9786" x="10350500" y="2695575"/>
          <p14:tracePt t="9787" x="10358438" y="2695575"/>
          <p14:tracePt t="9788" x="10366375" y="2695575"/>
          <p14:tracePt t="9789" x="10382250" y="2695575"/>
          <p14:tracePt t="9790" x="10390188" y="2695575"/>
          <p14:tracePt t="9791" x="10398125" y="2695575"/>
          <p14:tracePt t="9792" x="10406063" y="2695575"/>
          <p14:tracePt t="9794" x="10421938" y="2695575"/>
          <p14:tracePt t="9795" x="10429875" y="2695575"/>
          <p14:tracePt t="9797" x="10445750" y="2695575"/>
          <p14:tracePt t="9798" x="10453688" y="2695575"/>
          <p14:tracePt t="9800" x="10461625" y="2695575"/>
          <p14:tracePt t="9801" x="10469563" y="2695575"/>
          <p14:tracePt t="9802" x="10477500" y="2695575"/>
          <p14:tracePt t="9803" x="10485438" y="2695575"/>
          <p14:tracePt t="9803" x="10501313" y="2695575"/>
          <p14:tracePt t="9805" x="10509250" y="2695575"/>
          <p14:tracePt t="9806" x="10517188" y="2695575"/>
          <p14:tracePt t="9807" x="10525125" y="2695575"/>
          <p14:tracePt t="9808" x="10533063" y="2695575"/>
          <p14:tracePt t="9809" x="10541000" y="2695575"/>
          <p14:tracePt t="9810" x="10548938" y="2695575"/>
          <p14:tracePt t="9811" x="10556875" y="2695575"/>
          <p14:tracePt t="9813" x="10572750" y="2695575"/>
          <p14:tracePt t="9815" x="10580688" y="2695575"/>
          <p14:tracePt t="9817" x="10588625" y="2695575"/>
          <p14:tracePt t="9818" x="10604500" y="2695575"/>
          <p14:tracePt t="9820" x="10612438" y="2695575"/>
          <p14:tracePt t="9821" x="10620375" y="2695575"/>
          <p14:tracePt t="9822" x="10629900" y="2695575"/>
          <p14:tracePt t="9823" x="10637838" y="2695575"/>
          <p14:tracePt t="9825" x="10645775" y="2695575"/>
          <p14:tracePt t="9827" x="10661650" y="2695575"/>
          <p14:tracePt t="9829" x="10669588" y="2695575"/>
          <p14:tracePt t="9831" x="10685463" y="2695575"/>
          <p14:tracePt t="9833" x="10693400" y="2695575"/>
          <p14:tracePt t="9834" x="10701338" y="2695575"/>
          <p14:tracePt t="9836" x="10709275" y="2695575"/>
          <p14:tracePt t="9837" x="10717213" y="2695575"/>
          <p14:tracePt t="9839" x="10725150" y="2695575"/>
          <p14:tracePt t="9841" x="10733088" y="2695575"/>
          <p14:tracePt t="9842" x="10741025" y="2695575"/>
          <p14:tracePt t="9844" x="10748963" y="2695575"/>
          <p14:tracePt t="9846" x="10756900" y="2695575"/>
          <p14:tracePt t="9848" x="10772775" y="2695575"/>
          <p14:tracePt t="9850" x="10780713" y="2695575"/>
          <p14:tracePt t="9852" x="10788650" y="2695575"/>
          <p14:tracePt t="9853" x="10796588" y="2695575"/>
          <p14:tracePt t="9855" x="10804525" y="2695575"/>
          <p14:tracePt t="9857" x="10812463" y="2695575"/>
          <p14:tracePt t="9859" x="10820400" y="2695575"/>
          <p14:tracePt t="9861" x="10828338" y="2695575"/>
          <p14:tracePt t="9863" x="10836275" y="2695575"/>
          <p14:tracePt t="9865" x="10844213" y="2695575"/>
          <p14:tracePt t="9868" x="10852150" y="2695575"/>
          <p14:tracePt t="9868" x="10860088" y="2695575"/>
          <p14:tracePt t="9870" x="10868025" y="2695575"/>
          <p14:tracePt t="9872" x="10875963" y="2695575"/>
          <p14:tracePt t="9875" x="10891838" y="2695575"/>
          <p14:tracePt t="9878" x="10899775" y="2695575"/>
          <p14:tracePt t="9880" x="10907713" y="2695575"/>
          <p14:tracePt t="9883" x="10915650" y="2695575"/>
          <p14:tracePt t="9884" x="10923588" y="2695575"/>
          <p14:tracePt t="9885" x="10931525" y="2687638"/>
          <p14:tracePt t="9887" x="10939463" y="2687638"/>
          <p14:tracePt t="9890" x="10947400" y="2687638"/>
          <p14:tracePt t="9901" x="10996613" y="2679700"/>
          <p14:tracePt t="9902" x="11004550" y="2679700"/>
          <p14:tracePt t="9903" x="11012488" y="2679700"/>
          <p14:tracePt t="9904" x="11020425" y="2679700"/>
          <p14:tracePt t="9906" x="11028363" y="2679700"/>
          <p14:tracePt t="9908" x="11036300" y="2679700"/>
          <p14:tracePt t="9910" x="11044238" y="2679700"/>
          <p14:tracePt t="9912" x="11060113" y="2679700"/>
          <p14:tracePt t="9915" x="11068050" y="2671763"/>
          <p14:tracePt t="9918" x="11075988" y="2671763"/>
          <p14:tracePt t="9918" x="11083925" y="2671763"/>
          <p14:tracePt t="9920" x="11091863" y="2671763"/>
          <p14:tracePt t="9922" x="11099800" y="2671763"/>
          <p14:tracePt t="9924" x="11107738" y="2671763"/>
          <p14:tracePt t="9926" x="11115675" y="2671763"/>
          <p14:tracePt t="9927" x="11123613" y="2671763"/>
          <p14:tracePt t="9929" x="11131550" y="2671763"/>
          <p14:tracePt t="9931" x="11139488" y="2671763"/>
          <p14:tracePt t="9934" x="11147425" y="2671763"/>
          <p14:tracePt t="9934" x="11155363" y="2671763"/>
          <p14:tracePt t="9936" x="11163300" y="2671763"/>
          <p14:tracePt t="9938" x="11171238" y="2671763"/>
          <p14:tracePt t="9940" x="11179175" y="2671763"/>
          <p14:tracePt t="9941" x="11187113" y="2671763"/>
          <p14:tracePt t="9943" x="11195050" y="2671763"/>
          <p14:tracePt t="9945" x="11202988" y="2671763"/>
          <p14:tracePt t="9947" x="11210925" y="2671763"/>
          <p14:tracePt t="9948" x="11218863" y="2671763"/>
          <p14:tracePt t="9951" x="11226800" y="2671763"/>
          <p14:tracePt t="9952" x="11234738" y="2671763"/>
          <p14:tracePt t="9954" x="11242675" y="2671763"/>
          <p14:tracePt t="9955" x="11242675" y="2663825"/>
          <p14:tracePt t="9956" x="11250613" y="2663825"/>
          <p14:tracePt t="9958" x="11258550" y="2663825"/>
          <p14:tracePt t="9960" x="11274425" y="2663825"/>
          <p14:tracePt t="9962" x="11282363" y="2663825"/>
          <p14:tracePt t="9964" x="11290300" y="2663825"/>
          <p14:tracePt t="9965" x="11298238" y="2663825"/>
          <p14:tracePt t="9968" x="11306175" y="2663825"/>
          <p14:tracePt t="9970" x="11314113" y="2663825"/>
          <p14:tracePt t="9971" x="11323638" y="2663825"/>
          <p14:tracePt t="9974" x="11331575" y="2663825"/>
          <p14:tracePt t="9976" x="11339513" y="2663825"/>
          <p14:tracePt t="9980" x="11347450" y="2663825"/>
          <p14:tracePt t="9982" x="11355388" y="2663825"/>
          <p14:tracePt t="9985" x="11363325" y="2663825"/>
          <p14:tracePt t="9987" x="11371263" y="2663825"/>
          <p14:tracePt t="9992" x="11379200" y="2663825"/>
          <p14:tracePt t="9998" x="11387138" y="2663825"/>
          <p14:tracePt t="10002" x="11395075" y="2663825"/>
          <p14:tracePt t="10081" x="11387138" y="2663825"/>
          <p14:tracePt t="10086" x="11379200" y="2663825"/>
          <p14:tracePt t="10089" x="11371263" y="2663825"/>
          <p14:tracePt t="10092" x="11363325" y="2663825"/>
          <p14:tracePt t="10095" x="11355388" y="2663825"/>
          <p14:tracePt t="10096" x="11347450" y="2663825"/>
          <p14:tracePt t="10098" x="11339513" y="2663825"/>
          <p14:tracePt t="10101" x="11331575" y="2663825"/>
          <p14:tracePt t="10102" x="11323638" y="2671763"/>
          <p14:tracePt t="10104" x="11314113" y="2671763"/>
          <p14:tracePt t="10105" x="11306175" y="2671763"/>
          <p14:tracePt t="10106" x="11298238" y="2671763"/>
          <p14:tracePt t="10107" x="11290300" y="2671763"/>
          <p14:tracePt t="10109" x="11282363" y="2671763"/>
          <p14:tracePt t="10110" x="11274425" y="2671763"/>
          <p14:tracePt t="10111" x="11266488" y="2671763"/>
          <p14:tracePt t="10112" x="11258550" y="2671763"/>
          <p14:tracePt t="10113" x="11250613" y="2671763"/>
          <p14:tracePt t="10115" x="11234738" y="2671763"/>
          <p14:tracePt t="10116" x="11226800" y="2671763"/>
          <p14:tracePt t="10118" x="11210925" y="2679700"/>
          <p14:tracePt t="10119" x="11187113" y="2679700"/>
          <p14:tracePt t="10121" x="11179175" y="2679700"/>
          <p14:tracePt t="10122" x="11163300" y="2679700"/>
          <p14:tracePt t="10124" x="11147425" y="2679700"/>
          <p14:tracePt t="10125" x="11139488" y="2679700"/>
          <p14:tracePt t="10126" x="11131550" y="2679700"/>
          <p14:tracePt t="10127" x="11123613" y="2679700"/>
          <p14:tracePt t="10128" x="11107738" y="2679700"/>
          <p14:tracePt t="10129" x="11099800" y="2679700"/>
          <p14:tracePt t="10130" x="11083925" y="2679700"/>
          <p14:tracePt t="10131" x="11075988" y="2679700"/>
          <p14:tracePt t="10132" x="11052175" y="2679700"/>
          <p14:tracePt t="10134" x="11036300" y="2679700"/>
          <p14:tracePt t="10135" x="11020425" y="2679700"/>
          <p14:tracePt t="10135" x="11012488" y="2679700"/>
          <p14:tracePt t="10136" x="11004550" y="2679700"/>
          <p14:tracePt t="10137" x="10988675" y="2679700"/>
          <p14:tracePt t="10138" x="10971213" y="2679700"/>
          <p14:tracePt t="10139" x="10955338" y="2679700"/>
          <p14:tracePt t="10140" x="10947400" y="2679700"/>
          <p14:tracePt t="10141" x="10931525" y="2679700"/>
          <p14:tracePt t="10142" x="10915650" y="2679700"/>
          <p14:tracePt t="10143" x="10907713" y="2679700"/>
          <p14:tracePt t="10144" x="10891838" y="2679700"/>
          <p14:tracePt t="10145" x="10875963" y="2679700"/>
          <p14:tracePt t="10146" x="10860088" y="2679700"/>
          <p14:tracePt t="10147" x="10836275" y="2679700"/>
          <p14:tracePt t="10148" x="10820400" y="2679700"/>
          <p14:tracePt t="10150" x="10796588" y="2679700"/>
          <p14:tracePt t="10151" x="10788650" y="2679700"/>
          <p14:tracePt t="10152" x="10772775" y="2679700"/>
          <p14:tracePt t="10152" x="10756900" y="2679700"/>
          <p14:tracePt t="10153" x="10741025" y="2679700"/>
          <p14:tracePt t="10154" x="10725150" y="2679700"/>
          <p14:tracePt t="10155" x="10709275" y="2679700"/>
          <p14:tracePt t="10156" x="10685463" y="2679700"/>
          <p14:tracePt t="10157" x="10661650" y="2679700"/>
          <p14:tracePt t="10158" x="10637838" y="2679700"/>
          <p14:tracePt t="10159" x="10620375" y="2679700"/>
          <p14:tracePt t="10161" x="10580688" y="2679700"/>
          <p14:tracePt t="10162" x="10564813" y="2679700"/>
          <p14:tracePt t="10163" x="10548938" y="2679700"/>
          <p14:tracePt t="10164" x="10533063" y="2679700"/>
          <p14:tracePt t="10165" x="10517188" y="2679700"/>
          <p14:tracePt t="10167" x="10493375" y="2679700"/>
          <p14:tracePt t="10168" x="10477500" y="2679700"/>
          <p14:tracePt t="10168" x="10445750" y="2679700"/>
          <p14:tracePt t="10169" x="10421938" y="2671763"/>
          <p14:tracePt t="10170" x="10406063" y="2671763"/>
          <p14:tracePt t="10171" x="10390188" y="2671763"/>
          <p14:tracePt t="10172" x="10382250" y="2671763"/>
          <p14:tracePt t="10173" x="10358438" y="2671763"/>
          <p14:tracePt t="10174" x="10334625" y="2671763"/>
          <p14:tracePt t="10175" x="10318750" y="2663825"/>
          <p14:tracePt t="10176" x="10310813" y="2663825"/>
          <p14:tracePt t="10177" x="10294938" y="2663825"/>
          <p14:tracePt t="10178" x="10269538" y="2663825"/>
          <p14:tracePt t="10179" x="10237788" y="2655888"/>
          <p14:tracePt t="10180" x="10221913" y="2655888"/>
          <p14:tracePt t="10181" x="10198100" y="2655888"/>
          <p14:tracePt t="10182" x="10174288" y="2655888"/>
          <p14:tracePt t="10184" x="10150475" y="2655888"/>
          <p14:tracePt t="10185" x="10134600" y="2655888"/>
          <p14:tracePt t="10186" x="10094913" y="2655888"/>
          <p14:tracePt t="10187" x="10079038" y="2655888"/>
          <p14:tracePt t="10188" x="10063163" y="2655888"/>
          <p14:tracePt t="10189" x="10047288" y="2647950"/>
          <p14:tracePt t="10190" x="10031413" y="2647950"/>
          <p14:tracePt t="10191" x="10015538" y="2647950"/>
          <p14:tracePt t="10192" x="9999663" y="2647950"/>
          <p14:tracePt t="10193" x="9959975" y="2640013"/>
          <p14:tracePt t="10194" x="9944100" y="2640013"/>
          <p14:tracePt t="10195" x="9926638" y="2640013"/>
          <p14:tracePt t="10196" x="9902825" y="2640013"/>
          <p14:tracePt t="10197" x="9894888" y="2640013"/>
          <p14:tracePt t="10198" x="9879013" y="2640013"/>
          <p14:tracePt t="10200" x="9839325" y="2632075"/>
          <p14:tracePt t="10201" x="9831388" y="2632075"/>
          <p14:tracePt t="10202" x="9807575" y="2632075"/>
          <p14:tracePt t="10203" x="9791700" y="2632075"/>
          <p14:tracePt t="10204" x="9759950" y="2632075"/>
          <p14:tracePt t="10205" x="9752013" y="2632075"/>
          <p14:tracePt t="10206" x="9744075" y="2632075"/>
          <p14:tracePt t="10207" x="9720263" y="2632075"/>
          <p14:tracePt t="10208" x="9704388" y="2632075"/>
          <p14:tracePt t="10209" x="9672638" y="2632075"/>
          <p14:tracePt t="10210" x="9656763" y="2632075"/>
          <p14:tracePt t="10211" x="9640888" y="2632075"/>
          <p14:tracePt t="10213" x="9632950" y="2632075"/>
          <p14:tracePt t="10214" x="9609138" y="2624138"/>
          <p14:tracePt t="10215" x="9593263" y="2624138"/>
          <p14:tracePt t="10217" x="9575800" y="2624138"/>
          <p14:tracePt t="10218" x="9536113" y="2624138"/>
          <p14:tracePt t="10219" x="9520238" y="2624138"/>
          <p14:tracePt t="10220" x="9496425" y="2616200"/>
          <p14:tracePt t="10221" x="9488488" y="2616200"/>
          <p14:tracePt t="10222" x="9472613" y="2616200"/>
          <p14:tracePt t="10223" x="9464675" y="2616200"/>
          <p14:tracePt t="10224" x="9456738" y="2616200"/>
          <p14:tracePt t="10225" x="9432925" y="2616200"/>
          <p14:tracePt t="10226" x="9417050" y="2616200"/>
          <p14:tracePt t="10227" x="9409113" y="2616200"/>
          <p14:tracePt t="10228" x="9401175" y="2616200"/>
          <p14:tracePt t="10229" x="9385300" y="2616200"/>
          <p14:tracePt t="10230" x="9361488" y="2616200"/>
          <p14:tracePt t="10231" x="9353550" y="2616200"/>
          <p14:tracePt t="10232" x="9321800" y="2608263"/>
          <p14:tracePt t="10234" x="9313863" y="2608263"/>
          <p14:tracePt t="10235" x="9282113" y="2608263"/>
          <p14:tracePt t="10236" x="9266238" y="2608263"/>
          <p14:tracePt t="10237" x="9258300" y="2608263"/>
          <p14:tracePt t="10238" x="9250363" y="2608263"/>
          <p14:tracePt t="10239" x="9234488" y="2608263"/>
          <p14:tracePt t="10240" x="9217025" y="2608263"/>
          <p14:tracePt t="10241" x="9201150" y="2608263"/>
          <p14:tracePt t="10242" x="9193213" y="2608263"/>
          <p14:tracePt t="10243" x="9185275" y="2608263"/>
          <p14:tracePt t="10244" x="9161463" y="2608263"/>
          <p14:tracePt t="10245" x="9153525" y="2608263"/>
          <p14:tracePt t="10246" x="9145588" y="2608263"/>
          <p14:tracePt t="10247" x="9129713" y="2608263"/>
          <p14:tracePt t="10248" x="9113838" y="2608263"/>
          <p14:tracePt t="10250" x="9105900" y="2608263"/>
          <p14:tracePt t="10251" x="9082088" y="2608263"/>
          <p14:tracePt t="10252" x="9066213" y="2608263"/>
          <p14:tracePt t="10253" x="9050338" y="2608263"/>
          <p14:tracePt t="10254" x="9042400" y="2608263"/>
          <p14:tracePt t="10255" x="9026525" y="2608263"/>
          <p14:tracePt t="10256" x="9018588" y="2608263"/>
          <p14:tracePt t="10257" x="9002713" y="2608263"/>
          <p14:tracePt t="10258" x="8994775" y="2608263"/>
          <p14:tracePt t="10259" x="8978900" y="2608263"/>
          <p14:tracePt t="10260" x="8970963" y="2608263"/>
          <p14:tracePt t="10261" x="8955088" y="2608263"/>
          <p14:tracePt t="10262" x="8947150" y="2608263"/>
          <p14:tracePt t="10263" x="8939213" y="2608263"/>
          <p14:tracePt t="10264" x="8931275" y="2608263"/>
          <p14:tracePt t="10265" x="8915400" y="2608263"/>
          <p14:tracePt t="10267" x="8899525" y="2608263"/>
          <p14:tracePt t="10269" x="8891588" y="2608263"/>
          <p14:tracePt t="10269" x="8883650" y="2608263"/>
          <p14:tracePt t="10270" x="8874125" y="2608263"/>
          <p14:tracePt t="10271" x="8858250" y="2608263"/>
          <p14:tracePt t="10272" x="8850313" y="2608263"/>
          <p14:tracePt t="10273" x="8842375" y="2608263"/>
          <p14:tracePt t="10274" x="8834438" y="2608263"/>
          <p14:tracePt t="10275" x="8818563" y="2608263"/>
          <p14:tracePt t="10276" x="8810625" y="2608263"/>
          <p14:tracePt t="10277" x="8802688" y="2608263"/>
          <p14:tracePt t="10278" x="8794750" y="2608263"/>
          <p14:tracePt t="10279" x="8786813" y="2608263"/>
          <p14:tracePt t="10280" x="8778875" y="2608263"/>
          <p14:tracePt t="10281" x="8770938" y="2608263"/>
          <p14:tracePt t="10282" x="8763000" y="2600325"/>
          <p14:tracePt t="10284" x="8739188" y="2600325"/>
          <p14:tracePt t="10286" x="8723313" y="2600325"/>
          <p14:tracePt t="10288" x="8715375" y="2600325"/>
          <p14:tracePt t="10289" x="8707438" y="2600325"/>
          <p14:tracePt t="10291" x="8699500" y="2600325"/>
          <p14:tracePt t="10292" x="8691563" y="2600325"/>
          <p14:tracePt t="10293" x="8683625" y="2600325"/>
          <p14:tracePt t="10295" x="8667750" y="2600325"/>
          <p14:tracePt t="10297" x="8659813" y="2600325"/>
          <p14:tracePt t="10299" x="8651875" y="2600325"/>
          <p14:tracePt t="10301" x="8643938" y="2600325"/>
          <p14:tracePt t="10302" x="8636000" y="2600325"/>
          <p14:tracePt t="10304" x="8620125" y="2600325"/>
          <p14:tracePt t="10306" x="8612188" y="2600325"/>
          <p14:tracePt t="10309" x="8604250" y="2600325"/>
          <p14:tracePt t="10310" x="8596313" y="2600325"/>
          <p14:tracePt t="10312" x="8588375" y="2600325"/>
          <p14:tracePt t="10315" x="8580438" y="2600325"/>
          <p14:tracePt t="10318" x="8572500" y="2600325"/>
          <p14:tracePt t="10320" x="8564563" y="2600325"/>
          <p14:tracePt t="10324" x="8556625" y="2600325"/>
          <p14:tracePt t="10328" x="8548688" y="2600325"/>
          <p14:tracePt t="10334" x="8540750" y="2600325"/>
          <p14:tracePt t="10335" x="8531225" y="2600325"/>
          <p14:tracePt t="10341" x="8523288" y="2600325"/>
          <p14:tracePt t="10352" x="8515350" y="2600325"/>
          <p14:tracePt t="10364" x="8507413" y="2600325"/>
          <p14:tracePt t="10376" x="8499475" y="2600325"/>
          <p14:tracePt t="10393" x="8491538" y="2600325"/>
          <p14:tracePt t="10400" x="8483600" y="2600325"/>
          <p14:tracePt t="10406" x="8475663" y="2608263"/>
          <p14:tracePt t="10408" x="8467725" y="2608263"/>
          <p14:tracePt t="10412" x="8459788" y="2608263"/>
          <p14:tracePt t="10414" x="8459788" y="2616200"/>
          <p14:tracePt t="10416" x="8451850" y="2616200"/>
          <p14:tracePt t="10417" x="8443913" y="2616200"/>
          <p14:tracePt t="10419" x="8435975" y="2616200"/>
          <p14:tracePt t="10420" x="8435975" y="2624138"/>
          <p14:tracePt t="10421" x="8428038" y="2624138"/>
          <p14:tracePt t="10423" x="8420100" y="2624138"/>
          <p14:tracePt t="10424" x="8420100" y="2632075"/>
          <p14:tracePt t="10425" x="8404225" y="2640013"/>
          <p14:tracePt t="10427" x="8396288" y="2640013"/>
          <p14:tracePt t="10428" x="8388350" y="2647950"/>
          <p14:tracePt t="10429" x="8380413" y="2647950"/>
          <p14:tracePt t="10430" x="8372475" y="2655888"/>
          <p14:tracePt t="10431" x="8372475" y="2663825"/>
          <p14:tracePt t="10433" x="8356600" y="2663825"/>
          <p14:tracePt t="10434" x="8348663" y="2671763"/>
          <p14:tracePt t="10435" x="8324850" y="2687638"/>
          <p14:tracePt t="10436" x="8316913" y="2695575"/>
          <p14:tracePt t="10437" x="8301038" y="2695575"/>
          <p14:tracePt t="10438" x="8293100" y="2711450"/>
          <p14:tracePt t="10439" x="8285163" y="2719388"/>
          <p14:tracePt t="10440" x="8269288" y="2727325"/>
          <p14:tracePt t="10441" x="8261350" y="2735263"/>
          <p14:tracePt t="10442" x="8245475" y="2743200"/>
          <p14:tracePt t="10443" x="8237538" y="2751138"/>
          <p14:tracePt t="10444" x="8229600" y="2759075"/>
          <p14:tracePt t="10445" x="8213725" y="2774950"/>
          <p14:tracePt t="10447" x="8197850" y="2782888"/>
          <p14:tracePt t="10448" x="8189913" y="2790825"/>
          <p14:tracePt t="10449" x="8172450" y="2806700"/>
          <p14:tracePt t="10451" x="8156575" y="2814638"/>
          <p14:tracePt t="10452" x="8148638" y="2822575"/>
          <p14:tracePt t="10453" x="8140700" y="2830513"/>
          <p14:tracePt t="10454" x="8116888" y="2846388"/>
          <p14:tracePt t="10455" x="8101013" y="2862263"/>
          <p14:tracePt t="10457" x="8093075" y="2870200"/>
          <p14:tracePt t="10458" x="8077200" y="2878138"/>
          <p14:tracePt t="10904" x="8085138" y="2870200"/>
          <p14:tracePt t="10906" x="8085138" y="2862263"/>
          <p14:tracePt t="10909" x="8093075" y="2862263"/>
          <p14:tracePt t="10909" x="8101013" y="2862263"/>
          <p14:tracePt t="10910" x="8101013" y="2854325"/>
          <p14:tracePt t="10913" x="8108950" y="2846388"/>
          <p14:tracePt t="10916" x="8108950" y="2838450"/>
          <p14:tracePt t="10918" x="8116888" y="2838450"/>
          <p14:tracePt t="10919" x="8116888" y="2830513"/>
          <p14:tracePt t="10920" x="8124825" y="2822575"/>
          <p14:tracePt t="10922" x="8132763" y="2822575"/>
          <p14:tracePt t="10924" x="8132763" y="2814638"/>
          <p14:tracePt t="10926" x="8140700" y="2814638"/>
          <p14:tracePt t="10927" x="8140700" y="2806700"/>
          <p14:tracePt t="10929" x="8140700" y="2798763"/>
          <p14:tracePt t="10930" x="8148638" y="2798763"/>
          <p14:tracePt t="10934" x="8156575" y="2790825"/>
          <p14:tracePt t="10939" x="8164513" y="2782888"/>
          <p14:tracePt t="10942" x="8172450" y="2782888"/>
          <p14:tracePt t="10945" x="8172450" y="2774950"/>
          <p14:tracePt t="10949" x="8172450" y="2767013"/>
          <p14:tracePt t="10952" x="8180388" y="2767013"/>
          <p14:tracePt t="10960" x="8180388" y="2759075"/>
          <p14:tracePt t="10970" x="8180388" y="2751138"/>
          <p14:tracePt t="10978" x="8189913" y="2743200"/>
          <p14:tracePt t="10986" x="8189913" y="2735263"/>
          <p14:tracePt t="10989" x="8189913" y="2727325"/>
          <p14:tracePt t="10997" x="8189913" y="2719388"/>
          <p14:tracePt t="11002" x="8197850" y="2719388"/>
          <p14:tracePt t="11004" x="8197850" y="2711450"/>
          <p14:tracePt t="11012" x="8197850" y="2703513"/>
          <p14:tracePt t="11017" x="8197850" y="2695575"/>
          <p14:tracePt t="11022" x="8205788" y="2695575"/>
          <p14:tracePt t="11023" x="8205788" y="2687638"/>
          <p14:tracePt t="11030" x="8205788" y="2679700"/>
          <p14:tracePt t="11037" x="8205788" y="2671763"/>
          <p14:tracePt t="11040" x="8205788" y="2663825"/>
          <p14:tracePt t="11047" x="8205788" y="2655888"/>
          <p14:tracePt t="11056" x="8205788" y="2647950"/>
          <p14:tracePt t="11064" x="8205788" y="2640013"/>
          <p14:tracePt t="11068" x="8205788" y="2632075"/>
          <p14:tracePt t="11075" x="8205788" y="2624138"/>
          <p14:tracePt t="11084" x="8205788" y="2616200"/>
          <p14:tracePt t="11091" x="8205788" y="2608263"/>
          <p14:tracePt t="11095" x="8205788" y="2600325"/>
          <p14:tracePt t="11102" x="8205788" y="2592388"/>
          <p14:tracePt t="11109" x="8205788" y="2584450"/>
          <p14:tracePt t="11120" x="8205788" y="2576513"/>
          <p14:tracePt t="11127" x="8205788" y="2566988"/>
          <p14:tracePt t="11150" x="8205788" y="2559050"/>
          <p14:tracePt t="11861" x="8205788" y="2551113"/>
          <p14:tracePt t="11872" x="8205788" y="2543175"/>
          <p14:tracePt t="11874" x="8205788" y="2535238"/>
          <p14:tracePt t="11878" x="8205788" y="2527300"/>
          <p14:tracePt t="11881" x="8197850" y="2527300"/>
          <p14:tracePt t="11883" x="8197850" y="2519363"/>
          <p14:tracePt t="11889" x="8197850" y="2511425"/>
          <p14:tracePt t="11903" x="8189913" y="2495550"/>
          <p14:tracePt t="11955" x="8180388" y="2495550"/>
          <p14:tracePt t="13054" x="8172450" y="2495550"/>
          <p14:tracePt t="13068" x="8164513" y="2495550"/>
          <p14:tracePt t="13102" x="8164513" y="2503488"/>
          <p14:tracePt t="13114" x="8156575" y="2503488"/>
          <p14:tracePt t="13124" x="8156575" y="2511425"/>
          <p14:tracePt t="13191" x="8156575" y="2519363"/>
          <p14:tracePt t="13216" x="8156575" y="2527300"/>
          <p14:tracePt t="13253" x="8156575" y="2535238"/>
          <p14:tracePt t="13263" x="8156575" y="2543175"/>
          <p14:tracePt t="13272" x="8156575" y="2551113"/>
          <p14:tracePt t="13280" x="8156575" y="2559050"/>
          <p14:tracePt t="13287" x="8164513" y="2559050"/>
          <p14:tracePt t="13288" x="8164513" y="2566988"/>
          <p14:tracePt t="13291" x="8164513" y="2576513"/>
          <p14:tracePt t="13295" x="8172450" y="2576513"/>
          <p14:tracePt t="13298" x="8172450" y="2584450"/>
          <p14:tracePt t="13306" x="8172450" y="2592388"/>
          <p14:tracePt t="13310" x="8180388" y="2592388"/>
          <p14:tracePt t="13313" x="8180388" y="2600325"/>
          <p14:tracePt t="13316" x="8180388" y="2608263"/>
          <p14:tracePt t="13323" x="8180388" y="2616200"/>
          <p14:tracePt t="13324" x="8189913" y="2616200"/>
          <p14:tracePt t="13329" x="8189913" y="2624138"/>
          <p14:tracePt t="13335" x="8189913" y="2632075"/>
          <p14:tracePt t="13337" x="8197850" y="2632075"/>
          <p14:tracePt t="13339" x="8197850" y="2640013"/>
          <p14:tracePt t="13341" x="8205788" y="2640013"/>
          <p14:tracePt t="13347" x="8205788" y="2647950"/>
          <p14:tracePt t="13355" x="8213725" y="2647950"/>
          <p14:tracePt t="13355" x="8213725" y="2655888"/>
          <p14:tracePt t="13364" x="8213725" y="2663825"/>
          <p14:tracePt t="13368" x="8221663" y="2663825"/>
          <p14:tracePt t="13370" x="8221663" y="2671763"/>
          <p14:tracePt t="13379" x="8229600" y="2671763"/>
          <p14:tracePt t="13380" x="8229600" y="2679700"/>
          <p14:tracePt t="13383" x="8237538" y="2679700"/>
          <p14:tracePt t="13388" x="8237538" y="2687638"/>
          <p14:tracePt t="13392" x="8245475" y="2687638"/>
          <p14:tracePt t="13397" x="8245475" y="2695575"/>
          <p14:tracePt t="13403" x="8253413" y="2703513"/>
          <p14:tracePt t="13413" x="8253413" y="2711450"/>
          <p14:tracePt t="13414" x="8261350" y="2711450"/>
          <p14:tracePt t="13420" x="8269288" y="2711450"/>
          <p14:tracePt t="13425" x="8269288" y="2719388"/>
          <p14:tracePt t="13432" x="8277225" y="2719388"/>
          <p14:tracePt t="13437" x="8277225" y="2727325"/>
          <p14:tracePt t="13444" x="8277225" y="2735263"/>
          <p14:tracePt t="13446" x="8285163" y="2735263"/>
          <p14:tracePt t="13464" x="8285163" y="2743200"/>
          <p14:tracePt t="13561" x="8293100" y="2743200"/>
          <p14:tracePt t="13566" x="8293100" y="2751138"/>
          <p14:tracePt t="13573" x="8293100" y="2759075"/>
          <p14:tracePt t="13578" x="8301038" y="2759075"/>
          <p14:tracePt t="13581" x="8301038" y="2767013"/>
          <p14:tracePt t="13584" x="8301038" y="2774950"/>
          <p14:tracePt t="13589" x="8301038" y="2782888"/>
          <p14:tracePt t="13594" x="8301038" y="2790825"/>
          <p14:tracePt t="13595" x="8308975" y="2790825"/>
          <p14:tracePt t="13598" x="8308975" y="2798763"/>
          <p14:tracePt t="13600" x="8308975" y="2806700"/>
          <p14:tracePt t="13604" x="8308975" y="2814638"/>
          <p14:tracePt t="13606" x="8316913" y="2822575"/>
          <p14:tracePt t="13609" x="8316913" y="2830513"/>
          <p14:tracePt t="13610" x="8316913" y="2838450"/>
          <p14:tracePt t="13613" x="8316913" y="2846388"/>
          <p14:tracePt t="13615" x="8324850" y="2846388"/>
          <p14:tracePt t="13616" x="8324850" y="2854325"/>
          <p14:tracePt t="13618" x="8324850" y="2862263"/>
          <p14:tracePt t="13620" x="8332788" y="2870200"/>
          <p14:tracePt t="13623" x="8332788" y="2878138"/>
          <p14:tracePt t="13625" x="8332788" y="2886075"/>
          <p14:tracePt t="13626" x="8340725" y="2886075"/>
          <p14:tracePt t="13628" x="8340725" y="2894013"/>
          <p14:tracePt t="13629" x="8340725" y="2901950"/>
          <p14:tracePt t="13631" x="8340725" y="2909888"/>
          <p14:tracePt t="13633" x="8348663" y="2919413"/>
          <p14:tracePt t="13635" x="8348663" y="2927350"/>
          <p14:tracePt t="13637" x="8348663" y="2935288"/>
          <p14:tracePt t="13639" x="8356600" y="2943225"/>
          <p14:tracePt t="13641" x="8356600" y="2951163"/>
          <p14:tracePt t="13642" x="8364538" y="2951163"/>
          <p14:tracePt t="13643" x="8364538" y="2959100"/>
          <p14:tracePt t="13644" x="8364538" y="2967038"/>
          <p14:tracePt t="13647" x="8372475" y="2974975"/>
          <p14:tracePt t="13649" x="8372475" y="2982913"/>
          <p14:tracePt t="13651" x="8380413" y="2990850"/>
          <p14:tracePt t="13653" x="8380413" y="3006725"/>
          <p14:tracePt t="13655" x="8388350" y="3006725"/>
          <p14:tracePt t="13656" x="8388350" y="3014663"/>
          <p14:tracePt t="13657" x="8396288" y="3022600"/>
          <p14:tracePt t="13658" x="8396288" y="3030538"/>
          <p14:tracePt t="13659" x="8404225" y="3038475"/>
          <p14:tracePt t="13661" x="8404225" y="3046413"/>
          <p14:tracePt t="13662" x="8404225" y="3054350"/>
          <p14:tracePt t="13664" x="8412163" y="3062288"/>
          <p14:tracePt t="13666" x="8412163" y="3070225"/>
          <p14:tracePt t="13668" x="8412163" y="3078163"/>
          <p14:tracePt t="13670" x="8420100" y="3086100"/>
          <p14:tracePt t="13672" x="8420100" y="3094038"/>
          <p14:tracePt t="13675" x="8428038" y="3101975"/>
          <p14:tracePt t="13678" x="8428038" y="3109913"/>
          <p14:tracePt t="13680" x="8428038" y="3117850"/>
          <p14:tracePt t="13685" x="8428038" y="3125788"/>
          <p14:tracePt t="13687" x="8435975" y="3125788"/>
          <p14:tracePt t="13692" x="8435975" y="3133725"/>
          <p14:tracePt t="13699" x="8435975" y="3141663"/>
          <p14:tracePt t="13704" x="8443913" y="3141663"/>
          <p14:tracePt t="13706" x="8443913" y="3149600"/>
          <p14:tracePt t="13777" x="8443913" y="3157538"/>
          <p14:tracePt t="13797" x="8451850" y="3157538"/>
          <p14:tracePt t="13800" x="8451850" y="3165475"/>
          <p14:tracePt t="14092" x="8451850" y="3173413"/>
          <p14:tracePt t="14097" x="8443913" y="3173413"/>
          <p14:tracePt t="14111" x="8435975" y="3173413"/>
          <p14:tracePt t="14125" x="8428038" y="3173413"/>
          <p14:tracePt t="14130" x="8428038" y="3181350"/>
          <p14:tracePt t="14130" x="8420100" y="3181350"/>
          <p14:tracePt t="14151" x="8412163" y="3181350"/>
          <p14:tracePt t="14192" x="8404225" y="3181350"/>
          <p14:tracePt t="14201" x="8396288" y="3181350"/>
          <p14:tracePt t="14206" x="8388350" y="3181350"/>
          <p14:tracePt t="14213" x="8380413" y="3181350"/>
          <p14:tracePt t="14219" x="8372475" y="3181350"/>
          <p14:tracePt t="14225" x="8364538" y="3181350"/>
          <p14:tracePt t="14230" x="8356600" y="3181350"/>
          <p14:tracePt t="14237" x="8348663" y="3181350"/>
          <p14:tracePt t="14243" x="8340725" y="3181350"/>
          <p14:tracePt t="14249" x="8332788" y="3181350"/>
          <p14:tracePt t="14254" x="8324850" y="3181350"/>
          <p14:tracePt t="14259" x="8324850" y="3189288"/>
          <p14:tracePt t="14260" x="8316913" y="3189288"/>
          <p14:tracePt t="14266" x="8308975" y="3189288"/>
          <p14:tracePt t="14272" x="8301038" y="3189288"/>
          <p14:tracePt t="14275" x="8293100" y="3189288"/>
          <p14:tracePt t="14279" x="8285163" y="3189288"/>
          <p14:tracePt t="14284" x="8277225" y="3189288"/>
          <p14:tracePt t="14289" x="8269288" y="3189288"/>
          <p14:tracePt t="14290" x="8261350" y="3189288"/>
          <p14:tracePt t="14293" x="8253413" y="3189288"/>
          <p14:tracePt t="14297" x="8245475" y="3189288"/>
          <p14:tracePt t="14300" x="8237538" y="3189288"/>
          <p14:tracePt t="14304" x="8229600" y="3197225"/>
          <p14:tracePt t="14306" x="8221663" y="3197225"/>
          <p14:tracePt t="14308" x="8213725" y="3197225"/>
          <p14:tracePt t="14311" x="8205788" y="3197225"/>
          <p14:tracePt t="14314" x="8197850" y="3197225"/>
          <p14:tracePt t="14315" x="8189913" y="3197225"/>
          <p14:tracePt t="14317" x="8180388" y="3197225"/>
          <p14:tracePt t="14321" x="8172450" y="3197225"/>
          <p14:tracePt t="14322" x="8164513" y="3197225"/>
          <p14:tracePt t="14323" x="8156575" y="3197225"/>
          <p14:tracePt t="14326" x="8148638" y="3197225"/>
          <p14:tracePt t="14328" x="8140700" y="3197225"/>
          <p14:tracePt t="14330" x="8124825" y="3197225"/>
          <p14:tracePt t="14333" x="8116888" y="3197225"/>
          <p14:tracePt t="14335" x="8108950" y="3197225"/>
          <p14:tracePt t="14338" x="8101013" y="3197225"/>
          <p14:tracePt t="14339" x="8093075" y="3197225"/>
          <p14:tracePt t="14340" x="8085138" y="3197225"/>
          <p14:tracePt t="14342" x="8077200" y="3197225"/>
          <p14:tracePt t="14344" x="8069263" y="3197225"/>
          <p14:tracePt t="14345" x="8061325" y="3197225"/>
          <p14:tracePt t="14347" x="8053388" y="3197225"/>
          <p14:tracePt t="14349" x="8045450" y="3197225"/>
          <p14:tracePt t="14351" x="8037513" y="3197225"/>
          <p14:tracePt t="14352" x="8029575" y="3197225"/>
          <p14:tracePt t="14355" x="8021638" y="3197225"/>
          <p14:tracePt t="14356" x="8013700" y="3197225"/>
          <p14:tracePt t="14358" x="8005763" y="3197225"/>
          <p14:tracePt t="14359" x="7997825" y="3197225"/>
          <p14:tracePt t="14361" x="7989888" y="3197225"/>
          <p14:tracePt t="14362" x="7981950" y="3197225"/>
          <p14:tracePt t="14364" x="7974013" y="3197225"/>
          <p14:tracePt t="14365" x="7966075" y="3197225"/>
          <p14:tracePt t="14367" x="7958138" y="3197225"/>
          <p14:tracePt t="14368" x="7950200" y="3197225"/>
          <p14:tracePt t="14369" x="7942263" y="3197225"/>
          <p14:tracePt t="14372" x="7934325" y="3197225"/>
          <p14:tracePt t="14372" x="7926388" y="3189288"/>
          <p14:tracePt t="14373" x="7918450" y="3189288"/>
          <p14:tracePt t="14375" x="7910513" y="3189288"/>
          <p14:tracePt t="14377" x="7902575" y="3189288"/>
          <p14:tracePt t="14378" x="7894638" y="3181350"/>
          <p14:tracePt t="14380" x="7886700" y="3181350"/>
          <p14:tracePt t="14381" x="7878763" y="3181350"/>
          <p14:tracePt t="14383" x="7870825" y="3181350"/>
          <p14:tracePt t="14384" x="7862888" y="3181350"/>
          <p14:tracePt t="14385" x="7854950" y="3181350"/>
          <p14:tracePt t="14388" x="7847013" y="3181350"/>
          <p14:tracePt t="14389" x="7839075" y="3181350"/>
          <p14:tracePt t="14390" x="7829550" y="3181350"/>
          <p14:tracePt t="14391" x="7821613" y="3181350"/>
          <p14:tracePt t="14394" x="7813675" y="3181350"/>
          <p14:tracePt t="14395" x="7805738" y="3173413"/>
          <p14:tracePt t="14397" x="7789863" y="3173413"/>
          <p14:tracePt t="14398" x="7781925" y="3173413"/>
          <p14:tracePt t="14400" x="7773988" y="3173413"/>
          <p14:tracePt t="14401" x="7766050" y="3173413"/>
          <p14:tracePt t="14403" x="7758113" y="3173413"/>
          <p14:tracePt t="14405" x="7750175" y="3173413"/>
          <p14:tracePt t="14406" x="7742238" y="3173413"/>
          <p14:tracePt t="14407" x="7734300" y="3173413"/>
          <p14:tracePt t="14409" x="7726363" y="3173413"/>
          <p14:tracePt t="14411" x="7718425" y="3173413"/>
          <p14:tracePt t="14412" x="7710488" y="3173413"/>
          <p14:tracePt t="14414" x="7702550" y="3173413"/>
          <p14:tracePt t="14416" x="7694613" y="3173413"/>
          <p14:tracePt t="14418" x="7678738" y="3173413"/>
          <p14:tracePt t="14421" x="7670800" y="3173413"/>
          <p14:tracePt t="14422" x="7662863" y="3173413"/>
          <p14:tracePt t="14424" x="7654925" y="3173413"/>
          <p14:tracePt t="14425" x="7646988" y="3173413"/>
          <p14:tracePt t="14427" x="7639050" y="3173413"/>
          <p14:tracePt t="14429" x="7631113" y="3173413"/>
          <p14:tracePt t="14431" x="7623175" y="3173413"/>
          <p14:tracePt t="14432" x="7615238" y="3173413"/>
          <p14:tracePt t="14434" x="7607300" y="3173413"/>
          <p14:tracePt t="14435" x="7599363" y="3173413"/>
          <p14:tracePt t="14438" x="7591425" y="3173413"/>
          <p14:tracePt t="14439" x="7583488" y="3173413"/>
          <p14:tracePt t="14440" x="7575550" y="3173413"/>
          <p14:tracePt t="14442" x="7567613" y="3173413"/>
          <p14:tracePt t="14444" x="7559675" y="3173413"/>
          <p14:tracePt t="14446" x="7551738" y="3173413"/>
          <p14:tracePt t="14448" x="7543800" y="3173413"/>
          <p14:tracePt t="14450" x="7535863" y="3173413"/>
          <p14:tracePt t="14452" x="7527925" y="3173413"/>
          <p14:tracePt t="14454" x="7519988" y="3173413"/>
          <p14:tracePt t="14457" x="7512050" y="3173413"/>
          <p14:tracePt t="14459" x="7504113" y="3173413"/>
          <p14:tracePt t="14462" x="7496175" y="3173413"/>
          <p14:tracePt t="14463" x="7486650" y="3173413"/>
          <p14:tracePt t="14467" x="7478713" y="3173413"/>
          <p14:tracePt t="14471" x="7470775" y="3173413"/>
          <p14:tracePt t="14474" x="7462838" y="3173413"/>
          <p14:tracePt t="14475" x="7454900" y="3173413"/>
          <p14:tracePt t="14480" x="7446963" y="3173413"/>
          <p14:tracePt t="14484" x="7439025" y="3173413"/>
          <p14:tracePt t="14489" x="7431088" y="3173413"/>
          <p14:tracePt t="14491" x="7423150" y="3173413"/>
          <p14:tracePt t="14496" x="7415213" y="3173413"/>
          <p14:tracePt t="14501" x="7407275" y="3173413"/>
          <p14:tracePt t="14506" x="7407275" y="3181350"/>
          <p14:tracePt t="14506" x="7399338" y="3181350"/>
          <p14:tracePt t="14508" x="7391400" y="3181350"/>
          <p14:tracePt t="14513" x="7383463" y="3181350"/>
          <p14:tracePt t="14519" x="7375525" y="3181350"/>
          <p14:tracePt t="14525" x="7367588" y="3181350"/>
          <p14:tracePt t="14528" x="7359650" y="3189288"/>
          <p14:tracePt t="14532" x="7351713" y="3189288"/>
          <p14:tracePt t="14539" x="7343775" y="3189288"/>
          <p14:tracePt t="14543" x="7335838" y="3189288"/>
          <p14:tracePt t="14546" x="7327900" y="3189288"/>
          <p14:tracePt t="14551" x="7319963" y="3189288"/>
          <p14:tracePt t="14558" x="7312025" y="3189288"/>
          <p14:tracePt t="14561" x="7312025" y="3197225"/>
          <p14:tracePt t="14562" x="7304088" y="3197225"/>
          <p14:tracePt t="14565" x="7296150" y="3197225"/>
          <p14:tracePt t="14571" x="7288213" y="3197225"/>
          <p14:tracePt t="14575" x="7280275" y="3197225"/>
          <p14:tracePt t="14581" x="7272338" y="3197225"/>
          <p14:tracePt t="14583" x="7264400" y="3197225"/>
          <p14:tracePt t="14589" x="7256463" y="3197225"/>
          <p14:tracePt t="14594" x="7248525" y="3197225"/>
          <p14:tracePt t="14597" x="7248525" y="3205163"/>
          <p14:tracePt t="14599" x="7240588" y="3205163"/>
          <p14:tracePt t="14606" x="7232650" y="3205163"/>
          <p14:tracePt t="14609" x="7224713" y="3205163"/>
          <p14:tracePt t="14616" x="7216775" y="3205163"/>
          <p14:tracePt t="14624" x="7208838" y="3205163"/>
          <p14:tracePt t="14634" x="7200900" y="3205163"/>
          <p14:tracePt t="14640" x="7192963" y="3205163"/>
          <p14:tracePt t="14653" x="7185025" y="3205163"/>
          <p14:tracePt t="14671" x="7177088" y="3205163"/>
          <p14:tracePt t="14684" x="7177088" y="3213100"/>
          <p14:tracePt t="14690" x="7169150" y="3213100"/>
          <p14:tracePt t="14696" x="7161213" y="3213100"/>
          <p14:tracePt t="14700" x="7161213" y="3221038"/>
          <p14:tracePt t="14709" x="7153275" y="3221038"/>
          <p14:tracePt t="14715" x="7153275" y="3228975"/>
          <p14:tracePt t="14716" x="7145338" y="3228975"/>
          <p14:tracePt t="14726" x="7135813" y="3228975"/>
          <p14:tracePt t="14728" x="7135813" y="3236913"/>
          <p14:tracePt t="14729" x="7127875" y="3236913"/>
          <p14:tracePt t="14739" x="7119938" y="3236913"/>
          <p14:tracePt t="14743" x="7119938" y="3244850"/>
          <p14:tracePt t="14751" x="7112000" y="3252788"/>
          <p14:tracePt t="14766" x="7104063" y="3262313"/>
          <p14:tracePt t="14775" x="7096125" y="3262313"/>
          <p14:tracePt t="14777" x="7096125" y="3270250"/>
          <p14:tracePt t="14790" x="7096125" y="3278188"/>
          <p14:tracePt t="14798" x="7088188" y="3278188"/>
          <p14:tracePt t="14799" x="7088188" y="3286125"/>
          <p14:tracePt t="14803" x="7088188" y="3294063"/>
          <p14:tracePt t="14814" x="7088188" y="3302000"/>
          <p14:tracePt t="14820" x="7080250" y="3302000"/>
          <p14:tracePt t="14823" x="7080250" y="3309938"/>
          <p14:tracePt t="14833" x="7080250" y="3317875"/>
          <p14:tracePt t="14839" x="7080250" y="3325813"/>
          <p14:tracePt t="14850" x="7080250" y="3333750"/>
          <p14:tracePt t="14865" x="7080250" y="3341688"/>
          <p14:tracePt t="14894" x="7080250" y="3349625"/>
          <p14:tracePt t="14897" x="7072313" y="3349625"/>
          <p14:tracePt t="15050" x="7080250" y="3349625"/>
          <p14:tracePt t="15055" x="7088188" y="3349625"/>
          <p14:tracePt t="15059" x="7096125" y="3349625"/>
          <p14:tracePt t="15061" x="7104063" y="3349625"/>
          <p14:tracePt t="15064" x="7112000" y="3349625"/>
          <p14:tracePt t="15066" x="7119938" y="3349625"/>
          <p14:tracePt t="15069" x="7135813" y="3349625"/>
          <p14:tracePt t="15072" x="7145338" y="3349625"/>
          <p14:tracePt t="15073" x="7153275" y="3349625"/>
          <p14:tracePt t="15075" x="7161213" y="3349625"/>
          <p14:tracePt t="15076" x="7169150" y="3349625"/>
          <p14:tracePt t="15078" x="7177088" y="3349625"/>
          <p14:tracePt t="15080" x="7185025" y="3349625"/>
          <p14:tracePt t="15082" x="7192963" y="3349625"/>
          <p14:tracePt t="15083" x="7200900" y="3349625"/>
          <p14:tracePt t="15085" x="7208838" y="3349625"/>
          <p14:tracePt t="15086" x="7216775" y="3349625"/>
          <p14:tracePt t="15088" x="7232650" y="3349625"/>
          <p14:tracePt t="15090" x="7240588" y="3349625"/>
          <p14:tracePt t="15091" x="7248525" y="3349625"/>
          <p14:tracePt t="15092" x="7256463" y="3349625"/>
          <p14:tracePt t="15093" x="7264400" y="3349625"/>
          <p14:tracePt t="15095" x="7280275" y="3349625"/>
          <p14:tracePt t="15097" x="7288213" y="3349625"/>
          <p14:tracePt t="15098" x="7296150" y="3349625"/>
          <p14:tracePt t="15099" x="7304088" y="3349625"/>
          <p14:tracePt t="15100" x="7312025" y="3349625"/>
          <p14:tracePt t="15102" x="7327900" y="3349625"/>
          <p14:tracePt t="15105" x="7335838" y="3349625"/>
          <p14:tracePt t="15106" x="7351713" y="3349625"/>
          <p14:tracePt t="15107" x="7359650" y="3349625"/>
          <p14:tracePt t="15108" x="7375525" y="3349625"/>
          <p14:tracePt t="15110" x="7383463" y="3349625"/>
          <p14:tracePt t="15111" x="7391400" y="3349625"/>
          <p14:tracePt t="15112" x="7399338" y="3349625"/>
          <p14:tracePt t="15113" x="7415213" y="3357563"/>
          <p14:tracePt t="15114" x="7423150" y="3357563"/>
          <p14:tracePt t="15115" x="7431088" y="3357563"/>
          <p14:tracePt t="15116" x="7439025" y="3357563"/>
          <p14:tracePt t="15117" x="7446963" y="3357563"/>
          <p14:tracePt t="15118" x="7454900" y="3357563"/>
          <p14:tracePt t="15119" x="7462838" y="3357563"/>
          <p14:tracePt t="15120" x="7470775" y="3357563"/>
          <p14:tracePt t="15122" x="7478713" y="3357563"/>
          <p14:tracePt t="15123" x="7486650" y="3357563"/>
          <p14:tracePt t="15123" x="7496175" y="3357563"/>
          <p14:tracePt t="15124" x="7504113" y="3357563"/>
          <p14:tracePt t="15125" x="7512050" y="3357563"/>
          <p14:tracePt t="15126" x="7519988" y="3357563"/>
          <p14:tracePt t="15127" x="7527925" y="3357563"/>
          <p14:tracePt t="15128" x="7535863" y="3357563"/>
          <p14:tracePt t="15130" x="7551738" y="3357563"/>
          <p14:tracePt t="15131" x="7551738" y="3365500"/>
          <p14:tracePt t="15132" x="7559675" y="3365500"/>
          <p14:tracePt t="15133" x="7567613" y="3365500"/>
          <p14:tracePt t="15134" x="7575550" y="3365500"/>
          <p14:tracePt t="15135" x="7583488" y="3365500"/>
          <p14:tracePt t="15137" x="7599363" y="3365500"/>
          <p14:tracePt t="15139" x="7607300" y="3365500"/>
          <p14:tracePt t="15140" x="7623175" y="3373438"/>
          <p14:tracePt t="15142" x="7631113" y="3373438"/>
          <p14:tracePt t="15143" x="7639050" y="3373438"/>
          <p14:tracePt t="15144" x="7646988" y="3373438"/>
          <p14:tracePt t="15146" x="7662863" y="3373438"/>
          <p14:tracePt t="15148" x="7670800" y="3373438"/>
          <p14:tracePt t="15149" x="7678738" y="3373438"/>
          <p14:tracePt t="15151" x="7686675" y="3373438"/>
          <p14:tracePt t="15152" x="7694613" y="3373438"/>
          <p14:tracePt t="15155" x="7702550" y="3373438"/>
          <p14:tracePt t="15156" x="7710488" y="3373438"/>
          <p14:tracePt t="15157" x="7718425" y="3373438"/>
          <p14:tracePt t="15158" x="7726363" y="3373438"/>
          <p14:tracePt t="15160" x="7734300" y="3373438"/>
          <p14:tracePt t="15162" x="7742238" y="3373438"/>
          <p14:tracePt t="15164" x="7750175" y="3373438"/>
          <p14:tracePt t="15165" x="7758113" y="3373438"/>
          <p14:tracePt t="15167" x="7766050" y="3373438"/>
          <p14:tracePt t="15168" x="7773988" y="3373438"/>
          <p14:tracePt t="15169" x="7781925" y="3373438"/>
          <p14:tracePt t="15172" x="7789863" y="3381375"/>
          <p14:tracePt t="15174" x="7797800" y="3381375"/>
          <p14:tracePt t="15176" x="7805738" y="3381375"/>
          <p14:tracePt t="15177" x="7813675" y="3381375"/>
          <p14:tracePt t="15179" x="7821613" y="3381375"/>
          <p14:tracePt t="15181" x="7829550" y="3381375"/>
          <p14:tracePt t="15183" x="7839075" y="3381375"/>
          <p14:tracePt t="15185" x="7847013" y="3381375"/>
          <p14:tracePt t="15189" x="7854950" y="3381375"/>
          <p14:tracePt t="15190" x="7862888" y="3381375"/>
          <p14:tracePt t="15192" x="7870825" y="3381375"/>
          <p14:tracePt t="15194" x="7878763" y="3381375"/>
          <p14:tracePt t="15196" x="7886700" y="3381375"/>
          <p14:tracePt t="15199" x="7894638" y="3381375"/>
          <p14:tracePt t="15201" x="7902575" y="3381375"/>
          <p14:tracePt t="15202" x="7910513" y="3381375"/>
          <p14:tracePt t="15206" x="7918450" y="3381375"/>
          <p14:tracePt t="15207" x="7926388" y="3381375"/>
          <p14:tracePt t="15209" x="7934325" y="3381375"/>
          <p14:tracePt t="15211" x="7942263" y="3381375"/>
          <p14:tracePt t="15213" x="7950200" y="3381375"/>
          <p14:tracePt t="15216" x="7958138" y="3381375"/>
          <p14:tracePt t="15219" x="7966075" y="3381375"/>
          <p14:tracePt t="15220" x="7974013" y="3381375"/>
          <p14:tracePt t="15223" x="7981950" y="3381375"/>
          <p14:tracePt t="15226" x="7989888" y="3381375"/>
          <p14:tracePt t="15229" x="7997825" y="3381375"/>
          <p14:tracePt t="15230" x="8005763" y="3381375"/>
          <p14:tracePt t="15233" x="8013700" y="3381375"/>
          <p14:tracePt t="15236" x="8021638" y="3381375"/>
          <p14:tracePt t="15240" x="8029575" y="3381375"/>
          <p14:tracePt t="15241" x="8037513" y="3381375"/>
          <p14:tracePt t="15244" x="8045450" y="3381375"/>
          <p14:tracePt t="15247" x="8053388" y="3381375"/>
          <p14:tracePt t="15251" x="8061325" y="3381375"/>
          <p14:tracePt t="15253" x="8069263" y="3381375"/>
          <p14:tracePt t="15256" x="8077200" y="3381375"/>
          <p14:tracePt t="15259" x="8085138" y="3381375"/>
          <p14:tracePt t="15262" x="8093075" y="3381375"/>
          <p14:tracePt t="15265" x="8101013" y="3381375"/>
          <p14:tracePt t="15266" x="8108950" y="3381375"/>
          <p14:tracePt t="15269" x="8116888" y="3381375"/>
          <p14:tracePt t="15273" x="8124825" y="3381375"/>
          <p14:tracePt t="15275" x="8132763" y="3381375"/>
          <p14:tracePt t="15277" x="8140700" y="3381375"/>
          <p14:tracePt t="15279" x="8148638" y="3381375"/>
          <p14:tracePt t="15282" x="8156575" y="3381375"/>
          <p14:tracePt t="15284" x="8164513" y="3381375"/>
          <p14:tracePt t="15286" x="8172450" y="3381375"/>
          <p14:tracePt t="15288" x="8180388" y="3381375"/>
          <p14:tracePt t="15291" x="8189913" y="3381375"/>
          <p14:tracePt t="15294" x="8197850" y="3381375"/>
          <p14:tracePt t="15295" x="8205788" y="3381375"/>
          <p14:tracePt t="15297" x="8213725" y="3381375"/>
          <p14:tracePt t="15300" x="8221663" y="3381375"/>
          <p14:tracePt t="15302" x="8229600" y="3381375"/>
          <p14:tracePt t="15305" x="8237538" y="3381375"/>
          <p14:tracePt t="15307" x="8245475" y="3381375"/>
          <p14:tracePt t="15309" x="8253413" y="3381375"/>
          <p14:tracePt t="15311" x="8261350" y="3381375"/>
          <p14:tracePt t="15313" x="8269288" y="3381375"/>
          <p14:tracePt t="15316" x="8277225" y="3381375"/>
          <p14:tracePt t="15319" x="8285163" y="3381375"/>
          <p14:tracePt t="15323" x="8293100" y="3381375"/>
          <p14:tracePt t="15324" x="8301038" y="3381375"/>
          <p14:tracePt t="15327" x="8308975" y="3381375"/>
          <p14:tracePt t="15331" x="8316913" y="3381375"/>
          <p14:tracePt t="15335" x="8324850" y="3381375"/>
          <p14:tracePt t="15340" x="8332788" y="3381375"/>
          <p14:tracePt t="15342" x="8340725" y="3381375"/>
          <p14:tracePt t="15349" x="8348663" y="3381375"/>
          <p14:tracePt t="15361" x="8356600" y="3381375"/>
          <p14:tracePt t="15553" x="8364538" y="3381375"/>
          <p14:tracePt t="15561" x="8372475" y="3381375"/>
          <p14:tracePt t="15568" x="8380413" y="3381375"/>
          <p14:tracePt t="15574" x="8388350" y="3381375"/>
          <p14:tracePt t="15579" x="8396288" y="3381375"/>
          <p14:tracePt t="15581" x="8404225" y="3381375"/>
          <p14:tracePt t="15584" x="8412163" y="3381375"/>
          <p14:tracePt t="15590" x="8420100" y="3381375"/>
          <p14:tracePt t="15593" x="8428038" y="3381375"/>
          <p14:tracePt t="15595" x="8435975" y="3381375"/>
          <p14:tracePt t="15599" x="8443913" y="3381375"/>
          <p14:tracePt t="15603" x="8451850" y="3381375"/>
          <p14:tracePt t="15608" x="8459788" y="3381375"/>
          <p14:tracePt t="15609" x="8467725" y="3381375"/>
          <p14:tracePt t="15612" x="8475663" y="3381375"/>
          <p14:tracePt t="15616" x="8483600" y="3381375"/>
          <p14:tracePt t="15620" x="8491538" y="3381375"/>
          <p14:tracePt t="15623" x="8499475" y="3381375"/>
          <p14:tracePt t="15626" x="8507413" y="3381375"/>
          <p14:tracePt t="15628" x="8515350" y="3381375"/>
          <p14:tracePt t="15632" x="8523288" y="3381375"/>
          <p14:tracePt t="15633" x="8531225" y="3381375"/>
          <p14:tracePt t="15637" x="8540750" y="3381375"/>
          <p14:tracePt t="15641" x="8548688" y="3381375"/>
          <p14:tracePt t="15641" x="8548688" y="3389313"/>
          <p14:tracePt t="15644" x="8556625" y="3389313"/>
          <p14:tracePt t="15648" x="8564563" y="3389313"/>
          <p14:tracePt t="15650" x="8572500" y="3389313"/>
          <p14:tracePt t="15654" x="8580438" y="3389313"/>
          <p14:tracePt t="15658" x="8588375" y="3389313"/>
          <p14:tracePt t="15663" x="8596313" y="3389313"/>
          <p14:tracePt t="15666" x="8604250" y="3389313"/>
          <p14:tracePt t="15672" x="8612188" y="3389313"/>
          <p14:tracePt t="15678" x="8620125" y="3389313"/>
          <p14:tracePt t="15686" x="8628063" y="3389313"/>
          <p14:tracePt t="15691" x="8636000" y="3389313"/>
          <p14:tracePt t="15911" x="8643938" y="3389313"/>
          <p14:tracePt t="15917" x="8651875" y="3389313"/>
          <p14:tracePt t="15922" x="8659813" y="3389313"/>
          <p14:tracePt t="15923" x="8667750" y="3389313"/>
          <p14:tracePt t="15925" x="8675688" y="3389313"/>
          <p14:tracePt t="15928" x="8683625" y="3389313"/>
          <p14:tracePt t="15930" x="8691563" y="3389313"/>
          <p14:tracePt t="15931" x="8699500" y="3389313"/>
          <p14:tracePt t="15933" x="8707438" y="3389313"/>
          <p14:tracePt t="15935" x="8715375" y="3389313"/>
          <p14:tracePt t="15937" x="8723313" y="3389313"/>
          <p14:tracePt t="15939" x="8739188" y="3389313"/>
          <p14:tracePt t="15941" x="8747125" y="3389313"/>
          <p14:tracePt t="15942" x="8755063" y="3389313"/>
          <p14:tracePt t="15943" x="8763000" y="3389313"/>
          <p14:tracePt t="15945" x="8778875" y="3389313"/>
          <p14:tracePt t="15947" x="8786813" y="3389313"/>
          <p14:tracePt t="15948" x="8794750" y="3389313"/>
          <p14:tracePt t="15949" x="8802688" y="3389313"/>
          <p14:tracePt t="15950" x="8810625" y="3389313"/>
          <p14:tracePt t="15951" x="8810625" y="3397250"/>
          <p14:tracePt t="15952" x="8818563" y="3397250"/>
          <p14:tracePt t="15953" x="8826500" y="3397250"/>
          <p14:tracePt t="15954" x="8834438" y="3397250"/>
          <p14:tracePt t="15956" x="8842375" y="3397250"/>
          <p14:tracePt t="15957" x="8850313" y="3397250"/>
          <p14:tracePt t="15958" x="8858250" y="3397250"/>
          <p14:tracePt t="15958" x="8874125" y="3397250"/>
          <p14:tracePt t="15959" x="8874125" y="3405188"/>
          <p14:tracePt t="15960" x="8883650" y="3405188"/>
          <p14:tracePt t="15961" x="8899525" y="3405188"/>
          <p14:tracePt t="15963" x="8907463" y="3405188"/>
          <p14:tracePt t="15964" x="8923338" y="3405188"/>
          <p14:tracePt t="15965" x="8931275" y="3405188"/>
          <p14:tracePt t="15966" x="8939213" y="3405188"/>
          <p14:tracePt t="15968" x="8947150" y="3405188"/>
          <p14:tracePt t="15969" x="8963025" y="3405188"/>
          <p14:tracePt t="15970" x="8970963" y="3405188"/>
          <p14:tracePt t="15971" x="8978900" y="3405188"/>
          <p14:tracePt t="15973" x="8986838" y="3405188"/>
          <p14:tracePt t="15974" x="8994775" y="3405188"/>
          <p14:tracePt t="15974" x="9018588" y="3413125"/>
          <p14:tracePt t="15975" x="9026525" y="3413125"/>
          <p14:tracePt t="15976" x="9034463" y="3413125"/>
          <p14:tracePt t="15977" x="9042400" y="3413125"/>
          <p14:tracePt t="15978" x="9058275" y="3413125"/>
          <p14:tracePt t="15979" x="9066213" y="3413125"/>
          <p14:tracePt t="15980" x="9074150" y="3413125"/>
          <p14:tracePt t="15981" x="9090025" y="3413125"/>
          <p14:tracePt t="15982" x="9097963" y="3413125"/>
          <p14:tracePt t="15983" x="9105900" y="3413125"/>
          <p14:tracePt t="15984" x="9121775" y="3413125"/>
          <p14:tracePt t="15985" x="9129713" y="3413125"/>
          <p14:tracePt t="15986" x="9137650" y="3413125"/>
          <p14:tracePt t="15987" x="9153525" y="3421063"/>
          <p14:tracePt t="15988" x="9169400" y="3421063"/>
          <p14:tracePt t="15990" x="9177338" y="3421063"/>
          <p14:tracePt t="15991" x="9185275" y="3421063"/>
          <p14:tracePt t="15991" x="9201150" y="3421063"/>
          <p14:tracePt t="15992" x="9217025" y="3421063"/>
          <p14:tracePt t="15993" x="9224963" y="3421063"/>
          <p14:tracePt t="15995" x="9242425" y="3421063"/>
          <p14:tracePt t="15996" x="9258300" y="3421063"/>
          <p14:tracePt t="15997" x="9266238" y="3421063"/>
          <p14:tracePt t="15998" x="9274175" y="3429000"/>
          <p14:tracePt t="15999" x="9297988" y="3429000"/>
          <p14:tracePt t="16000" x="9305925" y="3429000"/>
          <p14:tracePt t="16001" x="9313863" y="3429000"/>
          <p14:tracePt t="16002" x="9321800" y="3429000"/>
          <p14:tracePt t="16003" x="9337675" y="3429000"/>
          <p14:tracePt t="16004" x="9353550" y="3429000"/>
          <p14:tracePt t="16006" x="9369425" y="3429000"/>
          <p14:tracePt t="16007" x="9385300" y="3429000"/>
          <p14:tracePt t="16008" x="9393238" y="3429000"/>
          <p14:tracePt t="16008" x="9409113" y="3429000"/>
          <p14:tracePt t="16010" x="9417050" y="3429000"/>
          <p14:tracePt t="16010" x="9432925" y="3429000"/>
          <p14:tracePt t="16011" x="9448800" y="3429000"/>
          <p14:tracePt t="16012" x="9464675" y="3436938"/>
          <p14:tracePt t="16013" x="9472613" y="3436938"/>
          <p14:tracePt t="16014" x="9488488" y="3436938"/>
          <p14:tracePt t="16015" x="9496425" y="3436938"/>
          <p14:tracePt t="16016" x="9504363" y="3436938"/>
          <p14:tracePt t="16017" x="9520238" y="3436938"/>
          <p14:tracePt t="16018" x="9528175" y="3436938"/>
          <p14:tracePt t="16019" x="9536113" y="3436938"/>
          <p14:tracePt t="16020" x="9551988" y="3436938"/>
          <p14:tracePt t="16021" x="9559925" y="3436938"/>
          <p14:tracePt t="16023" x="9567863" y="3436938"/>
          <p14:tracePt t="16024" x="9575800" y="3436938"/>
          <p14:tracePt t="16025" x="9601200" y="3436938"/>
          <p14:tracePt t="16026" x="9609138" y="3436938"/>
          <p14:tracePt t="16027" x="9625013" y="3436938"/>
          <p14:tracePt t="16028" x="9632950" y="3436938"/>
          <p14:tracePt t="16029" x="9640888" y="3436938"/>
          <p14:tracePt t="16030" x="9648825" y="3436938"/>
          <p14:tracePt t="16031" x="9656763" y="3436938"/>
          <p14:tracePt t="16032" x="9664700" y="3436938"/>
          <p14:tracePt t="16033" x="9680575" y="3436938"/>
          <p14:tracePt t="16034" x="9696450" y="3436938"/>
          <p14:tracePt t="16036" x="9704388" y="3436938"/>
          <p14:tracePt t="16037" x="9720263" y="3436938"/>
          <p14:tracePt t="16040" x="9736138" y="3436938"/>
          <p14:tracePt t="16041" x="9744075" y="3436938"/>
          <p14:tracePt t="16042" x="9752013" y="3436938"/>
          <p14:tracePt t="16043" x="9759950" y="3436938"/>
          <p14:tracePt t="16044" x="9767888" y="3436938"/>
          <p14:tracePt t="16045" x="9783763" y="3436938"/>
          <p14:tracePt t="16047" x="9791700" y="3436938"/>
          <p14:tracePt t="16048" x="9799638" y="3436938"/>
          <p14:tracePt t="16049" x="9807575" y="3436938"/>
          <p14:tracePt t="16050" x="9815513" y="3436938"/>
          <p14:tracePt t="16052" x="9831388" y="3436938"/>
          <p14:tracePt t="16053" x="9839325" y="3436938"/>
          <p14:tracePt t="16055" x="9847263" y="3436938"/>
          <p14:tracePt t="16056" x="9855200" y="3436938"/>
          <p14:tracePt t="16058" x="9863138" y="3436938"/>
          <p14:tracePt t="16059" x="9871075" y="3436938"/>
          <p14:tracePt t="16060" x="9879013" y="3436938"/>
          <p14:tracePt t="16061" x="9886950" y="3436938"/>
          <p14:tracePt t="16063" x="9902825" y="3436938"/>
          <p14:tracePt t="16066" x="9910763" y="3436938"/>
          <p14:tracePt t="16068" x="9918700" y="3436938"/>
          <p14:tracePt t="16069" x="9926638" y="3436938"/>
          <p14:tracePt t="16070" x="9936163" y="3436938"/>
          <p14:tracePt t="16072" x="9952038" y="3436938"/>
          <p14:tracePt t="16075" x="9959975" y="3436938"/>
          <p14:tracePt t="16077" x="9967913" y="3436938"/>
          <p14:tracePt t="16079" x="9975850" y="3436938"/>
          <p14:tracePt t="16079" x="9983788" y="3436938"/>
          <p14:tracePt t="16081" x="9991725" y="3436938"/>
          <p14:tracePt t="16083" x="9999663" y="3436938"/>
          <p14:tracePt t="16085" x="10007600" y="3436938"/>
          <p14:tracePt t="16086" x="10015538" y="3436938"/>
          <p14:tracePt t="16088" x="10023475" y="3436938"/>
          <p14:tracePt t="16091" x="10031413" y="3436938"/>
          <p14:tracePt t="16093" x="10047288" y="3436938"/>
          <p14:tracePt t="16095" x="10055225" y="3436938"/>
          <p14:tracePt t="16096" x="10063163" y="3436938"/>
          <p14:tracePt t="16098" x="10071100" y="3436938"/>
          <p14:tracePt t="16101" x="10079038" y="3436938"/>
          <p14:tracePt t="16103" x="10086975" y="3436938"/>
          <p14:tracePt t="16104" x="10094913" y="3436938"/>
          <p14:tracePt t="16107" x="10102850" y="3436938"/>
          <p14:tracePt t="16108" x="10110788" y="3436938"/>
          <p14:tracePt t="16110" x="10118725" y="3436938"/>
          <p14:tracePt t="16112" x="10126663" y="3436938"/>
          <p14:tracePt t="16114" x="10134600" y="3436938"/>
          <p14:tracePt t="16117" x="10142538" y="3436938"/>
          <p14:tracePt t="16119" x="10150475" y="3436938"/>
          <p14:tracePt t="16120" x="10158413" y="3436938"/>
          <p14:tracePt t="16124" x="10166350" y="3436938"/>
          <p14:tracePt t="16126" x="10174288" y="3436938"/>
          <p14:tracePt t="16129" x="10182225" y="3436938"/>
          <p14:tracePt t="16131" x="10190163" y="3436938"/>
          <p14:tracePt t="16135" x="10198100" y="3436938"/>
          <p14:tracePt t="16138" x="10206038" y="3436938"/>
          <p14:tracePt t="16143" x="10213975" y="3436938"/>
          <p14:tracePt t="16146" x="10221913" y="3436938"/>
          <p14:tracePt t="16152" x="10229850" y="3436938"/>
          <p14:tracePt t="16160" x="10237788" y="3436938"/>
          <p14:tracePt t="16169" x="10245725" y="3436938"/>
          <p14:tracePt t="16173" x="10253663" y="3436938"/>
          <p14:tracePt t="16184" x="10261600" y="3436938"/>
          <p14:tracePt t="16192" x="10261600" y="3429000"/>
          <p14:tracePt t="16194" x="10269538" y="3429000"/>
          <p14:tracePt t="16203" x="10279063" y="3429000"/>
          <p14:tracePt t="16209" x="10287000" y="3429000"/>
          <p14:tracePt t="16222" x="10294938" y="3429000"/>
          <p14:tracePt t="16241" x="10302875" y="3429000"/>
          <p14:tracePt t="17457" x="10302875" y="3421063"/>
          <p14:tracePt t="17471" x="10302875" y="3413125"/>
          <p14:tracePt t="17477" x="10302875" y="3405188"/>
          <p14:tracePt t="17487" x="10310813" y="3405188"/>
          <p14:tracePt t="17492" x="10310813" y="3397250"/>
          <p14:tracePt t="17500" x="10318750" y="3397250"/>
          <p14:tracePt t="17504" x="10326688" y="3389313"/>
          <p14:tracePt t="17514" x="10334625" y="3389313"/>
          <p14:tracePt t="17518" x="10334625" y="3381375"/>
          <p14:tracePt t="17525" x="10342563" y="3381375"/>
          <p14:tracePt t="17526" x="10342563" y="3373438"/>
          <p14:tracePt t="17532" x="10350500" y="3373438"/>
          <p14:tracePt t="17535" x="10358438" y="3373438"/>
          <p14:tracePt t="17539" x="10358438" y="3365500"/>
          <p14:tracePt t="17542" x="10366375" y="3365500"/>
          <p14:tracePt t="17547" x="10374313" y="3365500"/>
          <p14:tracePt t="17551" x="10382250" y="3357563"/>
          <p14:tracePt t="17553" x="10390188" y="3357563"/>
          <p14:tracePt t="17558" x="10398125" y="3357563"/>
          <p14:tracePt t="17561" x="10406063" y="3349625"/>
          <p14:tracePt t="17565" x="10414000" y="3349625"/>
          <p14:tracePt t="17567" x="10421938" y="3341688"/>
          <p14:tracePt t="17569" x="10429875" y="3341688"/>
          <p14:tracePt t="17572" x="10437813" y="3341688"/>
          <p14:tracePt t="17576" x="10445750" y="3333750"/>
          <p14:tracePt t="17577" x="10453688" y="3333750"/>
          <p14:tracePt t="17580" x="10461625" y="3333750"/>
          <p14:tracePt t="17583" x="10469563" y="3333750"/>
          <p14:tracePt t="17586" x="10477500" y="3325813"/>
          <p14:tracePt t="17588" x="10485438" y="3325813"/>
          <p14:tracePt t="17592" x="10493375" y="3325813"/>
          <p14:tracePt t="17595" x="10501313" y="3325813"/>
          <p14:tracePt t="17598" x="10501313" y="3317875"/>
          <p14:tracePt t="17599" x="10509250" y="3317875"/>
          <p14:tracePt t="17601" x="10517188" y="3317875"/>
          <p14:tracePt t="17603" x="10517188" y="3309938"/>
          <p14:tracePt t="17604" x="10525125" y="3309938"/>
          <p14:tracePt t="17607" x="10533063" y="3309938"/>
          <p14:tracePt t="17611" x="10541000" y="3309938"/>
          <p14:tracePt t="17613" x="10548938" y="3309938"/>
          <p14:tracePt t="17616" x="10556875" y="3309938"/>
          <p14:tracePt t="17619" x="10556875" y="3302000"/>
          <p14:tracePt t="17620" x="10564813" y="3302000"/>
          <p14:tracePt t="17624" x="10572750" y="3302000"/>
          <p14:tracePt t="17629" x="10580688" y="3302000"/>
          <p14:tracePt t="17631" x="10588625" y="3302000"/>
          <p14:tracePt t="17635" x="10596563" y="3294063"/>
          <p14:tracePt t="17639" x="10604500" y="3294063"/>
          <p14:tracePt t="17643" x="10612438" y="3294063"/>
          <p14:tracePt t="17645" x="10620375" y="3294063"/>
          <p14:tracePt t="17649" x="10629900" y="3294063"/>
          <p14:tracePt t="17653" x="10637838" y="3286125"/>
          <p14:tracePt t="17658" x="10645775" y="3286125"/>
          <p14:tracePt t="17659" x="10653713" y="3286125"/>
          <p14:tracePt t="17664" x="10661650" y="3286125"/>
          <p14:tracePt t="17668" x="10669588" y="3286125"/>
          <p14:tracePt t="17672" x="10677525" y="3286125"/>
          <p14:tracePt t="17675" x="10685463" y="3286125"/>
          <p14:tracePt t="17675" x="10685463" y="3278188"/>
          <p14:tracePt t="17678" x="10693400" y="3278188"/>
          <p14:tracePt t="17682" x="10701338" y="3278188"/>
          <p14:tracePt t="17687" x="10709275" y="3278188"/>
          <p14:tracePt t="17688" x="10717213" y="3278188"/>
          <p14:tracePt t="17693" x="10725150" y="3278188"/>
          <p14:tracePt t="17696" x="10733088" y="3278188"/>
          <p14:tracePt t="17699" x="10733088" y="3270250"/>
          <p14:tracePt t="17700" x="10741025" y="3270250"/>
          <p14:tracePt t="17702" x="10748963" y="3270250"/>
          <p14:tracePt t="17706" x="10756900" y="3270250"/>
          <p14:tracePt t="17709" x="10764838" y="3270250"/>
          <p14:tracePt t="17713" x="10772775" y="3270250"/>
          <p14:tracePt t="17715" x="10780713" y="3270250"/>
          <p14:tracePt t="17718" x="10788650" y="3270250"/>
          <p14:tracePt t="17721" x="10796588" y="3270250"/>
          <p14:tracePt t="17724" x="10804525" y="3270250"/>
          <p14:tracePt t="17726" x="10812463" y="3270250"/>
          <p14:tracePt t="17728" x="10820400" y="3270250"/>
          <p14:tracePt t="17730" x="10828338" y="3270250"/>
          <p14:tracePt t="17733" x="10836275" y="3270250"/>
          <p14:tracePt t="17736" x="10844213" y="3270250"/>
          <p14:tracePt t="17737" x="10852150" y="3270250"/>
          <p14:tracePt t="17739" x="10860088" y="3270250"/>
          <p14:tracePt t="17743" x="10868025" y="3270250"/>
          <p14:tracePt t="17745" x="10875963" y="3270250"/>
          <p14:tracePt t="17746" x="10883900" y="3270250"/>
          <p14:tracePt t="17749" x="10891838" y="3270250"/>
          <p14:tracePt t="17751" x="10899775" y="3270250"/>
          <p14:tracePt t="17754" x="10907713" y="3270250"/>
          <p14:tracePt t="17755" x="10915650" y="3270250"/>
          <p14:tracePt t="17759" x="10923588" y="3270250"/>
          <p14:tracePt t="17761" x="10931525" y="3270250"/>
          <p14:tracePt t="17763" x="10939463" y="3270250"/>
          <p14:tracePt t="17764" x="10947400" y="3270250"/>
          <p14:tracePt t="17767" x="10955338" y="3270250"/>
          <p14:tracePt t="17770" x="10963275" y="3270250"/>
          <p14:tracePt t="17773" x="10971213" y="3270250"/>
          <p14:tracePt t="17776" x="10980738" y="3270250"/>
          <p14:tracePt t="17778" x="10988675" y="3270250"/>
          <p14:tracePt t="17782" x="10988675" y="3278188"/>
          <p14:tracePt t="17783" x="10996613" y="3278188"/>
          <p14:tracePt t="17788" x="11004550" y="3278188"/>
          <p14:tracePt t="17791" x="11012488" y="3278188"/>
          <p14:tracePt t="17796" x="11020425" y="3278188"/>
          <p14:tracePt t="17808" x="11028363" y="3278188"/>
          <p14:tracePt t="18003" x="11028363" y="3286125"/>
          <p14:tracePt t="18005" x="11020425" y="3286125"/>
          <p14:tracePt t="18007" x="11012488" y="3286125"/>
          <p14:tracePt t="18009" x="11004550" y="3294063"/>
          <p14:tracePt t="18010" x="10996613" y="3294063"/>
          <p14:tracePt t="18012" x="10988675" y="3294063"/>
          <p14:tracePt t="18013" x="10988675" y="3302000"/>
          <p14:tracePt t="18014" x="10980738" y="3302000"/>
          <p14:tracePt t="18015" x="10971213" y="3309938"/>
          <p14:tracePt t="18016" x="10963275" y="3309938"/>
          <p14:tracePt t="18018" x="10955338" y="3309938"/>
          <p14:tracePt t="18019" x="10947400" y="3309938"/>
          <p14:tracePt t="18020" x="10939463" y="3317875"/>
          <p14:tracePt t="18023" x="10923588" y="3317875"/>
          <p14:tracePt t="18025" x="10915650" y="3325813"/>
          <p14:tracePt t="18026" x="10891838" y="3333750"/>
          <p14:tracePt t="18027" x="10883900" y="3333750"/>
          <p14:tracePt t="18028" x="10875963" y="3333750"/>
          <p14:tracePt t="18029" x="10868025" y="3341688"/>
          <p14:tracePt t="18030" x="10860088" y="3341688"/>
          <p14:tracePt t="18031" x="10852150" y="3341688"/>
          <p14:tracePt t="18032" x="10844213" y="3341688"/>
          <p14:tracePt t="18033" x="10828338" y="3349625"/>
          <p14:tracePt t="18034" x="10820400" y="3349625"/>
          <p14:tracePt t="18035" x="10812463" y="3357563"/>
          <p14:tracePt t="18037" x="10804525" y="3357563"/>
          <p14:tracePt t="18037" x="10788650" y="3365500"/>
          <p14:tracePt t="18038" x="10772775" y="3365500"/>
          <p14:tracePt t="18039" x="10764838" y="3365500"/>
          <p14:tracePt t="18041" x="10741025" y="3373438"/>
          <p14:tracePt t="18042" x="10733088" y="3373438"/>
          <p14:tracePt t="18044" x="10717213" y="3381375"/>
          <p14:tracePt t="18044" x="10701338" y="3381375"/>
          <p14:tracePt t="18045" x="10693400" y="3381375"/>
          <p14:tracePt t="18046" x="10677525" y="3381375"/>
          <p14:tracePt t="18048" x="10669588" y="3381375"/>
          <p14:tracePt t="18049" x="10653713" y="3389313"/>
          <p14:tracePt t="18049" x="10637838" y="3397250"/>
          <p14:tracePt t="18050" x="10620375" y="3397250"/>
          <p14:tracePt t="18051" x="10596563" y="3397250"/>
          <p14:tracePt t="18052" x="10580688" y="3405188"/>
          <p14:tracePt t="18053" x="10556875" y="3405188"/>
          <p14:tracePt t="18054" x="10541000" y="3413125"/>
          <p14:tracePt t="18055" x="10517188" y="3413125"/>
          <p14:tracePt t="18057" x="10501313" y="3421063"/>
          <p14:tracePt t="18059" x="10461625" y="3421063"/>
          <p14:tracePt t="18060" x="10437813" y="3429000"/>
          <p14:tracePt t="18062" x="10390188" y="3429000"/>
          <p14:tracePt t="18063" x="10326688" y="3444875"/>
          <p14:tracePt t="18065" x="10302875" y="3444875"/>
          <p14:tracePt t="18066" x="10237788" y="3444875"/>
          <p14:tracePt t="18067" x="10206038" y="3452813"/>
          <p14:tracePt t="18068" x="10198100" y="3452813"/>
          <p14:tracePt t="18069" x="10174288" y="3452813"/>
          <p14:tracePt t="18070" x="10126663" y="3460750"/>
          <p14:tracePt t="18071" x="10094913" y="3460750"/>
          <p14:tracePt t="18072" x="10071100" y="3460750"/>
          <p14:tracePt t="18074" x="10063163" y="3460750"/>
          <p14:tracePt t="18075" x="9999663" y="3468688"/>
          <p14:tracePt t="18077" x="9944100" y="3468688"/>
          <p14:tracePt t="18078" x="9902825" y="3468688"/>
          <p14:tracePt t="18079" x="9879013" y="3476625"/>
          <p14:tracePt t="18079" x="9823450" y="3476625"/>
          <p14:tracePt t="18080" x="9775825" y="3476625"/>
          <p14:tracePt t="18081" x="9752013" y="3476625"/>
          <p14:tracePt t="18082" x="9704388" y="3476625"/>
          <p14:tracePt t="18083" x="9664700" y="3476625"/>
          <p14:tracePt t="18084" x="9640888" y="3476625"/>
          <p14:tracePt t="18085" x="9593263" y="3484563"/>
          <p14:tracePt t="18086" x="9544050" y="3484563"/>
          <p14:tracePt t="18087" x="9520238" y="3484563"/>
          <p14:tracePt t="18088" x="9472613" y="3484563"/>
          <p14:tracePt t="18089" x="9432925" y="3484563"/>
          <p14:tracePt t="18090" x="9409113" y="3484563"/>
          <p14:tracePt t="18092" x="9361488" y="3484563"/>
          <p14:tracePt t="18094" x="9290050" y="3484563"/>
          <p14:tracePt t="18094" x="9234488" y="3484563"/>
          <p14:tracePt t="18095" x="9201150" y="3484563"/>
          <p14:tracePt t="18096" x="9177338" y="3484563"/>
          <p14:tracePt t="18097" x="9121775" y="3484563"/>
          <p14:tracePt t="18099" x="9042400" y="3484563"/>
          <p14:tracePt t="18100" x="8978900" y="3484563"/>
          <p14:tracePt t="18101" x="8947150" y="3484563"/>
          <p14:tracePt t="18102" x="8923338" y="3484563"/>
          <p14:tracePt t="18103" x="8883650" y="3484563"/>
          <p14:tracePt t="18104" x="8874125" y="3484563"/>
          <p14:tracePt t="18105" x="8802688" y="3484563"/>
          <p14:tracePt t="18106" x="8763000" y="3484563"/>
          <p14:tracePt t="18108" x="8755063" y="3484563"/>
          <p14:tracePt t="18109" x="8643938" y="3484563"/>
          <p14:tracePt t="18110" x="8636000" y="3484563"/>
          <p14:tracePt t="18111" x="8564563" y="3484563"/>
          <p14:tracePt t="18112" x="8531225" y="3484563"/>
          <p14:tracePt t="18113" x="8515350" y="3484563"/>
          <p14:tracePt t="18114" x="8483600" y="3484563"/>
          <p14:tracePt t="18115" x="8459788" y="3484563"/>
          <p14:tracePt t="18116" x="8404225" y="3484563"/>
          <p14:tracePt t="18117" x="8372475" y="3484563"/>
          <p14:tracePt t="18118" x="8348663" y="3484563"/>
          <p14:tracePt t="18119" x="8301038" y="3484563"/>
          <p14:tracePt t="18120" x="8269288" y="3484563"/>
          <p14:tracePt t="18121" x="8229600" y="3484563"/>
          <p14:tracePt t="18122" x="8197850" y="3484563"/>
          <p14:tracePt t="18123" x="8189913" y="3484563"/>
          <p14:tracePt t="18125" x="8156575" y="3484563"/>
          <p14:tracePt t="18126" x="8101013" y="3484563"/>
          <p14:tracePt t="18126" x="8077200" y="3484563"/>
          <p14:tracePt t="18127" x="8037513" y="3484563"/>
          <p14:tracePt t="18128" x="8013700" y="3484563"/>
          <p14:tracePt t="18129" x="7981950" y="3476625"/>
          <p14:tracePt t="18130" x="7974013" y="3476625"/>
          <p14:tracePt t="18131" x="7950200" y="3476625"/>
          <p14:tracePt t="18132" x="7902575" y="3476625"/>
          <p14:tracePt t="18133" x="7878763" y="3476625"/>
          <p14:tracePt t="18134" x="7854950" y="3476625"/>
          <p14:tracePt t="18135" x="7839075" y="3476625"/>
          <p14:tracePt t="18136" x="7805738" y="3476625"/>
          <p14:tracePt t="18137" x="7766050" y="3476625"/>
          <p14:tracePt t="18138" x="7742238" y="3468688"/>
          <p14:tracePt t="18139" x="7718425" y="3468688"/>
          <p14:tracePt t="18140" x="7710488" y="3468688"/>
          <p14:tracePt t="18142" x="7686675" y="3468688"/>
          <p14:tracePt t="18143" x="7631113" y="3468688"/>
          <p14:tracePt t="18144" x="7607300" y="3468688"/>
          <p14:tracePt t="18145" x="7583488" y="3468688"/>
          <p14:tracePt t="18146" x="7551738" y="3468688"/>
          <p14:tracePt t="18147" x="7527925" y="3468688"/>
          <p14:tracePt t="18148" x="7504113" y="3468688"/>
          <p14:tracePt t="18149" x="7478713" y="3460750"/>
          <p14:tracePt t="18150" x="7470775" y="3460750"/>
          <p14:tracePt t="18151" x="7446963" y="3460750"/>
          <p14:tracePt t="18152" x="7431088" y="3460750"/>
          <p14:tracePt t="18153" x="7407275" y="3460750"/>
          <p14:tracePt t="18154" x="7391400" y="3460750"/>
          <p14:tracePt t="18155" x="7367588" y="3460750"/>
          <p14:tracePt t="18156" x="7351713" y="3460750"/>
          <p14:tracePt t="18158" x="7312025" y="3460750"/>
          <p14:tracePt t="18159" x="7288213" y="3460750"/>
          <p14:tracePt t="18160" x="7272338" y="3460750"/>
          <p14:tracePt t="18161" x="7256463" y="3460750"/>
          <p14:tracePt t="18162" x="7240588" y="3460750"/>
          <p14:tracePt t="18163" x="7224713" y="3460750"/>
          <p14:tracePt t="18164" x="7216775" y="3460750"/>
          <p14:tracePt t="18165" x="7200900" y="3460750"/>
          <p14:tracePt t="18166" x="7185025" y="3460750"/>
          <p14:tracePt t="18167" x="7169150" y="3460750"/>
          <p14:tracePt t="18168" x="7145338" y="3460750"/>
          <p14:tracePt t="18169" x="7135813" y="3460750"/>
          <p14:tracePt t="18170" x="7119938" y="3460750"/>
          <p14:tracePt t="18171" x="7096125" y="3460750"/>
          <p14:tracePt t="18172" x="7088188" y="3460750"/>
          <p14:tracePt t="18173" x="7080250" y="3460750"/>
          <p14:tracePt t="18175" x="7064375" y="3460750"/>
          <p14:tracePt t="18176" x="7048500" y="3460750"/>
          <p14:tracePt t="18177" x="7040563" y="3460750"/>
          <p14:tracePt t="18177" x="7032625" y="3460750"/>
          <p14:tracePt t="18178" x="7024688" y="3460750"/>
          <p14:tracePt t="18179" x="7008813" y="3460750"/>
          <p14:tracePt t="18180" x="7000875" y="3460750"/>
          <p14:tracePt t="18181" x="6992938" y="3460750"/>
          <p14:tracePt t="18182" x="6985000" y="3460750"/>
          <p14:tracePt t="18183" x="6977063" y="3460750"/>
          <p14:tracePt t="18184" x="6969125" y="3460750"/>
          <p14:tracePt t="18185" x="6961188" y="3460750"/>
          <p14:tracePt t="18186" x="6953250" y="3460750"/>
          <p14:tracePt t="18187" x="6945313" y="3460750"/>
          <p14:tracePt t="18189" x="6937375" y="3460750"/>
          <p14:tracePt t="18190" x="6929438" y="3460750"/>
          <p14:tracePt t="18192" x="6921500" y="3460750"/>
          <p14:tracePt t="18193" x="6913563" y="3460750"/>
          <p14:tracePt t="18194" x="6905625" y="3460750"/>
          <p14:tracePt t="18196" x="6897688" y="3460750"/>
          <p14:tracePt t="18197" x="6889750" y="3460750"/>
          <p14:tracePt t="18200" x="6881813" y="3460750"/>
          <p14:tracePt t="18202" x="6873875" y="3460750"/>
          <p14:tracePt t="18205" x="6865938" y="3460750"/>
          <p14:tracePt t="18210" x="6858000" y="3460750"/>
          <p14:tracePt t="18689" x="6858000" y="3468688"/>
          <p14:tracePt t="18715" x="6865938" y="3468688"/>
          <p14:tracePt t="18746" x="6865938" y="3476625"/>
          <p14:tracePt t="18748" x="6873875" y="3476625"/>
          <p14:tracePt t="18774" x="6881813" y="3476625"/>
          <p14:tracePt t="18781" x="6881813" y="3484563"/>
          <p14:tracePt t="18786" x="6889750" y="3484563"/>
          <p14:tracePt t="18792" x="6897688" y="3484563"/>
          <p14:tracePt t="18795" x="6897688" y="3492500"/>
          <p14:tracePt t="18798" x="6905625" y="3492500"/>
          <p14:tracePt t="18801" x="6905625" y="3500438"/>
          <p14:tracePt t="18804" x="6913563" y="3500438"/>
          <p14:tracePt t="18811" x="6921500" y="3500438"/>
          <p14:tracePt t="18812" x="6921500" y="3508375"/>
          <p14:tracePt t="18815" x="6929438" y="3508375"/>
          <p14:tracePt t="18817" x="6937375" y="3508375"/>
          <p14:tracePt t="18821" x="6945313" y="3516313"/>
          <p14:tracePt t="18825" x="6953250" y="3516313"/>
          <p14:tracePt t="18828" x="6961188" y="3516313"/>
          <p14:tracePt t="18830" x="6969125" y="3524250"/>
          <p14:tracePt t="18832" x="6977063" y="3524250"/>
          <p14:tracePt t="18834" x="6985000" y="3524250"/>
          <p14:tracePt t="18835" x="6985000" y="3532188"/>
          <p14:tracePt t="18837" x="6992938" y="3532188"/>
          <p14:tracePt t="18838" x="7000875" y="3532188"/>
          <p14:tracePt t="18840" x="7008813" y="3532188"/>
          <p14:tracePt t="18843" x="7016750" y="3532188"/>
          <p14:tracePt t="18844" x="7024688" y="3532188"/>
          <p14:tracePt t="18845" x="7032625" y="3540125"/>
          <p14:tracePt t="18847" x="7040563" y="3540125"/>
          <p14:tracePt t="18849" x="7048500" y="3540125"/>
          <p14:tracePt t="18851" x="7056438" y="3540125"/>
          <p14:tracePt t="18852" x="7064375" y="3540125"/>
          <p14:tracePt t="18853" x="7072313" y="3540125"/>
          <p14:tracePt t="18854" x="7080250" y="3548063"/>
          <p14:tracePt t="18855" x="7088188" y="3548063"/>
          <p14:tracePt t="18857" x="7096125" y="3548063"/>
          <p14:tracePt t="18859" x="7104063" y="3548063"/>
          <p14:tracePt t="18860" x="7119938" y="3548063"/>
          <p14:tracePt t="18862" x="7127875" y="3548063"/>
          <p14:tracePt t="18863" x="7135813" y="3556000"/>
          <p14:tracePt t="18864" x="7145338" y="3556000"/>
          <p14:tracePt t="18865" x="7153275" y="3556000"/>
          <p14:tracePt t="18866" x="7161213" y="3556000"/>
          <p14:tracePt t="18867" x="7169150" y="3563938"/>
          <p14:tracePt t="18868" x="7177088" y="3563938"/>
          <p14:tracePt t="18869" x="7185025" y="3563938"/>
          <p14:tracePt t="18870" x="7200900" y="3563938"/>
          <p14:tracePt t="18872" x="7208838" y="3563938"/>
          <p14:tracePt t="18873" x="7216775" y="3563938"/>
          <p14:tracePt t="18874" x="7224713" y="3563938"/>
          <p14:tracePt t="18875" x="7240588" y="3571875"/>
          <p14:tracePt t="18877" x="7256463" y="3571875"/>
          <p14:tracePt t="18878" x="7264400" y="3571875"/>
          <p14:tracePt t="18879" x="7288213" y="3579813"/>
          <p14:tracePt t="18880" x="7296150" y="3579813"/>
          <p14:tracePt t="18881" x="7304088" y="3579813"/>
          <p14:tracePt t="18882" x="7312025" y="3579813"/>
          <p14:tracePt t="18883" x="7327900" y="3579813"/>
          <p14:tracePt t="18884" x="7335838" y="3579813"/>
          <p14:tracePt t="18885" x="7359650" y="3587750"/>
          <p14:tracePt t="18886" x="7367588" y="3587750"/>
          <p14:tracePt t="18887" x="7383463" y="3587750"/>
          <p14:tracePt t="18888" x="7391400" y="3595688"/>
          <p14:tracePt t="18889" x="7407275" y="3595688"/>
          <p14:tracePt t="18893" x="7454900" y="3595688"/>
          <p14:tracePt t="18895" x="7470775" y="3595688"/>
          <p14:tracePt t="18895" x="7486650" y="3605213"/>
          <p14:tracePt t="18896" x="7496175" y="3605213"/>
          <p14:tracePt t="18897" x="7512050" y="3605213"/>
          <p14:tracePt t="18898" x="7519988" y="3613150"/>
          <p14:tracePt t="18899" x="7543800" y="3613150"/>
          <p14:tracePt t="18900" x="7551738" y="3613150"/>
          <p14:tracePt t="18901" x="7559675" y="3613150"/>
          <p14:tracePt t="18902" x="7575550" y="3613150"/>
          <p14:tracePt t="18903" x="7591425" y="3613150"/>
          <p14:tracePt t="18905" x="7607300" y="3613150"/>
          <p14:tracePt t="18905" x="7623175" y="3621088"/>
          <p14:tracePt t="18906" x="7631113" y="3621088"/>
          <p14:tracePt t="18907" x="7646988" y="3621088"/>
          <p14:tracePt t="18909" x="7662863" y="3629025"/>
          <p14:tracePt t="18911" x="7702550" y="3629025"/>
          <p14:tracePt t="18911" x="7710488" y="3636963"/>
          <p14:tracePt t="18912" x="7726363" y="3636963"/>
          <p14:tracePt t="18913" x="7750175" y="3636963"/>
          <p14:tracePt t="18914" x="7758113" y="3636963"/>
          <p14:tracePt t="18915" x="7773988" y="3636963"/>
          <p14:tracePt t="18916" x="7781925" y="3636963"/>
          <p14:tracePt t="18917" x="7797800" y="3644900"/>
          <p14:tracePt t="18918" x="7813675" y="3644900"/>
          <p14:tracePt t="18919" x="7829550" y="3644900"/>
          <p14:tracePt t="18920" x="7839075" y="3644900"/>
          <p14:tracePt t="18921" x="7854950" y="3652838"/>
          <p14:tracePt t="18922" x="7870825" y="3652838"/>
          <p14:tracePt t="18923" x="7886700" y="3652838"/>
          <p14:tracePt t="18924" x="7910513" y="3660775"/>
          <p14:tracePt t="18926" x="7926388" y="3660775"/>
          <p14:tracePt t="18927" x="7950200" y="3660775"/>
          <p14:tracePt t="18928" x="7974013" y="3660775"/>
          <p14:tracePt t="18929" x="7981950" y="3660775"/>
          <p14:tracePt t="18930" x="7989888" y="3660775"/>
          <p14:tracePt t="18931" x="8005763" y="3660775"/>
          <p14:tracePt t="18932" x="8021638" y="3660775"/>
          <p14:tracePt t="18933" x="8037513" y="3668713"/>
          <p14:tracePt t="18934" x="8045450" y="3668713"/>
          <p14:tracePt t="18935" x="8053388" y="3668713"/>
          <p14:tracePt t="18936" x="8077200" y="3668713"/>
          <p14:tracePt t="18937" x="8093075" y="3668713"/>
          <p14:tracePt t="18938" x="8101013" y="3668713"/>
          <p14:tracePt t="18939" x="8108950" y="3676650"/>
          <p14:tracePt t="18940" x="8124825" y="3676650"/>
          <p14:tracePt t="18942" x="8148638" y="3676650"/>
          <p14:tracePt t="18944" x="8164513" y="3676650"/>
          <p14:tracePt t="18945" x="8197850" y="3676650"/>
          <p14:tracePt t="18945" x="8213725" y="3676650"/>
          <p14:tracePt t="18947" x="8229600" y="3676650"/>
          <p14:tracePt t="18948" x="8237538" y="3676650"/>
          <p14:tracePt t="18948" x="8245475" y="3676650"/>
          <p14:tracePt t="18949" x="8261350" y="3676650"/>
          <p14:tracePt t="18950" x="8277225" y="3676650"/>
          <p14:tracePt t="18951" x="8293100" y="3676650"/>
          <p14:tracePt t="18952" x="8308975" y="3676650"/>
          <p14:tracePt t="18953" x="8316913" y="3676650"/>
          <p14:tracePt t="18954" x="8324850" y="3676650"/>
          <p14:tracePt t="18955" x="8348663" y="3676650"/>
          <p14:tracePt t="18956" x="8356600" y="3676650"/>
          <p14:tracePt t="18957" x="8372475" y="3676650"/>
          <p14:tracePt t="18959" x="8380413" y="3676650"/>
          <p14:tracePt t="18960" x="8396288" y="3676650"/>
          <p14:tracePt t="18961" x="8412163" y="3676650"/>
          <p14:tracePt t="18961" x="8420100" y="3676650"/>
          <p14:tracePt t="18963" x="8435975" y="3676650"/>
          <p14:tracePt t="18964" x="8443913" y="3676650"/>
          <p14:tracePt t="18965" x="8459788" y="3676650"/>
          <p14:tracePt t="18966" x="8475663" y="3676650"/>
          <p14:tracePt t="18966" x="8491538" y="3676650"/>
          <p14:tracePt t="18967" x="8499475" y="3676650"/>
          <p14:tracePt t="18968" x="8507413" y="3676650"/>
          <p14:tracePt t="18969" x="8531225" y="3676650"/>
          <p14:tracePt t="18970" x="8540750" y="3676650"/>
          <p14:tracePt t="18971" x="8556625" y="3676650"/>
          <p14:tracePt t="18972" x="8564563" y="3676650"/>
          <p14:tracePt t="18973" x="8580438" y="3676650"/>
          <p14:tracePt t="18974" x="8596313" y="3676650"/>
          <p14:tracePt t="18976" x="8604250" y="3676650"/>
          <p14:tracePt t="18977" x="8612188" y="3676650"/>
          <p14:tracePt t="18977" x="8628063" y="3676650"/>
          <p14:tracePt t="18978" x="8651875" y="3684588"/>
          <p14:tracePt t="18979" x="8667750" y="3684588"/>
          <p14:tracePt t="18980" x="8675688" y="3684588"/>
          <p14:tracePt t="18981" x="8691563" y="3684588"/>
          <p14:tracePt t="18982" x="8699500" y="3684588"/>
          <p14:tracePt t="18983" x="8715375" y="3684588"/>
          <p14:tracePt t="18984" x="8723313" y="3684588"/>
          <p14:tracePt t="18985" x="8731250" y="3684588"/>
          <p14:tracePt t="18986" x="8747125" y="3684588"/>
          <p14:tracePt t="18987" x="8755063" y="3684588"/>
          <p14:tracePt t="18988" x="8770938" y="3684588"/>
          <p14:tracePt t="18989" x="8778875" y="3684588"/>
          <p14:tracePt t="18990" x="8794750" y="3684588"/>
          <p14:tracePt t="18991" x="8802688" y="3684588"/>
          <p14:tracePt t="18993" x="8810625" y="3684588"/>
          <p14:tracePt t="18994" x="8834438" y="3684588"/>
          <p14:tracePt t="18995" x="8842375" y="3684588"/>
          <p14:tracePt t="18996" x="8850313" y="3684588"/>
          <p14:tracePt t="18997" x="8866188" y="3684588"/>
          <p14:tracePt t="18998" x="8883650" y="3684588"/>
          <p14:tracePt t="18999" x="8891588" y="3684588"/>
          <p14:tracePt t="19000" x="8899525" y="3684588"/>
          <p14:tracePt t="19001" x="8907463" y="3684588"/>
          <p14:tracePt t="19002" x="8923338" y="3684588"/>
          <p14:tracePt t="19004" x="8939213" y="3684588"/>
          <p14:tracePt t="19005" x="8963025" y="3684588"/>
          <p14:tracePt t="19006" x="8970963" y="3684588"/>
          <p14:tracePt t="19007" x="8978900" y="3684588"/>
          <p14:tracePt t="19009" x="8986838" y="3684588"/>
          <p14:tracePt t="19010" x="9002713" y="3684588"/>
          <p14:tracePt t="19011" x="9010650" y="3684588"/>
          <p14:tracePt t="19011" x="9018588" y="3684588"/>
          <p14:tracePt t="19012" x="9026525" y="3684588"/>
          <p14:tracePt t="19013" x="9034463" y="3684588"/>
          <p14:tracePt t="19014" x="9042400" y="3684588"/>
          <p14:tracePt t="19015" x="9058275" y="3684588"/>
          <p14:tracePt t="19016" x="9066213" y="3684588"/>
          <p14:tracePt t="19017" x="9074150" y="3684588"/>
          <p14:tracePt t="19018" x="9082088" y="3684588"/>
          <p14:tracePt t="19020" x="9090025" y="3684588"/>
          <p14:tracePt t="19021" x="9105900" y="3684588"/>
          <p14:tracePt t="19022" x="9113838" y="3692525"/>
          <p14:tracePt t="19023" x="9121775" y="3692525"/>
          <p14:tracePt t="19024" x="9137650" y="3692525"/>
          <p14:tracePt t="19027" x="9145588" y="3692525"/>
          <p14:tracePt t="19027" x="9161463" y="3692525"/>
          <p14:tracePt t="19029" x="9169400" y="3692525"/>
          <p14:tracePt t="19030" x="9185275" y="3692525"/>
          <p14:tracePt t="19032" x="9201150" y="3692525"/>
          <p14:tracePt t="19033" x="9209088" y="3692525"/>
          <p14:tracePt t="19034" x="9217025" y="3692525"/>
          <p14:tracePt t="19035" x="9224963" y="3692525"/>
          <p14:tracePt t="19036" x="9234488" y="3692525"/>
          <p14:tracePt t="19037" x="9242425" y="3692525"/>
          <p14:tracePt t="19038" x="9250363" y="3692525"/>
          <p14:tracePt t="19039" x="9258300" y="3692525"/>
          <p14:tracePt t="19040" x="9266238" y="3692525"/>
          <p14:tracePt t="19041" x="9274175" y="3692525"/>
          <p14:tracePt t="19044" x="9290050" y="3692525"/>
          <p14:tracePt t="19045" x="9297988" y="3692525"/>
          <p14:tracePt t="19047" x="9305925" y="3692525"/>
          <p14:tracePt t="19048" x="9313863" y="3692525"/>
          <p14:tracePt t="19049" x="9321800" y="3692525"/>
          <p14:tracePt t="19050" x="9329738" y="3692525"/>
          <p14:tracePt t="19052" x="9337675" y="3692525"/>
          <p14:tracePt t="19053" x="9345613" y="3692525"/>
          <p14:tracePt t="19054" x="9353550" y="3692525"/>
          <p14:tracePt t="19056" x="9361488" y="3692525"/>
          <p14:tracePt t="19059" x="9369425" y="3692525"/>
          <p14:tracePt t="19060" x="9377363" y="3700463"/>
          <p14:tracePt t="19061" x="9385300" y="3700463"/>
          <p14:tracePt t="19063" x="9393238" y="3700463"/>
          <p14:tracePt t="19065" x="9401175" y="3700463"/>
          <p14:tracePt t="19066" x="9409113" y="3700463"/>
          <p14:tracePt t="19068" x="9417050" y="3700463"/>
          <p14:tracePt t="19070" x="9424988" y="3700463"/>
          <p14:tracePt t="19073" x="9432925" y="3700463"/>
          <p14:tracePt t="19076" x="9440863" y="3700463"/>
          <p14:tracePt t="19078" x="9448800" y="3700463"/>
          <p14:tracePt t="19082" x="9456738" y="3700463"/>
          <p14:tracePt t="19088" x="9464675" y="3700463"/>
          <p14:tracePt t="19090" x="9472613" y="3700463"/>
          <p14:tracePt t="19096" x="9472613" y="3708400"/>
          <p14:tracePt t="19098" x="9480550" y="3708400"/>
          <p14:tracePt t="19123" x="9488488" y="3708400"/>
          <p14:tracePt t="19135" x="9496425" y="3708400"/>
          <p14:tracePt t="19142" x="9504363" y="3708400"/>
          <p14:tracePt t="19146" x="9512300" y="3700463"/>
          <p14:tracePt t="19150" x="9520238" y="3700463"/>
          <p14:tracePt t="19154" x="9528175" y="3700463"/>
          <p14:tracePt t="19155" x="9528175" y="3692525"/>
          <p14:tracePt t="19159" x="9536113" y="3692525"/>
          <p14:tracePt t="19161" x="9544050" y="3692525"/>
          <p14:tracePt t="19164" x="9551988" y="3692525"/>
          <p14:tracePt t="19166" x="9551988" y="3684588"/>
          <p14:tracePt t="19169" x="9559925" y="3684588"/>
          <p14:tracePt t="19173" x="9567863" y="3684588"/>
          <p14:tracePt t="19176" x="9575800" y="3684588"/>
          <p14:tracePt t="19179" x="9585325" y="3684588"/>
          <p14:tracePt t="19180" x="9585325" y="3676650"/>
          <p14:tracePt t="19183" x="9593263" y="3676650"/>
          <p14:tracePt t="19187" x="9601200" y="3676650"/>
          <p14:tracePt t="19189" x="9609138" y="3676650"/>
          <p14:tracePt t="19194" x="9617075" y="3676650"/>
          <p14:tracePt t="19197" x="9625013" y="3676650"/>
          <p14:tracePt t="19201" x="9632950" y="3676650"/>
          <p14:tracePt t="19203" x="9640888" y="3676650"/>
          <p14:tracePt t="19207" x="9648825" y="3676650"/>
          <p14:tracePt t="19211" x="9656763" y="3676650"/>
          <p14:tracePt t="19213" x="9656763" y="3684588"/>
          <p14:tracePt t="19214" x="9664700" y="3684588"/>
          <p14:tracePt t="19216" x="9672638" y="3684588"/>
          <p14:tracePt t="19217" x="9672638" y="3692525"/>
          <p14:tracePt t="19220" x="9680575" y="3692525"/>
          <p14:tracePt t="19222" x="9680575" y="3700463"/>
          <p14:tracePt t="19223" x="9688513" y="3708400"/>
          <p14:tracePt t="19229" x="9696450" y="3716338"/>
          <p14:tracePt t="19234" x="9696450" y="3724275"/>
          <p14:tracePt t="19237" x="9704388" y="3724275"/>
          <p14:tracePt t="19239" x="9704388" y="3732213"/>
          <p14:tracePt t="19241" x="9704388" y="3740150"/>
          <p14:tracePt t="19246" x="9696450" y="3748088"/>
          <p14:tracePt t="19248" x="9688513" y="3748088"/>
          <p14:tracePt t="19739" x="9688513" y="3756025"/>
          <p14:tracePt t="19746" x="9696450" y="3756025"/>
          <p14:tracePt t="19750" x="9704388" y="3756025"/>
          <p14:tracePt t="19751" x="9704388" y="3763963"/>
          <p14:tracePt t="19756" x="9704388" y="3771900"/>
          <p14:tracePt t="19761" x="9712325" y="3771900"/>
          <p14:tracePt t="19773" x="9720263" y="3771900"/>
          <p14:tracePt t="19785" x="9720263" y="3779838"/>
          <p14:tracePt t="19798" x="9728200" y="3779838"/>
          <p14:tracePt t="19819" x="9736138" y="3779838"/>
          <p14:tracePt t="19823" x="9744075" y="3779838"/>
          <p14:tracePt t="19844" x="9752013" y="3779838"/>
          <p14:tracePt t="20010" x="9759950" y="3779838"/>
          <p14:tracePt t="20045" x="9767888" y="3779838"/>
          <p14:tracePt t="20058" x="9767888" y="3771900"/>
          <p14:tracePt t="20066" x="9775825" y="3771900"/>
          <p14:tracePt t="20085" x="9775825" y="3763963"/>
          <p14:tracePt t="20098" x="9783763" y="3763963"/>
          <p14:tracePt t="20109" x="9783763" y="3756025"/>
          <p14:tracePt t="20116" x="9791700" y="3756025"/>
          <p14:tracePt t="20119" x="9791700" y="3748088"/>
          <p14:tracePt t="20128" x="9791700" y="3740150"/>
          <p14:tracePt t="20131" x="9799638" y="3732213"/>
          <p14:tracePt t="20139" x="9799638" y="3724275"/>
          <p14:tracePt t="20140" x="9807575" y="3724275"/>
          <p14:tracePt t="20145" x="9807575" y="3716338"/>
          <p14:tracePt t="20151" x="9807575" y="3708400"/>
          <p14:tracePt t="20154" x="9807575" y="3700463"/>
          <p14:tracePt t="20158" x="9815513" y="3700463"/>
          <p14:tracePt t="20161" x="9815513" y="3692525"/>
          <p14:tracePt t="20165" x="9815513" y="3684588"/>
          <p14:tracePt t="20171" x="9815513" y="3676650"/>
          <p14:tracePt t="20174" x="9815513" y="3668713"/>
          <p14:tracePt t="20178" x="9823450" y="3668713"/>
          <p14:tracePt t="20179" x="9823450" y="3660775"/>
          <p14:tracePt t="20185" x="9823450" y="3652838"/>
          <p14:tracePt t="20191" x="9823450" y="3644900"/>
          <p14:tracePt t="20195" x="9823450" y="3636963"/>
          <p14:tracePt t="20201" x="9823450" y="3629025"/>
          <p14:tracePt t="20210" x="9831388" y="3621088"/>
          <p14:tracePt t="20220" x="9831388" y="3613150"/>
          <p14:tracePt t="20223" x="9831388" y="3605213"/>
          <p14:tracePt t="20239" x="9831388" y="3595688"/>
          <p14:tracePt t="20373" x="9831388" y="3587750"/>
          <p14:tracePt t="20398" x="9831388" y="3579813"/>
          <p14:tracePt t="20468" x="9831388" y="3571875"/>
          <p14:tracePt t="20546" x="9831388" y="3563938"/>
          <p14:tracePt t="20562" x="9831388" y="3556000"/>
          <p14:tracePt t="20573" x="9823450" y="3556000"/>
          <p14:tracePt t="20575" x="9823450" y="3548063"/>
          <p14:tracePt t="20582" x="9823450" y="3540125"/>
          <p14:tracePt t="20591" x="9815513" y="3540125"/>
          <p14:tracePt t="20592" x="9815513" y="3532188"/>
          <p14:tracePt t="20605" x="9815513" y="3524250"/>
          <p14:tracePt t="20610" x="9807575" y="3524250"/>
          <p14:tracePt t="20619" x="9799638" y="3524250"/>
          <p14:tracePt t="20621" x="9799638" y="3516313"/>
          <p14:tracePt t="20638" x="9799638" y="3508375"/>
          <p14:tracePt t="20639" x="9791700" y="3508375"/>
          <p14:tracePt t="20646" x="9791700" y="3500438"/>
          <p14:tracePt t="20657" x="9791700" y="3492500"/>
          <p14:tracePt t="20665" x="9783763" y="3492500"/>
          <p14:tracePt t="20680" x="9783763" y="3484563"/>
          <p14:tracePt t="20885" x="9791700" y="3484563"/>
          <p14:tracePt t="20894" x="9799638" y="3484563"/>
          <p14:tracePt t="20897" x="9807575" y="3484563"/>
          <p14:tracePt t="20905" x="9807575" y="3492500"/>
          <p14:tracePt t="20907" x="9815513" y="3492500"/>
          <p14:tracePt t="21411" x="9823450" y="3492500"/>
          <p14:tracePt t="21414" x="9823450" y="3500438"/>
          <p14:tracePt t="21423" x="9823450" y="3508375"/>
          <p14:tracePt t="21426" x="9831388" y="3508375"/>
          <p14:tracePt t="21455" x="9839325" y="3508375"/>
          <p14:tracePt t="21485" x="9839325" y="3516313"/>
          <p14:tracePt t="21487" x="9847263" y="3516313"/>
          <p14:tracePt t="21499" x="9855200" y="3516313"/>
          <p14:tracePt t="21500" x="9855200" y="3524250"/>
          <p14:tracePt t="21514" x="9863138" y="3524250"/>
          <p14:tracePt t="21523" x="9871075" y="3524250"/>
          <p14:tracePt t="21531" x="9871075" y="3532188"/>
          <p14:tracePt t="21665" x="9879013" y="3532188"/>
          <p14:tracePt t="21868" x="9879013" y="3540125"/>
          <p14:tracePt t="21870" x="9871075" y="3540125"/>
          <p14:tracePt t="21877" x="9863138" y="3540125"/>
          <p14:tracePt t="21895" x="9847263" y="3548063"/>
          <p14:tracePt t="21901" x="9839325" y="3548063"/>
          <p14:tracePt t="21903" x="9831388" y="3548063"/>
          <p14:tracePt t="21908" x="9823450" y="3548063"/>
          <p14:tracePt t="21912" x="9815513" y="3556000"/>
          <p14:tracePt t="21915" x="9807575" y="3556000"/>
          <p14:tracePt t="21916" x="9799638" y="3556000"/>
          <p14:tracePt t="21918" x="9791700" y="3556000"/>
          <p14:tracePt t="21920" x="9783763" y="3556000"/>
          <p14:tracePt t="21922" x="9775825" y="3556000"/>
          <p14:tracePt t="21924" x="9767888" y="3556000"/>
          <p14:tracePt t="21925" x="9767888" y="3563938"/>
          <p14:tracePt t="21927" x="9759950" y="3563938"/>
          <p14:tracePt t="21930" x="9752013" y="3563938"/>
          <p14:tracePt t="21933" x="9744075" y="3563938"/>
          <p14:tracePt t="21935" x="9736138" y="3563938"/>
          <p14:tracePt t="21940" x="9728200" y="3563938"/>
          <p14:tracePt t="21946" x="9720263" y="3563938"/>
          <p14:tracePt t="21951" x="9712325" y="3563938"/>
          <p14:tracePt t="21953" x="9704388" y="3563938"/>
          <p14:tracePt t="21962" x="9696450" y="3563938"/>
          <p14:tracePt t="21973" x="9688513" y="3563938"/>
          <p14:tracePt t="22005" x="9680575" y="3563938"/>
          <p14:tracePt t="22022" x="9672638" y="3563938"/>
          <p14:tracePt t="22220" x="9672638" y="3556000"/>
          <p14:tracePt t="22222" x="9664700" y="3556000"/>
          <p14:tracePt t="22229" x="9664700" y="3548063"/>
          <p14:tracePt t="22233" x="9664700" y="3540125"/>
          <p14:tracePt t="22241" x="9664700" y="3532188"/>
          <p14:tracePt t="22250" x="9664700" y="3524250"/>
          <p14:tracePt t="22261" x="9664700" y="3516313"/>
          <p14:tracePt t="22268" x="9664700" y="3508375"/>
          <p14:tracePt t="22272" x="9664700" y="3500438"/>
          <p14:tracePt t="22273" x="9656763" y="3500438"/>
          <p14:tracePt t="22281" x="9656763" y="3492500"/>
          <p14:tracePt t="22290" x="9656763" y="3484563"/>
          <p14:tracePt t="22303" x="9656763" y="3476625"/>
          <p14:tracePt t="22311" x="9656763" y="3468688"/>
          <p14:tracePt t="22327" x="9648825" y="3468688"/>
          <p14:tracePt t="22370" x="9648825" y="3460750"/>
          <p14:tracePt t="22394" x="9648825" y="3452813"/>
          <p14:tracePt t="22413" x="9648825" y="3444875"/>
          <p14:tracePt t="22421" x="9648825" y="3436938"/>
          <p14:tracePt t="22423" x="9640888" y="3436938"/>
          <p14:tracePt t="22622" x="9632950" y="3436938"/>
          <p14:tracePt t="22639" x="9625013" y="3436938"/>
          <p14:tracePt t="22660" x="9617075" y="3436938"/>
          <p14:tracePt t="22668" x="9609138" y="3436938"/>
          <p14:tracePt t="22673" x="9609138" y="3444875"/>
          <p14:tracePt t="22682" x="9601200" y="3444875"/>
          <p14:tracePt t="22694" x="9593263" y="3452813"/>
          <p14:tracePt t="22705" x="9585325" y="3452813"/>
          <p14:tracePt t="22714" x="9585325" y="3460750"/>
          <p14:tracePt t="22717" x="9575800" y="3460750"/>
          <p14:tracePt t="22726" x="9567863" y="3460750"/>
          <p14:tracePt t="22737" x="9567863" y="3468688"/>
          <p14:tracePt t="22741" x="9559925" y="3468688"/>
          <p14:tracePt t="22753" x="9559925" y="3476625"/>
          <p14:tracePt t="22757" x="9551988" y="3476625"/>
          <p14:tracePt t="22771" x="9544050" y="3476625"/>
          <p14:tracePt t="22774" x="9544050" y="3484563"/>
          <p14:tracePt t="22779" x="9536113" y="3484563"/>
          <p14:tracePt t="22795" x="9528175" y="3492500"/>
          <p14:tracePt t="22812" x="9520238" y="3492500"/>
          <p14:tracePt t="22814" x="9520238" y="3500438"/>
          <p14:tracePt t="22823" x="9520238" y="3508375"/>
          <p14:tracePt t="22830" x="9512300" y="3508375"/>
          <p14:tracePt t="22839" x="9504363" y="3508375"/>
          <p14:tracePt t="22841" x="9504363" y="3516313"/>
          <p14:tracePt t="22875" x="9496425" y="3516313"/>
          <p14:tracePt t="22887" x="9496425" y="3524250"/>
          <p14:tracePt t="24937" x="9488488" y="3524250"/>
          <p14:tracePt t="25841" x="9480550" y="3524250"/>
          <p14:tracePt t="25853" x="9480550" y="3532188"/>
          <p14:tracePt t="25859" x="9472613" y="3532188"/>
          <p14:tracePt t="26050" x="9464675" y="3532188"/>
          <p14:tracePt t="26057" x="9464675" y="3540125"/>
          <p14:tracePt t="26067" x="9456738" y="3540125"/>
          <p14:tracePt t="26101" x="9456738" y="3548063"/>
          <p14:tracePt t="26359" x="9448800" y="3548063"/>
          <p14:tracePt t="26505" x="9456738" y="3548063"/>
          <p14:tracePt t="26514" x="9456738" y="3556000"/>
          <p14:tracePt t="26521" x="9464675" y="3556000"/>
          <p14:tracePt t="26540" x="9472613" y="3556000"/>
          <p14:tracePt t="26549" x="9472613" y="3563938"/>
          <p14:tracePt t="26550" x="9480550" y="3563938"/>
          <p14:tracePt t="26576" x="9488488" y="3563938"/>
          <p14:tracePt t="26591" x="9496425" y="3571875"/>
          <p14:tracePt t="26600" x="9504363" y="3571875"/>
          <p14:tracePt t="26602" x="9504363" y="3579813"/>
          <p14:tracePt t="26604" x="9512300" y="3579813"/>
          <p14:tracePt t="26609" x="9520238" y="3579813"/>
          <p14:tracePt t="26616" x="9528175" y="3579813"/>
          <p14:tracePt t="26619" x="9528175" y="3587750"/>
          <p14:tracePt t="26620" x="9536113" y="3587750"/>
          <p14:tracePt t="26622" x="9544050" y="3587750"/>
          <p14:tracePt t="26626" x="9551988" y="3587750"/>
          <p14:tracePt t="26629" x="9559925" y="3595688"/>
          <p14:tracePt t="26635" x="9575800" y="3595688"/>
          <p14:tracePt t="26636" x="9585325" y="3595688"/>
          <p14:tracePt t="26638" x="9585325" y="3605213"/>
          <p14:tracePt t="26639" x="9593263" y="3605213"/>
          <p14:tracePt t="26641" x="9601200" y="3605213"/>
          <p14:tracePt t="26643" x="9601200" y="3613150"/>
          <p14:tracePt t="26644" x="9609138" y="3613150"/>
          <p14:tracePt t="26645" x="9617075" y="3613150"/>
          <p14:tracePt t="26647" x="9625013" y="3613150"/>
          <p14:tracePt t="26650" x="9632950" y="3613150"/>
          <p14:tracePt t="26652" x="9640888" y="3613150"/>
          <p14:tracePt t="26653" x="9648825" y="3621088"/>
          <p14:tracePt t="26655" x="9656763" y="3621088"/>
          <p14:tracePt t="26656" x="9664700" y="3621088"/>
          <p14:tracePt t="26657" x="9672638" y="3621088"/>
          <p14:tracePt t="26659" x="9680575" y="3621088"/>
          <p14:tracePt t="26659" x="9688513" y="3629025"/>
          <p14:tracePt t="26660" x="9696450" y="3629025"/>
          <p14:tracePt t="26662" x="9704388" y="3629025"/>
          <p14:tracePt t="26663" x="9712325" y="3636963"/>
          <p14:tracePt t="26664" x="9720263" y="3636963"/>
          <p14:tracePt t="26665" x="9728200" y="3636963"/>
          <p14:tracePt t="26667" x="9736138" y="3636963"/>
          <p14:tracePt t="26668" x="9752013" y="3636963"/>
          <p14:tracePt t="26670" x="9759950" y="3644900"/>
          <p14:tracePt t="26671" x="9775825" y="3644900"/>
          <p14:tracePt t="26672" x="9783763" y="3644900"/>
          <p14:tracePt t="26673" x="9791700" y="3644900"/>
          <p14:tracePt t="26674" x="9815513" y="3644900"/>
          <p14:tracePt t="26676" x="9823450" y="3644900"/>
          <p14:tracePt t="26677" x="9839325" y="3652838"/>
          <p14:tracePt t="26678" x="9847263" y="3652838"/>
          <p14:tracePt t="26679" x="9863138" y="3652838"/>
          <p14:tracePt t="26680" x="9871075" y="3660775"/>
          <p14:tracePt t="26681" x="9886950" y="3660775"/>
          <p14:tracePt t="26683" x="9894888" y="3660775"/>
          <p14:tracePt t="26685" x="9910763" y="3660775"/>
          <p14:tracePt t="26685" x="9918700" y="3660775"/>
          <p14:tracePt t="26686" x="9926638" y="3660775"/>
          <p14:tracePt t="26687" x="9944100" y="3660775"/>
          <p14:tracePt t="26688" x="9959975" y="3668713"/>
          <p14:tracePt t="26689" x="9967913" y="3668713"/>
          <p14:tracePt t="26690" x="9983788" y="3668713"/>
          <p14:tracePt t="26691" x="9999663" y="3676650"/>
          <p14:tracePt t="26692" x="10007600" y="3676650"/>
          <p14:tracePt t="26693" x="10015538" y="3676650"/>
          <p14:tracePt t="26694" x="10031413" y="3676650"/>
          <p14:tracePt t="26695" x="10039350" y="3676650"/>
          <p14:tracePt t="26696" x="10047288" y="3676650"/>
          <p14:tracePt t="26697" x="10055225" y="3676650"/>
          <p14:tracePt t="26698" x="10071100" y="3676650"/>
          <p14:tracePt t="26700" x="10086975" y="3676650"/>
          <p14:tracePt t="26701" x="10118725" y="3684588"/>
          <p14:tracePt t="26702" x="10134600" y="3684588"/>
          <p14:tracePt t="26703" x="10142538" y="3684588"/>
          <p14:tracePt t="26704" x="10158413" y="3692525"/>
          <p14:tracePt t="26705" x="10166350" y="3692525"/>
          <p14:tracePt t="26706" x="10174288" y="3692525"/>
          <p14:tracePt t="26707" x="10190163" y="3692525"/>
          <p14:tracePt t="26708" x="10198100" y="3692525"/>
          <p14:tracePt t="26709" x="10213975" y="3692525"/>
          <p14:tracePt t="26710" x="10221913" y="3700463"/>
          <p14:tracePt t="26711" x="10237788" y="3700463"/>
          <p14:tracePt t="26712" x="10245725" y="3700463"/>
          <p14:tracePt t="26713" x="10253663" y="3700463"/>
          <p14:tracePt t="26714" x="10269538" y="3700463"/>
          <p14:tracePt t="26715" x="10279063" y="3700463"/>
          <p14:tracePt t="26717" x="10287000" y="3700463"/>
          <p14:tracePt t="26718" x="10318750" y="3700463"/>
          <p14:tracePt t="26720" x="10334625" y="3700463"/>
          <p14:tracePt t="26721" x="10342563" y="3700463"/>
          <p14:tracePt t="26722" x="10358438" y="3700463"/>
          <p14:tracePt t="26723" x="10366375" y="3708400"/>
          <p14:tracePt t="26724" x="10374313" y="3708400"/>
          <p14:tracePt t="26725" x="10390188" y="3708400"/>
          <p14:tracePt t="26726" x="10398125" y="3708400"/>
          <p14:tracePt t="26727" x="10406063" y="3708400"/>
          <p14:tracePt t="26729" x="10414000" y="3708400"/>
          <p14:tracePt t="26730" x="10429875" y="3716338"/>
          <p14:tracePt t="26730" x="10437813" y="3716338"/>
          <p14:tracePt t="26731" x="10445750" y="3716338"/>
          <p14:tracePt t="26732" x="10461625" y="3716338"/>
          <p14:tracePt t="26734" x="10469563" y="3716338"/>
          <p14:tracePt t="26735" x="10493375" y="3716338"/>
          <p14:tracePt t="26737" x="10501313" y="3716338"/>
          <p14:tracePt t="26739" x="10517188" y="3716338"/>
          <p14:tracePt t="26739" x="10525125" y="3716338"/>
          <p14:tracePt t="26740" x="10533063" y="3716338"/>
          <p14:tracePt t="26741" x="10541000" y="3716338"/>
          <p14:tracePt t="26742" x="10556875" y="3716338"/>
          <p14:tracePt t="26743" x="10564813" y="3716338"/>
          <p14:tracePt t="26744" x="10572750" y="3716338"/>
          <p14:tracePt t="26745" x="10588625" y="3724275"/>
          <p14:tracePt t="26746" x="10596563" y="3724275"/>
          <p14:tracePt t="26747" x="10604500" y="3724275"/>
          <p14:tracePt t="26748" x="10612438" y="3724275"/>
          <p14:tracePt t="26750" x="10620375" y="3724275"/>
          <p14:tracePt t="26751" x="10629900" y="3724275"/>
          <p14:tracePt t="26752" x="10645775" y="3724275"/>
          <p14:tracePt t="26752" x="10653713" y="3724275"/>
          <p14:tracePt t="26753" x="10661650" y="3724275"/>
          <p14:tracePt t="26754" x="10669588" y="3732213"/>
          <p14:tracePt t="26755" x="10685463" y="3732213"/>
          <p14:tracePt t="26756" x="10693400" y="3732213"/>
          <p14:tracePt t="26757" x="10701338" y="3732213"/>
          <p14:tracePt t="26758" x="10717213" y="3732213"/>
          <p14:tracePt t="26760" x="10741025" y="3732213"/>
          <p14:tracePt t="26761" x="10748963" y="3732213"/>
          <p14:tracePt t="26762" x="10756900" y="3732213"/>
          <p14:tracePt t="26763" x="10772775" y="3732213"/>
          <p14:tracePt t="26764" x="10780713" y="3732213"/>
          <p14:tracePt t="26766" x="10788650" y="3732213"/>
          <p14:tracePt t="26767" x="10796588" y="3732213"/>
          <p14:tracePt t="26768" x="10812463" y="3740150"/>
          <p14:tracePt t="26769" x="10828338" y="3740150"/>
          <p14:tracePt t="26770" x="10836275" y="3740150"/>
          <p14:tracePt t="26771" x="10844213" y="3740150"/>
          <p14:tracePt t="26772" x="10852150" y="3740150"/>
          <p14:tracePt t="26773" x="10868025" y="3740150"/>
          <p14:tracePt t="26774" x="10875963" y="3748088"/>
          <p14:tracePt t="26775" x="10883900" y="3748088"/>
          <p14:tracePt t="26776" x="10891838" y="3748088"/>
          <p14:tracePt t="26777" x="10899775" y="3748088"/>
          <p14:tracePt t="26778" x="10907713" y="3748088"/>
          <p14:tracePt t="26779" x="10923588" y="3748088"/>
          <p14:tracePt t="26780" x="10931525" y="3748088"/>
          <p14:tracePt t="26781" x="10939463" y="3748088"/>
          <p14:tracePt t="26783" x="10955338" y="3748088"/>
          <p14:tracePt t="26784" x="10963275" y="3748088"/>
          <p14:tracePt t="26786" x="10988675" y="3756025"/>
          <p14:tracePt t="26787" x="10996613" y="3756025"/>
          <p14:tracePt t="26788" x="11012488" y="3756025"/>
          <p14:tracePt t="26789" x="11020425" y="3763963"/>
          <p14:tracePt t="26791" x="11028363" y="3763963"/>
          <p14:tracePt t="26793" x="11036300" y="3763963"/>
          <p14:tracePt t="26793" x="11044238" y="3763963"/>
          <p14:tracePt t="26794" x="11052175" y="3763963"/>
          <p14:tracePt t="26795" x="11060113" y="3763963"/>
          <p14:tracePt t="26796" x="11068050" y="3763963"/>
          <p14:tracePt t="26797" x="11075988" y="3763963"/>
          <p14:tracePt t="26798" x="11091863" y="3763963"/>
          <p14:tracePt t="26800" x="11099800" y="3771900"/>
          <p14:tracePt t="26802" x="11107738" y="3771900"/>
          <p14:tracePt t="26802" x="11115675" y="3771900"/>
          <p14:tracePt t="26803" x="11123613" y="3771900"/>
          <p14:tracePt t="26805" x="11131550" y="3771900"/>
          <p14:tracePt t="26806" x="11139488" y="3771900"/>
          <p14:tracePt t="26806" x="11147425" y="3771900"/>
          <p14:tracePt t="26808" x="11163300" y="3779838"/>
          <p14:tracePt t="26809" x="11171238" y="3779838"/>
          <p14:tracePt t="26810" x="11179175" y="3779838"/>
          <p14:tracePt t="26811" x="11187113" y="3779838"/>
          <p14:tracePt t="26812" x="11195050" y="3779838"/>
          <p14:tracePt t="26814" x="11210925" y="3787775"/>
          <p14:tracePt t="26817" x="11218863" y="3787775"/>
          <p14:tracePt t="26819" x="11234738" y="3787775"/>
          <p14:tracePt t="26820" x="11242675" y="3787775"/>
          <p14:tracePt t="26822" x="11250613" y="3787775"/>
          <p14:tracePt t="26823" x="11258550" y="3787775"/>
          <p14:tracePt t="26824" x="11266488" y="3787775"/>
          <p14:tracePt t="26825" x="11266488" y="3795713"/>
          <p14:tracePt t="26826" x="11274425" y="3795713"/>
          <p14:tracePt t="26828" x="11282363" y="3795713"/>
          <p14:tracePt t="26829" x="11290300" y="3795713"/>
          <p14:tracePt t="26831" x="11298238" y="3803650"/>
          <p14:tracePt t="26832" x="11314113" y="3803650"/>
          <p14:tracePt t="26835" x="11323638" y="3803650"/>
          <p14:tracePt t="26836" x="11331575" y="3803650"/>
          <p14:tracePt t="26838" x="11339513" y="3803650"/>
          <p14:tracePt t="26840" x="11355388" y="3803650"/>
          <p14:tracePt t="26842" x="11363325" y="3803650"/>
          <p14:tracePt t="26845" x="11363325" y="3811588"/>
          <p14:tracePt t="26845" x="11371263" y="3811588"/>
          <p14:tracePt t="26846" x="11379200" y="3811588"/>
          <p14:tracePt t="26848" x="11387138" y="3811588"/>
          <p14:tracePt t="26852" x="11395075" y="3811588"/>
          <p14:tracePt t="26853" x="11403013" y="3811588"/>
          <p14:tracePt t="26854" x="11410950" y="3811588"/>
          <p14:tracePt t="26856" x="11418888" y="3811588"/>
          <p14:tracePt t="26859" x="11426825" y="3811588"/>
          <p14:tracePt t="26861" x="11434763" y="3819525"/>
          <p14:tracePt t="26863" x="11442700" y="3819525"/>
          <p14:tracePt t="26865" x="11450638" y="3819525"/>
          <p14:tracePt t="26868" x="11458575" y="3819525"/>
          <p14:tracePt t="26870" x="11466513" y="3819525"/>
          <p14:tracePt t="26871" x="11474450" y="3819525"/>
          <p14:tracePt t="26874" x="11482388" y="3819525"/>
          <p14:tracePt t="26877" x="11490325" y="3819525"/>
          <p14:tracePt t="26881" x="11498263" y="3819525"/>
          <p14:tracePt t="26882" x="11506200" y="3819525"/>
          <p14:tracePt t="26886" x="11514138" y="3819525"/>
          <p14:tracePt t="26901" x="11545888" y="3827463"/>
          <p14:tracePt t="26903" x="11553825" y="3827463"/>
          <p14:tracePt t="26907" x="11561763" y="3827463"/>
          <p14:tracePt t="26909" x="11569700" y="3827463"/>
          <p14:tracePt t="26914" x="11577638" y="3827463"/>
          <p14:tracePt t="26920" x="11585575" y="3835400"/>
          <p14:tracePt t="26925" x="11593513" y="3835400"/>
          <p14:tracePt t="26929" x="11601450" y="3835400"/>
          <p14:tracePt t="26939" x="11609388" y="3835400"/>
          <p14:tracePt t="27021" x="11609388" y="3843338"/>
          <p14:tracePt t="27029" x="11609388" y="3851275"/>
          <p14:tracePt t="27035" x="11609388" y="3859213"/>
          <p14:tracePt t="27036" x="11601450" y="3859213"/>
          <p14:tracePt t="27037" x="11601450" y="3867150"/>
          <p14:tracePt t="27040" x="11593513" y="3867150"/>
          <p14:tracePt t="27044" x="11593513" y="3875088"/>
          <p14:tracePt t="27046" x="11585575" y="3875088"/>
          <p14:tracePt t="27048" x="11585575" y="3883025"/>
          <p14:tracePt t="27053" x="11577638" y="3883025"/>
          <p14:tracePt t="27055" x="11577638" y="3890963"/>
          <p14:tracePt t="27057" x="11577638" y="3898900"/>
          <p14:tracePt t="27059" x="11569700" y="3898900"/>
          <p14:tracePt t="27063" x="11561763" y="3898900"/>
          <p14:tracePt t="27064" x="11561763" y="3906838"/>
          <p14:tracePt t="27071" x="11553825" y="3914775"/>
          <p14:tracePt t="27078" x="11545888" y="3922713"/>
          <p14:tracePt t="27080" x="11545888" y="3930650"/>
          <p14:tracePt t="27085" x="11537950" y="3930650"/>
          <p14:tracePt t="27086" x="11530013" y="3938588"/>
          <p14:tracePt t="27090" x="11522075" y="3938588"/>
          <p14:tracePt t="27091" x="11522075" y="3948113"/>
          <p14:tracePt t="27094" x="11514138" y="3948113"/>
          <p14:tracePt t="27096" x="11514138" y="3956050"/>
          <p14:tracePt t="27098" x="11506200" y="3956050"/>
          <p14:tracePt t="27100" x="11498263" y="3956050"/>
          <p14:tracePt t="27102" x="11498263" y="3963988"/>
          <p14:tracePt t="27103" x="11490325" y="3971925"/>
          <p14:tracePt t="27106" x="11482388" y="3971925"/>
          <p14:tracePt t="27108" x="11482388" y="3979863"/>
          <p14:tracePt t="27109" x="11474450" y="3979863"/>
          <p14:tracePt t="27110" x="11466513" y="3979863"/>
          <p14:tracePt t="27113" x="11458575" y="3987800"/>
          <p14:tracePt t="27115" x="11450638" y="3987800"/>
          <p14:tracePt t="27118" x="11442700" y="3995738"/>
          <p14:tracePt t="27119" x="11434763" y="4003675"/>
          <p14:tracePt t="27122" x="11426825" y="4003675"/>
          <p14:tracePt t="27124" x="11418888" y="4011613"/>
          <p14:tracePt t="27127" x="11410950" y="4011613"/>
          <p14:tracePt t="27128" x="11403013" y="4019550"/>
          <p14:tracePt t="27131" x="11395075" y="4019550"/>
          <p14:tracePt t="27134" x="11387138" y="4027488"/>
          <p14:tracePt t="27136" x="11379200" y="4035425"/>
          <p14:tracePt t="27138" x="11371263" y="4035425"/>
          <p14:tracePt t="27140" x="11363325" y="4043363"/>
          <p14:tracePt t="27143" x="11355388" y="4043363"/>
          <p14:tracePt t="27145" x="11347450" y="4051300"/>
          <p14:tracePt t="27148" x="11339513" y="4051300"/>
          <p14:tracePt t="27149" x="11331575" y="4051300"/>
          <p14:tracePt t="27151" x="11331575" y="4059238"/>
          <p14:tracePt t="27153" x="11323638" y="4067175"/>
          <p14:tracePt t="27155" x="11314113" y="4067175"/>
          <p14:tracePt t="27157" x="11306175" y="4075113"/>
          <p14:tracePt t="27158" x="11298238" y="4075113"/>
          <p14:tracePt t="27161" x="11290300" y="4075113"/>
          <p14:tracePt t="27162" x="11290300" y="4083050"/>
          <p14:tracePt t="27164" x="11274425" y="4083050"/>
          <p14:tracePt t="27167" x="11266488" y="4090988"/>
          <p14:tracePt t="27169" x="11258550" y="4098925"/>
          <p14:tracePt t="27171" x="11250613" y="4098925"/>
          <p14:tracePt t="27173" x="11242675" y="4098925"/>
          <p14:tracePt t="27174" x="11242675" y="4106863"/>
          <p14:tracePt t="27175" x="11234738" y="4106863"/>
          <p14:tracePt t="27177" x="11226800" y="4106863"/>
          <p14:tracePt t="27179" x="11226800" y="4114800"/>
          <p14:tracePt t="27180" x="11218863" y="4114800"/>
          <p14:tracePt t="27181" x="11210925" y="4114800"/>
          <p14:tracePt t="27184" x="11202988" y="4114800"/>
          <p14:tracePt t="27185" x="11195050" y="4122738"/>
          <p14:tracePt t="27188" x="11187113" y="4130675"/>
          <p14:tracePt t="27189" x="11179175" y="4130675"/>
          <p14:tracePt t="27191" x="11171238" y="4130675"/>
          <p14:tracePt t="27193" x="11163300" y="4138613"/>
          <p14:tracePt t="27195" x="11155363" y="4138613"/>
          <p14:tracePt t="27197" x="11147425" y="4138613"/>
          <p14:tracePt t="27198" x="11139488" y="4138613"/>
          <p14:tracePt t="27199" x="11139488" y="4146550"/>
          <p14:tracePt t="27201" x="11131550" y="4146550"/>
          <p14:tracePt t="27202" x="11123613" y="4146550"/>
          <p14:tracePt t="27204" x="11115675" y="4146550"/>
          <p14:tracePt t="27205" x="11107738" y="4146550"/>
          <p14:tracePt t="27206" x="11099800" y="4154488"/>
          <p14:tracePt t="27208" x="11091863" y="4154488"/>
          <p14:tracePt t="27209" x="11083925" y="4154488"/>
          <p14:tracePt t="27211" x="11075988" y="4162425"/>
          <p14:tracePt t="27212" x="11068050" y="4162425"/>
          <p14:tracePt t="27214" x="11052175" y="4162425"/>
          <p14:tracePt t="27217" x="11044238" y="4162425"/>
          <p14:tracePt t="27218" x="11028363" y="4170363"/>
          <p14:tracePt t="27220" x="11020425" y="4170363"/>
          <p14:tracePt t="27221" x="11012488" y="4170363"/>
          <p14:tracePt t="27222" x="11004550" y="4170363"/>
          <p14:tracePt t="27224" x="10996613" y="4170363"/>
          <p14:tracePt t="27225" x="10980738" y="4170363"/>
          <p14:tracePt t="27227" x="10971213" y="4178300"/>
          <p14:tracePt t="27228" x="10963275" y="4178300"/>
          <p14:tracePt t="27230" x="10955338" y="4178300"/>
          <p14:tracePt t="27231" x="10947400" y="4178300"/>
          <p14:tracePt t="27232" x="10939463" y="4186238"/>
          <p14:tracePt t="27234" x="10931525" y="4186238"/>
          <p14:tracePt t="27235" x="10923588" y="4186238"/>
          <p14:tracePt t="27236" x="10915650" y="4186238"/>
          <p14:tracePt t="27237" x="10907713" y="4186238"/>
          <p14:tracePt t="27238" x="10891838" y="4186238"/>
          <p14:tracePt t="27240" x="10883900" y="4186238"/>
          <p14:tracePt t="27241" x="10875963" y="4186238"/>
          <p14:tracePt t="27242" x="10868025" y="4186238"/>
          <p14:tracePt t="27243" x="10860088" y="4194175"/>
          <p14:tracePt t="27245" x="10844213" y="4194175"/>
          <p14:tracePt t="27246" x="10836275" y="4194175"/>
          <p14:tracePt t="27247" x="10828338" y="4194175"/>
          <p14:tracePt t="27248" x="10820400" y="4194175"/>
          <p14:tracePt t="27249" x="10812463" y="4194175"/>
          <p14:tracePt t="27252" x="10796588" y="4194175"/>
          <p14:tracePt t="27253" x="10788650" y="4194175"/>
          <p14:tracePt t="27254" x="10780713" y="4202113"/>
          <p14:tracePt t="27255" x="10772775" y="4202113"/>
          <p14:tracePt t="27256" x="10764838" y="4202113"/>
          <p14:tracePt t="27257" x="10756900" y="4202113"/>
          <p14:tracePt t="27259" x="10741025" y="4202113"/>
          <p14:tracePt t="27261" x="10733088" y="4202113"/>
          <p14:tracePt t="27262" x="10725150" y="4202113"/>
          <p14:tracePt t="27263" x="10717213" y="4202113"/>
          <p14:tracePt t="27264" x="10709275" y="4202113"/>
          <p14:tracePt t="27265" x="10693400" y="4202113"/>
          <p14:tracePt t="27268" x="10685463" y="4202113"/>
          <p14:tracePt t="27269" x="10677525" y="4202113"/>
          <p14:tracePt t="27269" x="10669588" y="4202113"/>
          <p14:tracePt t="27271" x="10653713" y="4202113"/>
          <p14:tracePt t="27273" x="10645775" y="4202113"/>
          <p14:tracePt t="27274" x="10629900" y="4202113"/>
          <p14:tracePt t="27276" x="10620375" y="4202113"/>
          <p14:tracePt t="27277" x="10612438" y="4202113"/>
          <p14:tracePt t="27278" x="10604500" y="4202113"/>
          <p14:tracePt t="27279" x="10596563" y="4202113"/>
          <p14:tracePt t="27281" x="10580688" y="4202113"/>
          <p14:tracePt t="27284" x="10572750" y="4202113"/>
          <p14:tracePt t="27285" x="10564813" y="4202113"/>
          <p14:tracePt t="27286" x="10556875" y="4202113"/>
          <p14:tracePt t="27286" x="10548938" y="4202113"/>
          <p14:tracePt t="27287" x="10541000" y="4202113"/>
          <p14:tracePt t="27288" x="10533063" y="4202113"/>
          <p14:tracePt t="27289" x="10525125" y="4202113"/>
          <p14:tracePt t="27290" x="10509250" y="4202113"/>
          <p14:tracePt t="27291" x="10501313" y="4202113"/>
          <p14:tracePt t="27292" x="10493375" y="4202113"/>
          <p14:tracePt t="27293" x="10485438" y="4202113"/>
          <p14:tracePt t="27294" x="10477500" y="4202113"/>
          <p14:tracePt t="27295" x="10469563" y="4202113"/>
          <p14:tracePt t="27296" x="10461625" y="4202113"/>
          <p14:tracePt t="27297" x="10453688" y="4202113"/>
          <p14:tracePt t="27298" x="10445750" y="4202113"/>
          <p14:tracePt t="27299" x="10437813" y="4202113"/>
          <p14:tracePt t="27301" x="10429875" y="4202113"/>
          <p14:tracePt t="27302" x="10421938" y="4202113"/>
          <p14:tracePt t="27302" x="10414000" y="4202113"/>
          <p14:tracePt t="27303" x="10406063" y="4202113"/>
          <p14:tracePt t="27304" x="10398125" y="4202113"/>
          <p14:tracePt t="27305" x="10382250" y="4202113"/>
          <p14:tracePt t="27306" x="10374313" y="4202113"/>
          <p14:tracePt t="27307" x="10366375" y="4202113"/>
          <p14:tracePt t="27308" x="10350500" y="4202113"/>
          <p14:tracePt t="27309" x="10342563" y="4202113"/>
          <p14:tracePt t="27310" x="10334625" y="4202113"/>
          <p14:tracePt t="27311" x="10318750" y="4202113"/>
          <p14:tracePt t="27312" x="10302875" y="4202113"/>
          <p14:tracePt t="27313" x="10294938" y="4202113"/>
          <p14:tracePt t="27314" x="10269538" y="4202113"/>
          <p14:tracePt t="27315" x="10261600" y="4202113"/>
          <p14:tracePt t="27317" x="10229850" y="4202113"/>
          <p14:tracePt t="27318" x="10221913" y="4202113"/>
          <p14:tracePt t="27319" x="10206038" y="4202113"/>
          <p14:tracePt t="27320" x="10198100" y="4202113"/>
          <p14:tracePt t="27321" x="10190163" y="4202113"/>
          <p14:tracePt t="27322" x="10174288" y="4202113"/>
          <p14:tracePt t="27323" x="10158413" y="4202113"/>
          <p14:tracePt t="27324" x="10150475" y="4202113"/>
          <p14:tracePt t="27326" x="10134600" y="4202113"/>
          <p14:tracePt t="27326" x="10118725" y="4202113"/>
          <p14:tracePt t="27327" x="10102850" y="4202113"/>
          <p14:tracePt t="27328" x="10086975" y="4202113"/>
          <p14:tracePt t="27329" x="10063163" y="4202113"/>
          <p14:tracePt t="27331" x="10047288" y="4202113"/>
          <p14:tracePt t="27332" x="10007600" y="4202113"/>
          <p14:tracePt t="27334" x="9983788" y="4202113"/>
          <p14:tracePt t="27336" x="9967913" y="4202113"/>
          <p14:tracePt t="27336" x="9952038" y="4202113"/>
          <p14:tracePt t="27337" x="9936163" y="4202113"/>
          <p14:tracePt t="27338" x="9918700" y="4202113"/>
          <p14:tracePt t="27339" x="9902825" y="4202113"/>
          <p14:tracePt t="27340" x="9886950" y="4202113"/>
          <p14:tracePt t="27341" x="9871075" y="4202113"/>
          <p14:tracePt t="27342" x="9831388" y="4202113"/>
          <p14:tracePt t="27343" x="9815513" y="4202113"/>
          <p14:tracePt t="27344" x="9799638" y="4202113"/>
          <p14:tracePt t="27345" x="9783763" y="4202113"/>
          <p14:tracePt t="27346" x="9767888" y="4202113"/>
          <p14:tracePt t="27347" x="9744075" y="4202113"/>
          <p14:tracePt t="27348" x="9728200" y="4210050"/>
          <p14:tracePt t="27349" x="9712325" y="4210050"/>
          <p14:tracePt t="27351" x="9704388" y="4210050"/>
          <p14:tracePt t="27352" x="9680575" y="4210050"/>
          <p14:tracePt t="27353" x="9664700" y="4210050"/>
          <p14:tracePt t="27353" x="9625013" y="4210050"/>
          <p14:tracePt t="27354" x="9609138" y="4210050"/>
          <p14:tracePt t="27355" x="9593263" y="4210050"/>
          <p14:tracePt t="27356" x="9575800" y="4210050"/>
          <p14:tracePt t="27357" x="9559925" y="4210050"/>
          <p14:tracePt t="27358" x="9544050" y="4210050"/>
          <p14:tracePt t="27359" x="9520238" y="4210050"/>
          <p14:tracePt t="27360" x="9488488" y="4210050"/>
          <p14:tracePt t="27361" x="9472613" y="4210050"/>
          <p14:tracePt t="27362" x="9448800" y="4210050"/>
          <p14:tracePt t="27363" x="9432925" y="4217988"/>
          <p14:tracePt t="27364" x="9424988" y="4217988"/>
          <p14:tracePt t="27365" x="9409113" y="4217988"/>
          <p14:tracePt t="27367" x="9369425" y="4217988"/>
          <p14:tracePt t="27368" x="9353550" y="4217988"/>
          <p14:tracePt t="27369" x="9337675" y="4217988"/>
          <p14:tracePt t="27371" x="9321800" y="4217988"/>
          <p14:tracePt t="27371" x="9290050" y="4217988"/>
          <p14:tracePt t="27372" x="9266238" y="4217988"/>
          <p14:tracePt t="27373" x="9250363" y="4217988"/>
          <p14:tracePt t="27374" x="9234488" y="4217988"/>
          <p14:tracePt t="27375" x="9217025" y="4217988"/>
          <p14:tracePt t="27376" x="9193213" y="4217988"/>
          <p14:tracePt t="27377" x="9177338" y="4217988"/>
          <p14:tracePt t="27378" x="9153525" y="4217988"/>
          <p14:tracePt t="27379" x="9137650" y="4217988"/>
          <p14:tracePt t="27381" x="9121775" y="4217988"/>
          <p14:tracePt t="27382" x="9105900" y="4217988"/>
          <p14:tracePt t="27385" x="9042400" y="4217988"/>
          <p14:tracePt t="27386" x="9026525" y="4217988"/>
          <p14:tracePt t="27386" x="9010650" y="4217988"/>
          <p14:tracePt t="27387" x="8994775" y="4225925"/>
          <p14:tracePt t="27388" x="8986838" y="4225925"/>
          <p14:tracePt t="27389" x="8970963" y="4225925"/>
          <p14:tracePt t="27390" x="8947150" y="4225925"/>
          <p14:tracePt t="27391" x="8931275" y="4225925"/>
          <p14:tracePt t="27392" x="8915400" y="4225925"/>
          <p14:tracePt t="27393" x="8907463" y="4225925"/>
          <p14:tracePt t="27394" x="8891588" y="4225925"/>
          <p14:tracePt t="27395" x="8874125" y="4225925"/>
          <p14:tracePt t="27396" x="8850313" y="4225925"/>
          <p14:tracePt t="27398" x="8834438" y="4225925"/>
          <p14:tracePt t="27399" x="8818563" y="4225925"/>
          <p14:tracePt t="27401" x="8802688" y="4225925"/>
          <p14:tracePt t="27402" x="8763000" y="4225925"/>
          <p14:tracePt t="27403" x="8747125" y="4225925"/>
          <p14:tracePt t="27404" x="8731250" y="4225925"/>
          <p14:tracePt t="27405" x="8715375" y="4225925"/>
          <p14:tracePt t="27406" x="8707438" y="4225925"/>
          <p14:tracePt t="27407" x="8691563" y="4233863"/>
          <p14:tracePt t="27408" x="8675688" y="4233863"/>
          <p14:tracePt t="27409" x="8659813" y="4233863"/>
          <p14:tracePt t="27410" x="8651875" y="4233863"/>
          <p14:tracePt t="27411" x="8643938" y="4233863"/>
          <p14:tracePt t="27412" x="8620125" y="4233863"/>
          <p14:tracePt t="27413" x="8612188" y="4233863"/>
          <p14:tracePt t="27414" x="8596313" y="4233863"/>
          <p14:tracePt t="27416" x="8588375" y="4233863"/>
          <p14:tracePt t="27417" x="8564563" y="4233863"/>
          <p14:tracePt t="27418" x="8548688" y="4233863"/>
          <p14:tracePt t="27419" x="8540750" y="4233863"/>
          <p14:tracePt t="27420" x="8531225" y="4233863"/>
          <p14:tracePt t="27421" x="8515350" y="4233863"/>
          <p14:tracePt t="27422" x="8491538" y="4233863"/>
          <p14:tracePt t="27423" x="8483600" y="4233863"/>
          <p14:tracePt t="27424" x="8475663" y="4233863"/>
          <p14:tracePt t="27425" x="8459788" y="4233863"/>
          <p14:tracePt t="27426" x="8443913" y="4233863"/>
          <p14:tracePt t="27427" x="8435975" y="4233863"/>
          <p14:tracePt t="27428" x="8428038" y="4233863"/>
          <p14:tracePt t="27429" x="8420100" y="4233863"/>
          <p14:tracePt t="27430" x="8412163" y="4233863"/>
          <p14:tracePt t="27431" x="8404225" y="4233863"/>
          <p14:tracePt t="27432" x="8388350" y="4233863"/>
          <p14:tracePt t="27434" x="8380413" y="4233863"/>
          <p14:tracePt t="27435" x="8364538" y="4233863"/>
          <p14:tracePt t="27436" x="8356600" y="4233863"/>
          <p14:tracePt t="27437" x="8340725" y="4233863"/>
          <p14:tracePt t="27438" x="8332788" y="4233863"/>
          <p14:tracePt t="27439" x="8324850" y="4233863"/>
          <p14:tracePt t="27440" x="8316913" y="4233863"/>
          <p14:tracePt t="27441" x="8308975" y="4233863"/>
          <p14:tracePt t="27442" x="8301038" y="4233863"/>
          <p14:tracePt t="27443" x="8293100" y="4233863"/>
          <p14:tracePt t="27444" x="8285163" y="4233863"/>
          <p14:tracePt t="27445" x="8277225" y="4233863"/>
          <p14:tracePt t="27447" x="8261350" y="4233863"/>
          <p14:tracePt t="27448" x="8253413" y="4233863"/>
          <p14:tracePt t="27449" x="8245475" y="4233863"/>
          <p14:tracePt t="27452" x="8237538" y="4233863"/>
          <p14:tracePt t="27452" x="8229600" y="4233863"/>
          <p14:tracePt t="27453" x="8221663" y="4233863"/>
          <p14:tracePt t="27454" x="8213725" y="4233863"/>
          <p14:tracePt t="27455" x="8205788" y="4233863"/>
          <p14:tracePt t="27456" x="8197850" y="4233863"/>
          <p14:tracePt t="27457" x="8189913" y="4233863"/>
          <p14:tracePt t="27459" x="8180388" y="4233863"/>
          <p14:tracePt t="27460" x="8172450" y="4233863"/>
          <p14:tracePt t="27461" x="8164513" y="4233863"/>
          <p14:tracePt t="27462" x="8156575" y="4233863"/>
          <p14:tracePt t="27464" x="8148638" y="4233863"/>
          <p14:tracePt t="27465" x="8140700" y="4233863"/>
          <p14:tracePt t="27466" x="8132763" y="4233863"/>
          <p14:tracePt t="27469" x="8124825" y="4233863"/>
          <p14:tracePt t="27469" x="8116888" y="4233863"/>
          <p14:tracePt t="27470" x="8108950" y="4233863"/>
          <p14:tracePt t="27472" x="8101013" y="4241800"/>
          <p14:tracePt t="27473" x="8093075" y="4241800"/>
          <p14:tracePt t="27474" x="8085138" y="4241800"/>
          <p14:tracePt t="27476" x="8077200" y="4241800"/>
          <p14:tracePt t="27477" x="8069263" y="4241800"/>
          <p14:tracePt t="27478" x="8061325" y="4241800"/>
          <p14:tracePt t="27479" x="8053388" y="4241800"/>
          <p14:tracePt t="27481" x="8037513" y="4241800"/>
          <p14:tracePt t="27484" x="8029575" y="4241800"/>
          <p14:tracePt t="27486" x="8021638" y="4241800"/>
          <p14:tracePt t="27487" x="8005763" y="4241800"/>
          <p14:tracePt t="27489" x="7997825" y="4241800"/>
          <p14:tracePt t="27491" x="7989888" y="4241800"/>
          <p14:tracePt t="27493" x="7981950" y="4241800"/>
          <p14:tracePt t="27494" x="7974013" y="4241800"/>
          <p14:tracePt t="27496" x="7966075" y="4241800"/>
          <p14:tracePt t="27497" x="7958138" y="4241800"/>
          <p14:tracePt t="27498" x="7950200" y="4241800"/>
          <p14:tracePt t="27501" x="7942263" y="4241800"/>
          <p14:tracePt t="27502" x="7934325" y="4241800"/>
          <p14:tracePt t="27503" x="7926388" y="4241800"/>
          <p14:tracePt t="27504" x="7918450" y="4241800"/>
          <p14:tracePt t="27506" x="7910513" y="4241800"/>
          <p14:tracePt t="27508" x="7902575" y="4241800"/>
          <p14:tracePt t="27509" x="7894638" y="4241800"/>
          <p14:tracePt t="27511" x="7886700" y="4241800"/>
          <p14:tracePt t="27513" x="7878763" y="4241800"/>
          <p14:tracePt t="27515" x="7870825" y="4241800"/>
          <p14:tracePt t="27516" x="7862888" y="4241800"/>
          <p14:tracePt t="27519" x="7854950" y="4241800"/>
          <p14:tracePt t="27521" x="7847013" y="4241800"/>
          <p14:tracePt t="27522" x="7839075" y="4241800"/>
          <p14:tracePt t="27523" x="7829550" y="4241800"/>
          <p14:tracePt t="27525" x="7821613" y="4241800"/>
          <p14:tracePt t="27527" x="7813675" y="4241800"/>
          <p14:tracePt t="27529" x="7805738" y="4241800"/>
          <p14:tracePt t="27530" x="7797800" y="4241800"/>
          <p14:tracePt t="27534" x="7789863" y="4241800"/>
          <p14:tracePt t="27536" x="7781925" y="4241800"/>
          <p14:tracePt t="27538" x="7773988" y="4241800"/>
          <p14:tracePt t="27539" x="7766050" y="4241800"/>
          <p14:tracePt t="27542" x="7758113" y="4241800"/>
          <p14:tracePt t="27544" x="7750175" y="4241800"/>
          <p14:tracePt t="27546" x="7742238" y="4241800"/>
          <p14:tracePt t="27548" x="7734300" y="4241800"/>
          <p14:tracePt t="27552" x="7726363" y="4241800"/>
          <p14:tracePt t="27553" x="7718425" y="4241800"/>
          <p14:tracePt t="27556" x="7710488" y="4241800"/>
          <p14:tracePt t="27557" x="7710488" y="4249738"/>
          <p14:tracePt t="27558" x="7702550" y="4249738"/>
          <p14:tracePt t="27560" x="7694613" y="4249738"/>
          <p14:tracePt t="27562" x="7686675" y="4249738"/>
          <p14:tracePt t="27565" x="7678738" y="4249738"/>
          <p14:tracePt t="27567" x="7670800" y="4249738"/>
          <p14:tracePt t="27569" x="7662863" y="4249738"/>
          <p14:tracePt t="27571" x="7654925" y="4249738"/>
          <p14:tracePt t="27573" x="7646988" y="4249738"/>
          <p14:tracePt t="27576" x="7639050" y="4257675"/>
          <p14:tracePt t="27577" x="7631113" y="4257675"/>
          <p14:tracePt t="27580" x="7623175" y="4257675"/>
          <p14:tracePt t="27584" x="7615238" y="4257675"/>
          <p14:tracePt t="27586" x="7607300" y="4257675"/>
          <p14:tracePt t="27587" x="7599363" y="4257675"/>
          <p14:tracePt t="27590" x="7591425" y="4257675"/>
          <p14:tracePt t="27592" x="7583488" y="4257675"/>
          <p14:tracePt t="27594" x="7583488" y="4265613"/>
          <p14:tracePt t="27595" x="7575550" y="4265613"/>
          <p14:tracePt t="27598" x="7567613" y="4265613"/>
          <p14:tracePt t="27601" x="7559675" y="4265613"/>
          <p14:tracePt t="27603" x="7551738" y="4265613"/>
          <p14:tracePt t="27605" x="7543800" y="4265613"/>
          <p14:tracePt t="27607" x="7535863" y="4265613"/>
          <p14:tracePt t="27610" x="7527925" y="4273550"/>
          <p14:tracePt t="27613" x="7519988" y="4273550"/>
          <p14:tracePt t="27616" x="7512050" y="4281488"/>
          <p14:tracePt t="27619" x="7504113" y="4281488"/>
          <p14:tracePt t="27621" x="7496175" y="4281488"/>
          <p14:tracePt t="27625" x="7486650" y="4281488"/>
          <p14:tracePt t="27627" x="7486650" y="4291013"/>
          <p14:tracePt t="27628" x="7478713" y="4291013"/>
          <p14:tracePt t="27629" x="7470775" y="4291013"/>
          <p14:tracePt t="27631" x="7462838" y="4291013"/>
          <p14:tracePt t="27634" x="7454900" y="4298950"/>
          <p14:tracePt t="27636" x="7446963" y="4298950"/>
          <p14:tracePt t="27636" x="7439025" y="4298950"/>
          <p14:tracePt t="27639" x="7431088" y="4298950"/>
          <p14:tracePt t="27640" x="7423150" y="4306888"/>
          <p14:tracePt t="27642" x="7407275" y="4314825"/>
          <p14:tracePt t="27644" x="7399338" y="4314825"/>
          <p14:tracePt t="27645" x="7399338" y="4322763"/>
          <p14:tracePt t="27646" x="7391400" y="4322763"/>
          <p14:tracePt t="27647" x="7383463" y="4322763"/>
          <p14:tracePt t="27648" x="7375525" y="4322763"/>
          <p14:tracePt t="27649" x="7375525" y="4330700"/>
          <p14:tracePt t="27651" x="7367588" y="4338638"/>
          <p14:tracePt t="27653" x="7351713" y="4338638"/>
          <p14:tracePt t="27654" x="7351713" y="4346575"/>
          <p14:tracePt t="27654" x="7343775" y="4346575"/>
          <p14:tracePt t="27656" x="7327900" y="4354513"/>
          <p14:tracePt t="27657" x="7327900" y="4362450"/>
          <p14:tracePt t="27658" x="7319963" y="4362450"/>
          <p14:tracePt t="27660" x="7312025" y="4370388"/>
          <p14:tracePt t="27661" x="7304088" y="4370388"/>
          <p14:tracePt t="27663" x="7296150" y="4378325"/>
          <p14:tracePt t="27665" x="7288213" y="4378325"/>
          <p14:tracePt t="27667" x="7280275" y="4386263"/>
          <p14:tracePt t="27669" x="7280275" y="4394200"/>
          <p14:tracePt t="27670" x="7272338" y="4394200"/>
          <p14:tracePt t="27672" x="7264400" y="4394200"/>
          <p14:tracePt t="28012" x="7264400" y="4386263"/>
          <p14:tracePt t="28023" x="7264400" y="4378325"/>
          <p14:tracePt t="28036" x="7264400" y="4370388"/>
          <p14:tracePt t="28047" x="7264400" y="4362450"/>
          <p14:tracePt t="28070" x="7256463" y="4362450"/>
          <p14:tracePt t="28083" x="7248525" y="4362450"/>
          <p14:tracePt t="28104" x="7240588" y="4362450"/>
          <p14:tracePt t="28133" x="7232650" y="4362450"/>
          <p14:tracePt t="28256" x="7240588" y="4362450"/>
          <p14:tracePt t="28265" x="7248525" y="4362450"/>
          <p14:tracePt t="28267" x="7248525" y="4354513"/>
          <p14:tracePt t="28271" x="7256463" y="4354513"/>
          <p14:tracePt t="28275" x="7264400" y="4354513"/>
          <p14:tracePt t="28277" x="7272338" y="4354513"/>
          <p14:tracePt t="28280" x="7280275" y="4354513"/>
          <p14:tracePt t="28282" x="7288213" y="4354513"/>
          <p14:tracePt t="28286" x="7296150" y="4354513"/>
          <p14:tracePt t="28287" x="7296150" y="4346575"/>
          <p14:tracePt t="28290" x="7304088" y="4346575"/>
          <p14:tracePt t="28291" x="7312025" y="4346575"/>
          <p14:tracePt t="28294" x="7319963" y="4346575"/>
          <p14:tracePt t="28295" x="7327900" y="4346575"/>
          <p14:tracePt t="28297" x="7335838" y="4346575"/>
          <p14:tracePt t="28298" x="7343775" y="4346575"/>
          <p14:tracePt t="28300" x="7351713" y="4346575"/>
          <p14:tracePt t="28303" x="7359650" y="4346575"/>
          <p14:tracePt t="28303" x="7367588" y="4338638"/>
          <p14:tracePt t="28304" x="7375525" y="4338638"/>
          <p14:tracePt t="28305" x="7383463" y="4338638"/>
          <p14:tracePt t="28307" x="7391400" y="4338638"/>
          <p14:tracePt t="28308" x="7399338" y="4338638"/>
          <p14:tracePt t="28309" x="7407275" y="4338638"/>
          <p14:tracePt t="28311" x="7423150" y="4330700"/>
          <p14:tracePt t="28313" x="7431088" y="4330700"/>
          <p14:tracePt t="28314" x="7439025" y="4330700"/>
          <p14:tracePt t="28315" x="7446963" y="4330700"/>
          <p14:tracePt t="28316" x="7462838" y="4330700"/>
          <p14:tracePt t="28318" x="7470775" y="4330700"/>
          <p14:tracePt t="28319" x="7486650" y="4330700"/>
          <p14:tracePt t="28320" x="7496175" y="4330700"/>
          <p14:tracePt t="28321" x="7504113" y="4330700"/>
          <p14:tracePt t="28322" x="7512050" y="4330700"/>
          <p14:tracePt t="28323" x="7519988" y="4322763"/>
          <p14:tracePt t="28324" x="7527925" y="4322763"/>
          <p14:tracePt t="28325" x="7535863" y="4322763"/>
          <p14:tracePt t="28326" x="7543800" y="4322763"/>
          <p14:tracePt t="28327" x="7551738" y="4322763"/>
          <p14:tracePt t="28328" x="7567613" y="4322763"/>
          <p14:tracePt t="28329" x="7575550" y="4322763"/>
          <p14:tracePt t="28330" x="7583488" y="4322763"/>
          <p14:tracePt t="28331" x="7599363" y="4314825"/>
          <p14:tracePt t="28333" x="7615238" y="4314825"/>
          <p14:tracePt t="28333" x="7623175" y="4314825"/>
          <p14:tracePt t="28335" x="7631113" y="4314825"/>
          <p14:tracePt t="28336" x="7646988" y="4314825"/>
          <p14:tracePt t="28337" x="7654925" y="4314825"/>
          <p14:tracePt t="28337" x="7662863" y="4314825"/>
          <p14:tracePt t="28338" x="7670800" y="4314825"/>
          <p14:tracePt t="28339" x="7686675" y="4314825"/>
          <p14:tracePt t="28340" x="7694613" y="4314825"/>
          <p14:tracePt t="28341" x="7710488" y="4314825"/>
          <p14:tracePt t="28342" x="7718425" y="4314825"/>
          <p14:tracePt t="28343" x="7734300" y="4314825"/>
          <p14:tracePt t="28344" x="7750175" y="4314825"/>
          <p14:tracePt t="28345" x="7766050" y="4314825"/>
          <p14:tracePt t="28346" x="7773988" y="4314825"/>
          <p14:tracePt t="28347" x="7781925" y="4314825"/>
          <p14:tracePt t="28348" x="7797800" y="4314825"/>
          <p14:tracePt t="28349" x="7805738" y="4314825"/>
          <p14:tracePt t="28351" x="7821613" y="4314825"/>
          <p14:tracePt t="28352" x="7829550" y="4314825"/>
          <p14:tracePt t="28353" x="7847013" y="4314825"/>
          <p14:tracePt t="28354" x="7862888" y="4314825"/>
          <p14:tracePt t="28355" x="7878763" y="4314825"/>
          <p14:tracePt t="28356" x="7886700" y="4314825"/>
          <p14:tracePt t="28357" x="7894638" y="4314825"/>
          <p14:tracePt t="28358" x="7902575" y="4314825"/>
          <p14:tracePt t="28359" x="7926388" y="4314825"/>
          <p14:tracePt t="28360" x="7934325" y="4314825"/>
          <p14:tracePt t="28361" x="7942263" y="4314825"/>
          <p14:tracePt t="28362" x="7966075" y="4314825"/>
          <p14:tracePt t="28363" x="7974013" y="4314825"/>
          <p14:tracePt t="28364" x="7989888" y="4314825"/>
          <p14:tracePt t="28365" x="7997825" y="4314825"/>
          <p14:tracePt t="28366" x="8013700" y="4314825"/>
          <p14:tracePt t="28367" x="8021638" y="4314825"/>
          <p14:tracePt t="28369" x="8045450" y="4314825"/>
          <p14:tracePt t="28370" x="8061325" y="4314825"/>
          <p14:tracePt t="28371" x="8069263" y="4314825"/>
          <p14:tracePt t="28372" x="8085138" y="4314825"/>
          <p14:tracePt t="28373" x="8101013" y="4314825"/>
          <p14:tracePt t="28374" x="8116888" y="4314825"/>
          <p14:tracePt t="28375" x="8124825" y="4314825"/>
          <p14:tracePt t="28376" x="8140700" y="4314825"/>
          <p14:tracePt t="28377" x="8156575" y="4314825"/>
          <p14:tracePt t="28378" x="8164513" y="4314825"/>
          <p14:tracePt t="28379" x="8172450" y="4314825"/>
          <p14:tracePt t="28380" x="8189913" y="4314825"/>
          <p14:tracePt t="28381" x="8205788" y="4314825"/>
          <p14:tracePt t="28382" x="8213725" y="4314825"/>
          <p14:tracePt t="28383" x="8221663" y="4314825"/>
          <p14:tracePt t="28385" x="8237538" y="4314825"/>
          <p14:tracePt t="28386" x="8253413" y="4314825"/>
          <p14:tracePt t="28387" x="8269288" y="4314825"/>
          <p14:tracePt t="28389" x="8277225" y="4314825"/>
          <p14:tracePt t="28389" x="8293100" y="4314825"/>
          <p14:tracePt t="28390" x="8301038" y="4314825"/>
          <p14:tracePt t="28391" x="8316913" y="4314825"/>
          <p14:tracePt t="28392" x="8324850" y="4314825"/>
          <p14:tracePt t="28393" x="8356600" y="4314825"/>
          <p14:tracePt t="28394" x="8364538" y="4314825"/>
          <p14:tracePt t="28395" x="8380413" y="4314825"/>
          <p14:tracePt t="28396" x="8388350" y="4306888"/>
          <p14:tracePt t="28397" x="8396288" y="4306888"/>
          <p14:tracePt t="28398" x="8404225" y="4306888"/>
          <p14:tracePt t="28399" x="8420100" y="4306888"/>
          <p14:tracePt t="28400" x="8435975" y="4306888"/>
          <p14:tracePt t="28402" x="8443913" y="4306888"/>
          <p14:tracePt t="28403" x="8451850" y="4306888"/>
          <p14:tracePt t="28403" x="8467725" y="4306888"/>
          <p14:tracePt t="28404" x="8475663" y="4306888"/>
          <p14:tracePt t="28405" x="8483600" y="4306888"/>
          <p14:tracePt t="28406" x="8499475" y="4306888"/>
          <p14:tracePt t="28408" x="8507413" y="4306888"/>
          <p14:tracePt t="28408" x="8523288" y="4306888"/>
          <p14:tracePt t="28409" x="8531225" y="4306888"/>
          <p14:tracePt t="28410" x="8548688" y="4306888"/>
          <p14:tracePt t="28411" x="8556625" y="4306888"/>
          <p14:tracePt t="28412" x="8564563" y="4306888"/>
          <p14:tracePt t="28413" x="8572500" y="4306888"/>
          <p14:tracePt t="28414" x="8588375" y="4306888"/>
          <p14:tracePt t="28415" x="8596313" y="4306888"/>
          <p14:tracePt t="28416" x="8604250" y="4306888"/>
          <p14:tracePt t="28417" x="8612188" y="4306888"/>
          <p14:tracePt t="28419" x="8628063" y="4306888"/>
          <p14:tracePt t="28420" x="8636000" y="4306888"/>
          <p14:tracePt t="28420" x="8643938" y="4306888"/>
          <p14:tracePt t="28421" x="8659813" y="4306888"/>
          <p14:tracePt t="28423" x="8675688" y="4306888"/>
          <p14:tracePt t="28423" x="8683625" y="4306888"/>
          <p14:tracePt t="28424" x="8691563" y="4306888"/>
          <p14:tracePt t="28425" x="8707438" y="4306888"/>
          <p14:tracePt t="28427" x="8715375" y="4306888"/>
          <p14:tracePt t="28428" x="8731250" y="4306888"/>
          <p14:tracePt t="28430" x="8739188" y="4306888"/>
          <p14:tracePt t="28431" x="8755063" y="4306888"/>
          <p14:tracePt t="28433" x="8763000" y="4306888"/>
          <p14:tracePt t="28435" x="8770938" y="4306888"/>
          <p14:tracePt t="28436" x="8778875" y="4306888"/>
          <p14:tracePt t="28437" x="8794750" y="4306888"/>
          <p14:tracePt t="28438" x="8802688" y="4306888"/>
          <p14:tracePt t="28439" x="8810625" y="4306888"/>
          <p14:tracePt t="28441" x="8826500" y="4306888"/>
          <p14:tracePt t="28443" x="8834438" y="4306888"/>
          <p14:tracePt t="28445" x="8842375" y="4306888"/>
          <p14:tracePt t="28445" x="8850313" y="4306888"/>
          <p14:tracePt t="28446" x="8858250" y="4306888"/>
          <p14:tracePt t="28448" x="8866188" y="4306888"/>
          <p14:tracePt t="28449" x="8874125" y="4306888"/>
          <p14:tracePt t="28450" x="8883650" y="4306888"/>
          <p14:tracePt t="28453" x="8891588" y="4306888"/>
          <p14:tracePt t="28454" x="8899525" y="4306888"/>
          <p14:tracePt t="28454" x="8907463" y="4306888"/>
          <p14:tracePt t="28455" x="8915400" y="4306888"/>
          <p14:tracePt t="28457" x="8923338" y="4306888"/>
          <p14:tracePt t="28458" x="8931275" y="4306888"/>
          <p14:tracePt t="28459" x="8939213" y="4306888"/>
          <p14:tracePt t="28463" x="8947150" y="4306888"/>
          <p14:tracePt t="28464" x="8955088" y="4306888"/>
          <p14:tracePt t="28465" x="8963025" y="4306888"/>
          <p14:tracePt t="28468" x="8970963" y="4306888"/>
          <p14:tracePt t="28470" x="8978900" y="4306888"/>
          <p14:tracePt t="28472" x="8986838" y="4306888"/>
          <p14:tracePt t="28473" x="8994775" y="4306888"/>
          <p14:tracePt t="28475" x="9002713" y="4306888"/>
          <p14:tracePt t="28478" x="9010650" y="4306888"/>
          <p14:tracePt t="28482" x="9018588" y="4306888"/>
          <p14:tracePt t="28483" x="9026525" y="4306888"/>
          <p14:tracePt t="28487" x="9034463" y="4306888"/>
          <p14:tracePt t="28489" x="9042400" y="4306888"/>
          <p14:tracePt t="28492" x="9050338" y="4306888"/>
          <p14:tracePt t="28494" x="9058275" y="4306888"/>
          <p14:tracePt t="28498" x="9066213" y="4306888"/>
          <p14:tracePt t="28500" x="9074150" y="4306888"/>
          <p14:tracePt t="28504" x="9082088" y="4306888"/>
          <p14:tracePt t="28506" x="9090025" y="4306888"/>
          <p14:tracePt t="28509" x="9097963" y="4306888"/>
          <p14:tracePt t="28513" x="9105900" y="4306888"/>
          <p14:tracePt t="28518" x="9113838" y="4306888"/>
          <p14:tracePt t="28520" x="9121775" y="4306888"/>
          <p14:tracePt t="28523" x="9129713" y="4306888"/>
          <p14:tracePt t="28528" x="9137650" y="4306888"/>
          <p14:tracePt t="28531" x="9145588" y="4306888"/>
          <p14:tracePt t="28533" x="9153525" y="4306888"/>
          <p14:tracePt t="28537" x="9161463" y="4306888"/>
          <p14:tracePt t="28543" x="9169400" y="4306888"/>
          <p14:tracePt t="28545" x="9177338" y="4306888"/>
          <p14:tracePt t="28547" x="9185275" y="4306888"/>
          <p14:tracePt t="28550" x="9193213" y="4306888"/>
          <p14:tracePt t="28554" x="9201150" y="4306888"/>
          <p14:tracePt t="28557" x="9209088" y="4306888"/>
          <p14:tracePt t="28559" x="9217025" y="4306888"/>
          <p14:tracePt t="28561" x="9224963" y="4306888"/>
          <p14:tracePt t="28564" x="9234488" y="4306888"/>
          <p14:tracePt t="28567" x="9242425" y="4306888"/>
          <p14:tracePt t="28570" x="9250363" y="4306888"/>
          <p14:tracePt t="28571" x="9258300" y="4306888"/>
          <p14:tracePt t="28574" x="9266238" y="4306888"/>
          <p14:tracePt t="28577" x="9274175" y="4306888"/>
          <p14:tracePt t="28580" x="9282113" y="4306888"/>
          <p14:tracePt t="28581" x="9290050" y="4306888"/>
          <p14:tracePt t="28585" x="9297988" y="4306888"/>
          <p14:tracePt t="28587" x="9305925" y="4306888"/>
          <p14:tracePt t="28589" x="9313863" y="4306888"/>
          <p14:tracePt t="28590" x="9321800" y="4306888"/>
          <p14:tracePt t="28593" x="9329738" y="4306888"/>
          <p14:tracePt t="28595" x="9337675" y="4306888"/>
          <p14:tracePt t="28598" x="9345613" y="4306888"/>
          <p14:tracePt t="28599" x="9353550" y="4306888"/>
          <p14:tracePt t="28603" x="9361488" y="4306888"/>
          <p14:tracePt t="28604" x="9369425" y="4306888"/>
          <p14:tracePt t="28607" x="9377363" y="4306888"/>
          <p14:tracePt t="28608" x="9385300" y="4306888"/>
          <p14:tracePt t="28611" x="9393238" y="4306888"/>
          <p14:tracePt t="28613" x="9401175" y="4306888"/>
          <p14:tracePt t="28616" x="9409113" y="4306888"/>
          <p14:tracePt t="28618" x="9417050" y="4306888"/>
          <p14:tracePt t="28620" x="9424988" y="4306888"/>
          <p14:tracePt t="28622" x="9432925" y="4306888"/>
          <p14:tracePt t="28625" x="9440863" y="4306888"/>
          <p14:tracePt t="28626" x="9448800" y="4306888"/>
          <p14:tracePt t="28628" x="9456738" y="4298950"/>
          <p14:tracePt t="28630" x="9464675" y="4298950"/>
          <p14:tracePt t="28633" x="9472613" y="4298950"/>
          <p14:tracePt t="28635" x="9480550" y="4298950"/>
          <p14:tracePt t="28636" x="9488488" y="4298950"/>
          <p14:tracePt t="28638" x="9496425" y="4298950"/>
          <p14:tracePt t="28641" x="9504363" y="4298950"/>
          <p14:tracePt t="28643" x="9512300" y="4298950"/>
          <p14:tracePt t="28644" x="9520238" y="4298950"/>
          <p14:tracePt t="28647" x="9528175" y="4291013"/>
          <p14:tracePt t="28649" x="9536113" y="4291013"/>
          <p14:tracePt t="28652" x="9544050" y="4291013"/>
          <p14:tracePt t="28654" x="9551988" y="4291013"/>
          <p14:tracePt t="28655" x="9559925" y="4291013"/>
          <p14:tracePt t="28657" x="9567863" y="4291013"/>
          <p14:tracePt t="28660" x="9575800" y="4291013"/>
          <p14:tracePt t="28661" x="9585325" y="4291013"/>
          <p14:tracePt t="28663" x="9593263" y="4291013"/>
          <p14:tracePt t="28666" x="9601200" y="4291013"/>
          <p14:tracePt t="28668" x="9609138" y="4291013"/>
          <p14:tracePt t="28669" x="9617075" y="4291013"/>
          <p14:tracePt t="28671" x="9625013" y="4291013"/>
          <p14:tracePt t="28673" x="9632950" y="4281488"/>
          <p14:tracePt t="28675" x="9640888" y="4281488"/>
          <p14:tracePt t="28677" x="9648825" y="4281488"/>
          <p14:tracePt t="28681" x="9656763" y="4281488"/>
          <p14:tracePt t="28682" x="9664700" y="4281488"/>
          <p14:tracePt t="28685" x="9672638" y="4281488"/>
          <p14:tracePt t="28687" x="9680575" y="4281488"/>
          <p14:tracePt t="28689" x="9688513" y="4281488"/>
          <p14:tracePt t="28692" x="9696450" y="4281488"/>
          <p14:tracePt t="28695" x="9704388" y="4281488"/>
          <p14:tracePt t="28696" x="9712325" y="4281488"/>
          <p14:tracePt t="28699" x="9720263" y="4281488"/>
          <p14:tracePt t="28703" x="9728200" y="4281488"/>
          <p14:tracePt t="28705" x="9736138" y="4281488"/>
          <p14:tracePt t="28707" x="9744075" y="4281488"/>
          <p14:tracePt t="28710" x="9752013" y="4281488"/>
          <p14:tracePt t="28713" x="9759950" y="4281488"/>
          <p14:tracePt t="28715" x="9767888" y="4281488"/>
          <p14:tracePt t="28716" x="9775825" y="4281488"/>
          <p14:tracePt t="28720" x="9783763" y="4281488"/>
          <p14:tracePt t="28723" x="9791700" y="4281488"/>
          <p14:tracePt t="28727" x="9799638" y="4281488"/>
          <p14:tracePt t="28729" x="9807575" y="4281488"/>
          <p14:tracePt t="28733" x="9815513" y="4281488"/>
          <p14:tracePt t="28738" x="9823450" y="4281488"/>
          <p14:tracePt t="28743" x="9831388" y="4281488"/>
          <p14:tracePt t="28746" x="9839325" y="4281488"/>
          <p14:tracePt t="28752" x="9847263" y="4281488"/>
          <p14:tracePt t="28761" x="9855200" y="4281488"/>
          <p14:tracePt t="28817" x="9847263" y="4281488"/>
          <p14:tracePt t="28820" x="9839325" y="4281488"/>
          <p14:tracePt t="28821" x="9831388" y="4281488"/>
          <p14:tracePt t="28823" x="9823450" y="4291013"/>
          <p14:tracePt t="28825" x="9815513" y="4291013"/>
          <p14:tracePt t="28827" x="9807575" y="4291013"/>
          <p14:tracePt t="28829" x="9799638" y="4298950"/>
          <p14:tracePt t="28830" x="9791700" y="4298950"/>
          <p14:tracePt t="28832" x="9783763" y="4306888"/>
          <p14:tracePt t="28834" x="9767888" y="4306888"/>
          <p14:tracePt t="28837" x="9759950" y="4314825"/>
          <p14:tracePt t="28838" x="9752013" y="4314825"/>
          <p14:tracePt t="28838" x="9744075" y="4314825"/>
          <p14:tracePt t="28839" x="9736138" y="4314825"/>
          <p14:tracePt t="28840" x="9736138" y="4322763"/>
          <p14:tracePt t="28841" x="9720263" y="4322763"/>
          <p14:tracePt t="28842" x="9712325" y="4330700"/>
          <p14:tracePt t="28844" x="9704388" y="4330700"/>
          <p14:tracePt t="28845" x="9688513" y="4330700"/>
          <p14:tracePt t="28846" x="9680575" y="4338638"/>
          <p14:tracePt t="28847" x="9672638" y="4338638"/>
          <p14:tracePt t="28848" x="9664700" y="4338638"/>
          <p14:tracePt t="28849" x="9656763" y="4338638"/>
          <p14:tracePt t="28850" x="9648825" y="4346575"/>
          <p14:tracePt t="28852" x="9632950" y="4354513"/>
          <p14:tracePt t="28854" x="9609138" y="4362450"/>
          <p14:tracePt t="28854" x="9593263" y="4362450"/>
          <p14:tracePt t="28855" x="9585325" y="4362450"/>
          <p14:tracePt t="28856" x="9575800" y="4370388"/>
          <p14:tracePt t="28857" x="9559925" y="4378325"/>
          <p14:tracePt t="28859" x="9536113" y="4378325"/>
          <p14:tracePt t="28859" x="9528175" y="4378325"/>
          <p14:tracePt t="28860" x="9520238" y="4386263"/>
          <p14:tracePt t="28861" x="9504363" y="4386263"/>
          <p14:tracePt t="28862" x="9488488" y="4394200"/>
          <p14:tracePt t="28863" x="9472613" y="4394200"/>
          <p14:tracePt t="28864" x="9464675" y="4394200"/>
          <p14:tracePt t="28865" x="9448800" y="4402138"/>
          <p14:tracePt t="28866" x="9440863" y="4402138"/>
          <p14:tracePt t="28867" x="9424988" y="4410075"/>
          <p14:tracePt t="28869" x="9393238" y="4418013"/>
          <p14:tracePt t="28870" x="9385300" y="4418013"/>
          <p14:tracePt t="28871" x="9345613" y="4425950"/>
          <p14:tracePt t="28872" x="9321800" y="4433888"/>
          <p14:tracePt t="28874" x="9305925" y="4433888"/>
          <p14:tracePt t="28876" x="9282113" y="4433888"/>
          <p14:tracePt t="28876" x="9274175" y="4441825"/>
          <p14:tracePt t="28877" x="9242425" y="4441825"/>
          <p14:tracePt t="28878" x="9224963" y="4449763"/>
          <p14:tracePt t="28879" x="9201150" y="4457700"/>
          <p14:tracePt t="28880" x="9185275" y="4457700"/>
          <p14:tracePt t="28881" x="9169400" y="4457700"/>
          <p14:tracePt t="28882" x="9153525" y="4457700"/>
          <p14:tracePt t="28883" x="9129713" y="4465638"/>
          <p14:tracePt t="28884" x="9097963" y="4473575"/>
          <p14:tracePt t="28886" x="9082088" y="4473575"/>
          <p14:tracePt t="28887" x="9058275" y="4481513"/>
          <p14:tracePt t="28888" x="9034463" y="4481513"/>
          <p14:tracePt t="28904" x="8683625" y="4521200"/>
          <p14:tracePt t="28905" x="8667750" y="4529138"/>
          <p14:tracePt t="28906" x="8620125" y="4529138"/>
          <p14:tracePt t="28907" x="8580438" y="4537075"/>
          <p14:tracePt t="28908" x="8556625" y="4537075"/>
          <p14:tracePt t="28909" x="8531225" y="4537075"/>
          <p14:tracePt t="28910" x="8507413" y="4537075"/>
          <p14:tracePt t="28911" x="8483600" y="4537075"/>
          <p14:tracePt t="28912" x="8467725" y="4537075"/>
          <p14:tracePt t="28913" x="8451850" y="4537075"/>
          <p14:tracePt t="28914" x="8435975" y="4537075"/>
          <p14:tracePt t="28915" x="8412163" y="4545013"/>
          <p14:tracePt t="28916" x="8388350" y="4545013"/>
          <p14:tracePt t="28917" x="8372475" y="4545013"/>
          <p14:tracePt t="28919" x="8332788" y="4545013"/>
          <p14:tracePt t="28921" x="8285163" y="4545013"/>
          <p14:tracePt t="28921" x="8261350" y="4545013"/>
          <p14:tracePt t="28923" x="8237538" y="4545013"/>
          <p14:tracePt t="28923" x="8221663" y="4552950"/>
          <p14:tracePt t="28924" x="8205788" y="4552950"/>
          <p14:tracePt t="28925" x="8180388" y="4552950"/>
          <p14:tracePt t="28926" x="8148638" y="4552950"/>
          <p14:tracePt t="28927" x="8124825" y="4552950"/>
          <p14:tracePt t="28928" x="8108950" y="4552950"/>
          <p14:tracePt t="28929" x="8093075" y="4552950"/>
          <p14:tracePt t="28930" x="8085138" y="4552950"/>
          <p14:tracePt t="28931" x="8061325" y="4552950"/>
          <p14:tracePt t="28932" x="8037513" y="4552950"/>
          <p14:tracePt t="28933" x="8005763" y="4552950"/>
          <p14:tracePt t="28934" x="7989888" y="4552950"/>
          <p14:tracePt t="28936" x="7974013" y="4552950"/>
          <p14:tracePt t="28937" x="7950200" y="4552950"/>
          <p14:tracePt t="28938" x="7926388" y="4552950"/>
          <p14:tracePt t="28939" x="7910513" y="4552950"/>
          <p14:tracePt t="28941" x="7894638" y="4552950"/>
          <p14:tracePt t="28941" x="7878763" y="4552950"/>
          <p14:tracePt t="28942" x="7854950" y="4552950"/>
          <p14:tracePt t="28943" x="7839075" y="4552950"/>
          <p14:tracePt t="28944" x="7821613" y="4552950"/>
          <p14:tracePt t="28945" x="7805738" y="4552950"/>
          <p14:tracePt t="28946" x="7797800" y="4552950"/>
          <p14:tracePt t="28947" x="7781925" y="4552950"/>
          <p14:tracePt t="28948" x="7766050" y="4552950"/>
          <p14:tracePt t="28949" x="7758113" y="4552950"/>
          <p14:tracePt t="28951" x="7742238" y="4552950"/>
          <p14:tracePt t="28952" x="7718425" y="4552950"/>
          <p14:tracePt t="28953" x="7702550" y="4552950"/>
          <p14:tracePt t="28954" x="7694613" y="4552950"/>
          <p14:tracePt t="28955" x="7678738" y="4552950"/>
          <p14:tracePt t="28956" x="7670800" y="4552950"/>
          <p14:tracePt t="28957" x="7654925" y="4552950"/>
          <p14:tracePt t="28959" x="7639050" y="4552950"/>
          <p14:tracePt t="28959" x="7631113" y="4552950"/>
          <p14:tracePt t="28960" x="7623175" y="4552950"/>
          <p14:tracePt t="28961" x="7599363" y="4552950"/>
          <p14:tracePt t="28962" x="7591425" y="4552950"/>
          <p14:tracePt t="28963" x="7583488" y="4552950"/>
          <p14:tracePt t="28964" x="7567613" y="4552950"/>
          <p14:tracePt t="28965" x="7551738" y="4552950"/>
          <p14:tracePt t="28966" x="7543800" y="4552950"/>
          <p14:tracePt t="28967" x="7527925" y="4552950"/>
          <p14:tracePt t="28969" x="7519988" y="4552950"/>
          <p14:tracePt t="28970" x="7504113" y="4552950"/>
          <p14:tracePt t="28971" x="7486650" y="4552950"/>
          <p14:tracePt t="28971" x="7478713" y="4552950"/>
          <p14:tracePt t="28972" x="7470775" y="4552950"/>
          <p14:tracePt t="28973" x="7454900" y="4552950"/>
          <p14:tracePt t="28974" x="7446963" y="4552950"/>
          <p14:tracePt t="28975" x="7439025" y="4552950"/>
          <p14:tracePt t="28977" x="7431088" y="4552950"/>
          <p14:tracePt t="28978" x="7415213" y="4552950"/>
          <p14:tracePt t="28978" x="7407275" y="4552950"/>
          <p14:tracePt t="28979" x="7399338" y="4552950"/>
          <p14:tracePt t="28980" x="7383463" y="4552950"/>
          <p14:tracePt t="28982" x="7375525" y="4545013"/>
          <p14:tracePt t="28983" x="7359650" y="4545013"/>
          <p14:tracePt t="28984" x="7351713" y="4545013"/>
          <p14:tracePt t="28986" x="7343775" y="4545013"/>
          <p14:tracePt t="28987" x="7335838" y="4545013"/>
          <p14:tracePt t="28987" x="7327900" y="4545013"/>
          <p14:tracePt t="28988" x="7319963" y="4545013"/>
          <p14:tracePt t="28989" x="7304088" y="4537075"/>
          <p14:tracePt t="28990" x="7296150" y="4537075"/>
          <p14:tracePt t="28991" x="7288213" y="4537075"/>
          <p14:tracePt t="28992" x="7280275" y="4537075"/>
          <p14:tracePt t="28993" x="7272338" y="4537075"/>
          <p14:tracePt t="28995" x="7264400" y="4537075"/>
          <p14:tracePt t="28996" x="7248525" y="4537075"/>
          <p14:tracePt t="28997" x="7240588" y="4537075"/>
          <p14:tracePt t="28998" x="7232650" y="4537075"/>
          <p14:tracePt t="29000" x="7216775" y="4537075"/>
          <p14:tracePt t="29003" x="7200900" y="4537075"/>
          <p14:tracePt t="29004" x="7192963" y="4537075"/>
          <p14:tracePt t="29005" x="7185025" y="4537075"/>
          <p14:tracePt t="29006" x="7185025" y="4529138"/>
          <p14:tracePt t="29007" x="7177088" y="4529138"/>
          <p14:tracePt t="29008" x="7169150" y="4529138"/>
          <p14:tracePt t="29009" x="7161213" y="4529138"/>
          <p14:tracePt t="29011" x="7153275" y="4529138"/>
          <p14:tracePt t="29013" x="7135813" y="4521200"/>
          <p14:tracePt t="29015" x="7127875" y="4521200"/>
          <p14:tracePt t="29017" x="7119938" y="4521200"/>
          <p14:tracePt t="29019" x="7112000" y="4521200"/>
          <p14:tracePt t="29021" x="7104063" y="4521200"/>
          <p14:tracePt t="29022" x="7096125" y="4521200"/>
          <p14:tracePt t="29023" x="7088188" y="4521200"/>
          <p14:tracePt t="29025" x="7080250" y="4521200"/>
          <p14:tracePt t="29026" x="7080250" y="4513263"/>
          <p14:tracePt t="29027" x="7072313" y="4513263"/>
          <p14:tracePt t="29029" x="7064375" y="4513263"/>
          <p14:tracePt t="29032" x="7056438" y="4513263"/>
          <p14:tracePt t="29033" x="7048500" y="4513263"/>
          <p14:tracePt t="29037" x="7040563" y="4505325"/>
          <p14:tracePt t="29038" x="7032625" y="4505325"/>
          <p14:tracePt t="29040" x="7024688" y="4505325"/>
          <p14:tracePt t="29041" x="7016750" y="4505325"/>
          <p14:tracePt t="29044" x="7008813" y="4505325"/>
          <p14:tracePt t="29046" x="7000875" y="4505325"/>
          <p14:tracePt t="29050" x="6992938" y="4497388"/>
          <p14:tracePt t="29050" x="6985000" y="4497388"/>
          <p14:tracePt t="29054" x="6977063" y="4497388"/>
          <p14:tracePt t="29055" x="6969125" y="4497388"/>
          <p14:tracePt t="29058" x="6961188" y="4497388"/>
          <p14:tracePt t="29059" x="6961188" y="4489450"/>
          <p14:tracePt t="29060" x="6953250" y="4489450"/>
          <p14:tracePt t="29061" x="6945313" y="4489450"/>
          <p14:tracePt t="29063" x="6937375" y="4489450"/>
          <p14:tracePt t="29066" x="6929438" y="4489450"/>
          <p14:tracePt t="29068" x="6921500" y="4489450"/>
          <p14:tracePt t="29070" x="6913563" y="4489450"/>
          <p14:tracePt t="29071" x="6905625" y="4489450"/>
          <p14:tracePt t="29073" x="6897688" y="4489450"/>
          <p14:tracePt t="29074" x="6889750" y="4489450"/>
          <p14:tracePt t="29077" x="6881813" y="4489450"/>
          <p14:tracePt t="29078" x="6873875" y="4489450"/>
          <p14:tracePt t="29080" x="6865938" y="4489450"/>
          <p14:tracePt t="29081" x="6858000" y="4489450"/>
          <p14:tracePt t="29084" x="6850063" y="4489450"/>
          <p14:tracePt t="29087" x="6842125" y="4489450"/>
          <p14:tracePt t="29088" x="6834188" y="4489450"/>
          <p14:tracePt t="29089" x="6826250" y="4489450"/>
          <p14:tracePt t="29090" x="6826250" y="4481513"/>
          <p14:tracePt t="29092" x="6818313" y="4481513"/>
          <p14:tracePt t="29094" x="6810375" y="4481513"/>
          <p14:tracePt t="29097" x="6802438" y="4481513"/>
          <p14:tracePt t="29098" x="6794500" y="4481513"/>
          <p14:tracePt t="29100" x="6784975" y="4481513"/>
          <p14:tracePt t="29104" x="6777038" y="4481513"/>
          <p14:tracePt t="29106" x="6769100" y="4481513"/>
          <p14:tracePt t="29107" x="6761163" y="4481513"/>
          <p14:tracePt t="29110" x="6753225" y="4481513"/>
          <p14:tracePt t="29112" x="6745288" y="4481513"/>
          <p14:tracePt t="29116" x="6737350" y="4481513"/>
          <p14:tracePt t="29117" x="6729413" y="4481513"/>
          <p14:tracePt t="29121" x="6721475" y="4481513"/>
          <p14:tracePt t="29123" x="6713538" y="4481513"/>
          <p14:tracePt t="29126" x="6705600" y="4473575"/>
          <p14:tracePt t="29128" x="6697663" y="4473575"/>
          <p14:tracePt t="29133" x="6689725" y="4473575"/>
          <p14:tracePt t="29141" x="6681788" y="4473575"/>
          <p14:tracePt t="29242" x="6681788" y="4465638"/>
          <p14:tracePt t="29288" x="6681788" y="4457700"/>
          <p14:tracePt t="29294" x="6689725" y="4457700"/>
          <p14:tracePt t="29299" x="6697663" y="4457700"/>
          <p14:tracePt t="29302" x="6705600" y="4457700"/>
          <p14:tracePt t="29304" x="6705600" y="4449763"/>
          <p14:tracePt t="29305" x="6713538" y="4449763"/>
          <p14:tracePt t="29307" x="6721475" y="4449763"/>
          <p14:tracePt t="29310" x="6729413" y="4449763"/>
          <p14:tracePt t="29312" x="6737350" y="4449763"/>
          <p14:tracePt t="29314" x="6745288" y="4449763"/>
          <p14:tracePt t="29317" x="6753225" y="4449763"/>
          <p14:tracePt t="29319" x="6761163" y="4441825"/>
          <p14:tracePt t="29320" x="6769100" y="4441825"/>
          <p14:tracePt t="29322" x="6777038" y="4441825"/>
          <p14:tracePt t="29325" x="6784975" y="4441825"/>
          <p14:tracePt t="29326" x="6794500" y="4441825"/>
          <p14:tracePt t="29328" x="6802438" y="4441825"/>
          <p14:tracePt t="29330" x="6810375" y="4441825"/>
          <p14:tracePt t="29332" x="6818313" y="4441825"/>
          <p14:tracePt t="29334" x="6826250" y="4441825"/>
          <p14:tracePt t="29336" x="6834188" y="4441825"/>
          <p14:tracePt t="29337" x="6834188" y="4433888"/>
          <p14:tracePt t="29338" x="6842125" y="4433888"/>
          <p14:tracePt t="29339" x="6858000" y="4433888"/>
          <p14:tracePt t="29341" x="6865938" y="4433888"/>
          <p14:tracePt t="29343" x="6873875" y="4433888"/>
          <p14:tracePt t="29345" x="6889750" y="4433888"/>
          <p14:tracePt t="29347" x="6897688" y="4433888"/>
          <p14:tracePt t="29349" x="6905625" y="4425950"/>
          <p14:tracePt t="29350" x="6913563" y="4425950"/>
          <p14:tracePt t="29351" x="6921500" y="4425950"/>
          <p14:tracePt t="29354" x="6937375" y="4425950"/>
          <p14:tracePt t="29355" x="6945313" y="4425950"/>
          <p14:tracePt t="29357" x="6953250" y="4425950"/>
          <p14:tracePt t="29358" x="6961188" y="4425950"/>
          <p14:tracePt t="29360" x="6977063" y="4425950"/>
          <p14:tracePt t="29362" x="6985000" y="4425950"/>
          <p14:tracePt t="29363" x="6992938" y="4425950"/>
          <p14:tracePt t="29364" x="7000875" y="4425950"/>
          <p14:tracePt t="29366" x="7008813" y="4425950"/>
          <p14:tracePt t="29367" x="7016750" y="4425950"/>
          <p14:tracePt t="29368" x="7024688" y="4425950"/>
          <p14:tracePt t="29371" x="7032625" y="4425950"/>
          <p14:tracePt t="29371" x="7040563" y="4425950"/>
          <p14:tracePt t="29373" x="7048500" y="4425950"/>
          <p14:tracePt t="29373" x="7056438" y="4425950"/>
          <p14:tracePt t="29374" x="7064375" y="4425950"/>
          <p14:tracePt t="29375" x="7072313" y="4425950"/>
          <p14:tracePt t="29376" x="7080250" y="4425950"/>
          <p14:tracePt t="29378" x="7088188" y="4425950"/>
          <p14:tracePt t="29380" x="7096125" y="4425950"/>
          <p14:tracePt t="29380" x="7104063" y="4425950"/>
          <p14:tracePt t="29381" x="7112000" y="4425950"/>
          <p14:tracePt t="29383" x="7127875" y="4425950"/>
          <p14:tracePt t="29384" x="7135813" y="4425950"/>
          <p14:tracePt t="29387" x="7145338" y="4425950"/>
          <p14:tracePt t="29388" x="7153275" y="4425950"/>
          <p14:tracePt t="29388" x="7161213" y="4425950"/>
          <p14:tracePt t="29389" x="7169150" y="4425950"/>
          <p14:tracePt t="29390" x="7177088" y="4425950"/>
          <p14:tracePt t="29392" x="7192963" y="4425950"/>
          <p14:tracePt t="29394" x="7208838" y="4418013"/>
          <p14:tracePt t="29395" x="7216775" y="4418013"/>
          <p14:tracePt t="29396" x="7224713" y="4418013"/>
          <p14:tracePt t="29398" x="7240588" y="4418013"/>
          <p14:tracePt t="29399" x="7248525" y="4418013"/>
          <p14:tracePt t="29401" x="7256463" y="4418013"/>
          <p14:tracePt t="29403" x="7264400" y="4418013"/>
          <p14:tracePt t="29404" x="7272338" y="4418013"/>
          <p14:tracePt t="29405" x="7288213" y="4418013"/>
          <p14:tracePt t="29407" x="7296150" y="4418013"/>
          <p14:tracePt t="29408" x="7304088" y="4418013"/>
          <p14:tracePt t="29410" x="7319963" y="4418013"/>
          <p14:tracePt t="29411" x="7319963" y="4410075"/>
          <p14:tracePt t="29412" x="7327900" y="4410075"/>
          <p14:tracePt t="29413" x="7335838" y="4410075"/>
          <p14:tracePt t="29414" x="7343775" y="4410075"/>
          <p14:tracePt t="29416" x="7351713" y="4410075"/>
          <p14:tracePt t="29417" x="7359650" y="4410075"/>
          <p14:tracePt t="29419" x="7367588" y="4410075"/>
          <p14:tracePt t="29420" x="7375525" y="4410075"/>
          <p14:tracePt t="29421" x="7383463" y="4410075"/>
          <p14:tracePt t="29422" x="7391400" y="4410075"/>
          <p14:tracePt t="29423" x="7399338" y="4410075"/>
          <p14:tracePt t="29424" x="7415213" y="4410075"/>
          <p14:tracePt t="29426" x="7423150" y="4410075"/>
          <p14:tracePt t="29428" x="7431088" y="4410075"/>
          <p14:tracePt t="29429" x="7439025" y="4410075"/>
          <p14:tracePt t="29430" x="7446963" y="4410075"/>
          <p14:tracePt t="29431" x="7446963" y="4402138"/>
          <p14:tracePt t="29432" x="7454900" y="4402138"/>
          <p14:tracePt t="29434" x="7462838" y="4402138"/>
          <p14:tracePt t="29434" x="7470775" y="4402138"/>
          <p14:tracePt t="29437" x="7478713" y="4402138"/>
          <p14:tracePt t="29438" x="7486650" y="4402138"/>
          <p14:tracePt t="29440" x="7496175" y="4402138"/>
          <p14:tracePt t="29441" x="7504113" y="4402138"/>
          <p14:tracePt t="29443" x="7512050" y="4402138"/>
          <p14:tracePt t="29445" x="7519988" y="4402138"/>
          <p14:tracePt t="29447" x="7527925" y="4402138"/>
          <p14:tracePt t="29449" x="7543800" y="4402138"/>
          <p14:tracePt t="29451" x="7551738" y="4402138"/>
          <p14:tracePt t="29453" x="7559675" y="4402138"/>
          <p14:tracePt t="29454" x="7567613" y="4402138"/>
          <p14:tracePt t="29456" x="7575550" y="4402138"/>
          <p14:tracePt t="29458" x="7583488" y="4402138"/>
          <p14:tracePt t="29459" x="7591425" y="4402138"/>
          <p14:tracePt t="29461" x="7599363" y="4402138"/>
          <p14:tracePt t="29464" x="7607300" y="4402138"/>
          <p14:tracePt t="29466" x="7615238" y="4402138"/>
          <p14:tracePt t="29467" x="7623175" y="4402138"/>
          <p14:tracePt t="29469" x="7631113" y="4402138"/>
          <p14:tracePt t="29471" x="7639050" y="4402138"/>
          <p14:tracePt t="29473" x="7646988" y="4402138"/>
          <p14:tracePt t="29474" x="7654925" y="4402138"/>
          <p14:tracePt t="29476" x="7662863" y="4402138"/>
          <p14:tracePt t="29479" x="7670800" y="4402138"/>
          <p14:tracePt t="29480" x="7678738" y="4402138"/>
          <p14:tracePt t="29481" x="7686675" y="4402138"/>
          <p14:tracePt t="29483" x="7694613" y="4402138"/>
          <p14:tracePt t="29484" x="7702550" y="4402138"/>
          <p14:tracePt t="29488" x="7718425" y="4402138"/>
          <p14:tracePt t="29490" x="7726363" y="4402138"/>
          <p14:tracePt t="29491" x="7734300" y="4402138"/>
          <p14:tracePt t="29492" x="7742238" y="4402138"/>
          <p14:tracePt t="29494" x="7750175" y="4402138"/>
          <p14:tracePt t="29496" x="7758113" y="4410075"/>
          <p14:tracePt t="29497" x="7766050" y="4410075"/>
          <p14:tracePt t="29498" x="7773988" y="4410075"/>
          <p14:tracePt t="29500" x="7781925" y="4410075"/>
          <p14:tracePt t="29503" x="7789863" y="4410075"/>
          <p14:tracePt t="29504" x="7797800" y="4410075"/>
          <p14:tracePt t="29505" x="7805738" y="4410075"/>
          <p14:tracePt t="29506" x="7813675" y="4410075"/>
          <p14:tracePt t="29508" x="7821613" y="4410075"/>
          <p14:tracePt t="29509" x="7829550" y="4410075"/>
          <p14:tracePt t="29510" x="7839075" y="4410075"/>
          <p14:tracePt t="29511" x="7847013" y="4410075"/>
          <p14:tracePt t="29513" x="7862888" y="4410075"/>
          <p14:tracePt t="29515" x="7870825" y="4410075"/>
          <p14:tracePt t="29516" x="7878763" y="4410075"/>
          <p14:tracePt t="29517" x="7886700" y="4410075"/>
          <p14:tracePt t="29518" x="7894638" y="4410075"/>
          <p14:tracePt t="29521" x="7902575" y="4410075"/>
          <p14:tracePt t="29521" x="7918450" y="4410075"/>
          <p14:tracePt t="29523" x="7934325" y="4410075"/>
          <p14:tracePt t="29525" x="7942263" y="4410075"/>
          <p14:tracePt t="29527" x="7950200" y="4410075"/>
          <p14:tracePt t="29527" x="7958138" y="4410075"/>
          <p14:tracePt t="29528" x="7966075" y="4410075"/>
          <p14:tracePt t="29529" x="7974013" y="4410075"/>
          <p14:tracePt t="29530" x="7981950" y="4410075"/>
          <p14:tracePt t="29531" x="7989888" y="4410075"/>
          <p14:tracePt t="29533" x="8005763" y="4410075"/>
          <p14:tracePt t="29534" x="8013700" y="4410075"/>
          <p14:tracePt t="29536" x="8037513" y="4410075"/>
          <p14:tracePt t="29538" x="8053388" y="4410075"/>
          <p14:tracePt t="29538" x="8061325" y="4410075"/>
          <p14:tracePt t="29540" x="8069263" y="4410075"/>
          <p14:tracePt t="29541" x="8077200" y="4410075"/>
          <p14:tracePt t="29542" x="8085138" y="4410075"/>
          <p14:tracePt t="29543" x="8093075" y="4410075"/>
          <p14:tracePt t="29545" x="8101013" y="4410075"/>
          <p14:tracePt t="29545" x="8116888" y="4410075"/>
          <p14:tracePt t="29547" x="8124825" y="4410075"/>
          <p14:tracePt t="29548" x="8140700" y="4410075"/>
          <p14:tracePt t="29549" x="8148638" y="4410075"/>
          <p14:tracePt t="29550" x="8156575" y="4410075"/>
          <p14:tracePt t="29551" x="8172450" y="4410075"/>
          <p14:tracePt t="29553" x="8180388" y="4410075"/>
          <p14:tracePt t="29554" x="8197850" y="4410075"/>
          <p14:tracePt t="29555" x="8205788" y="4418013"/>
          <p14:tracePt t="29556" x="8221663" y="4418013"/>
          <p14:tracePt t="29557" x="8229600" y="4418013"/>
          <p14:tracePt t="29558" x="8237538" y="4418013"/>
          <p14:tracePt t="29559" x="8245475" y="4418013"/>
          <p14:tracePt t="29560" x="8253413" y="4418013"/>
          <p14:tracePt t="29561" x="8269288" y="4425950"/>
          <p14:tracePt t="29563" x="8277225" y="4425950"/>
          <p14:tracePt t="29564" x="8293100" y="4425950"/>
          <p14:tracePt t="29566" x="8308975" y="4425950"/>
          <p14:tracePt t="29567" x="8316913" y="4425950"/>
          <p14:tracePt t="29568" x="8324850" y="4425950"/>
          <p14:tracePt t="29570" x="8332788" y="4433888"/>
          <p14:tracePt t="29571" x="8348663" y="4433888"/>
          <p14:tracePt t="29573" x="8364538" y="4441825"/>
          <p14:tracePt t="29575" x="8372475" y="4441825"/>
          <p14:tracePt t="29576" x="8380413" y="4441825"/>
          <p14:tracePt t="29578" x="8388350" y="4441825"/>
          <p14:tracePt t="29579" x="8396288" y="4441825"/>
          <p14:tracePt t="29581" x="8404225" y="4449763"/>
          <p14:tracePt t="29582" x="8412163" y="4449763"/>
          <p14:tracePt t="29583" x="8420100" y="4449763"/>
          <p14:tracePt t="29586" x="8428038" y="4457700"/>
          <p14:tracePt t="29589" x="8435975" y="4465638"/>
          <p14:tracePt t="29591" x="8435975" y="4473575"/>
          <p14:tracePt t="29593" x="8435975" y="4481513"/>
          <p14:tracePt t="29596" x="8435975" y="4489450"/>
          <p14:tracePt t="29600" x="8435975" y="4497388"/>
          <p14:tracePt t="29600" x="8435975" y="4505325"/>
          <p14:tracePt t="29604" x="8435975" y="4513263"/>
          <p14:tracePt t="29605" x="8435975" y="4521200"/>
          <p14:tracePt t="29893" x="8443913" y="4521200"/>
          <p14:tracePt t="29897" x="8451850" y="4521200"/>
          <p14:tracePt t="29903" x="8459788" y="4513263"/>
          <p14:tracePt t="29907" x="8467725" y="4513263"/>
          <p14:tracePt t="29908" x="8467725" y="4505325"/>
          <p14:tracePt t="29912" x="8475663" y="4497388"/>
          <p14:tracePt t="29916" x="8483600" y="4497388"/>
          <p14:tracePt t="29918" x="8483600" y="4489450"/>
          <p14:tracePt t="29923" x="8491538" y="4481513"/>
          <p14:tracePt t="29928" x="8491538" y="4473575"/>
          <p14:tracePt t="29931" x="8491538" y="4465638"/>
          <p14:tracePt t="29932" x="8499475" y="4465638"/>
          <p14:tracePt t="29936" x="8499475" y="4457700"/>
          <p14:tracePt t="29942" x="8499475" y="4449763"/>
          <p14:tracePt t="29943" x="8507413" y="4449763"/>
          <p14:tracePt t="29951" x="8507413" y="4441825"/>
          <p14:tracePt t="29956" x="8507413" y="4433888"/>
          <p14:tracePt t="29972" x="8507413" y="4425950"/>
          <p14:tracePt t="29984" x="8515350" y="4425950"/>
          <p14:tracePt t="29995" x="8523288" y="4425950"/>
          <p14:tracePt t="29998" x="8523288" y="4418013"/>
          <p14:tracePt t="30237" x="8523288" y="4410075"/>
          <p14:tracePt t="30639" x="8523288" y="4402138"/>
          <p14:tracePt t="30848" x="8531225" y="4402138"/>
          <p14:tracePt t="30866" x="8531225" y="4394200"/>
          <p14:tracePt t="30883" x="8540750" y="4394200"/>
          <p14:tracePt t="31056" x="8548688" y="4394200"/>
          <p14:tracePt t="31065" x="8548688" y="4386263"/>
          <p14:tracePt t="31067" x="8556625" y="4386263"/>
          <p14:tracePt t="31104" x="8564563" y="4386263"/>
          <p14:tracePt t="31113" x="8564563" y="4378325"/>
          <p14:tracePt t="31137" x="8564563" y="4370388"/>
          <p14:tracePt t="31162" x="8572500" y="4370388"/>
          <p14:tracePt t="31169" x="8572500" y="4362450"/>
          <p14:tracePt t="32205" x="8580438" y="4362450"/>
          <p14:tracePt t="32208" x="8588375" y="4362450"/>
          <p14:tracePt t="32213" x="8596313" y="4362450"/>
          <p14:tracePt t="32217" x="8596313" y="4370388"/>
          <p14:tracePt t="32218" x="8604250" y="4370388"/>
          <p14:tracePt t="32220" x="8604250" y="4378325"/>
          <p14:tracePt t="32224" x="8612188" y="4378325"/>
          <p14:tracePt t="32225" x="8620125" y="4386263"/>
          <p14:tracePt t="32227" x="8620125" y="4394200"/>
          <p14:tracePt t="32229" x="8628063" y="4402138"/>
          <p14:tracePt t="32232" x="8636000" y="4410075"/>
          <p14:tracePt t="32234" x="8636000" y="4418013"/>
          <p14:tracePt t="32236" x="8643938" y="4418013"/>
          <p14:tracePt t="32237" x="8643938" y="4425950"/>
          <p14:tracePt t="32239" x="8643938" y="4433888"/>
          <p14:tracePt t="32240" x="8651875" y="4433888"/>
          <p14:tracePt t="32241" x="8651875" y="4441825"/>
          <p14:tracePt t="32242" x="8651875" y="4449763"/>
          <p14:tracePt t="32243" x="8659813" y="4449763"/>
          <p14:tracePt t="32245" x="8659813" y="4457700"/>
          <p14:tracePt t="32246" x="8667750" y="4465638"/>
          <p14:tracePt t="32248" x="8667750" y="4473575"/>
          <p14:tracePt t="32250" x="8675688" y="4481513"/>
          <p14:tracePt t="32252" x="8683625" y="4489450"/>
          <p14:tracePt t="32253" x="8683625" y="4497388"/>
          <p14:tracePt t="32254" x="8691563" y="4497388"/>
          <p14:tracePt t="32256" x="8691563" y="4505325"/>
          <p14:tracePt t="32257" x="8691563" y="4513263"/>
          <p14:tracePt t="32258" x="8699500" y="4521200"/>
          <p14:tracePt t="32260" x="8707438" y="4537075"/>
          <p14:tracePt t="32262" x="8707438" y="4545013"/>
          <p14:tracePt t="32263" x="8715375" y="4545013"/>
          <p14:tracePt t="32264" x="8715375" y="4552950"/>
          <p14:tracePt t="32265" x="8723313" y="4552950"/>
          <p14:tracePt t="32266" x="8723313" y="4560888"/>
          <p14:tracePt t="32267" x="8731250" y="4568825"/>
          <p14:tracePt t="32268" x="8731250" y="4576763"/>
          <p14:tracePt t="32269" x="8739188" y="4576763"/>
          <p14:tracePt t="32270" x="8739188" y="4584700"/>
          <p14:tracePt t="32272" x="8747125" y="4600575"/>
          <p14:tracePt t="32274" x="8755063" y="4600575"/>
          <p14:tracePt t="32275" x="8755063" y="4616450"/>
          <p14:tracePt t="32276" x="8763000" y="4624388"/>
          <p14:tracePt t="32278" x="8763000" y="4633913"/>
          <p14:tracePt t="32279" x="8770938" y="4641850"/>
          <p14:tracePt t="32280" x="8770938" y="4649788"/>
          <p14:tracePt t="32282" x="8778875" y="4665663"/>
          <p14:tracePt t="32283" x="8786813" y="4665663"/>
          <p14:tracePt t="32284" x="8786813" y="4673600"/>
          <p14:tracePt t="32286" x="8794750" y="4689475"/>
          <p14:tracePt t="32289" x="8794750" y="4697413"/>
          <p14:tracePt t="32290" x="8802688" y="4697413"/>
          <p14:tracePt t="32291" x="8810625" y="4713288"/>
          <p14:tracePt t="32292" x="8810625" y="4721225"/>
          <p14:tracePt t="32294" x="8810625" y="4729163"/>
          <p14:tracePt t="32295" x="8818563" y="4729163"/>
          <p14:tracePt t="32296" x="8818563" y="4737100"/>
          <p14:tracePt t="32298" x="8826500" y="4745038"/>
          <p14:tracePt t="32299" x="8826500" y="4752975"/>
          <p14:tracePt t="32300" x="8826500" y="4760913"/>
          <p14:tracePt t="32301" x="8834438" y="4760913"/>
          <p14:tracePt t="32302" x="8842375" y="4768850"/>
          <p14:tracePt t="32303" x="8842375" y="4776788"/>
          <p14:tracePt t="32305" x="8842375" y="4784725"/>
          <p14:tracePt t="32307" x="8850313" y="4784725"/>
          <p14:tracePt t="32308" x="8850313" y="4792663"/>
          <p14:tracePt t="32310" x="8850313" y="4800600"/>
          <p14:tracePt t="32312" x="8858250" y="4808538"/>
          <p14:tracePt t="32314" x="8866188" y="4816475"/>
          <p14:tracePt t="32317" x="8866188" y="4824413"/>
          <p14:tracePt t="32319" x="8866188" y="4832350"/>
          <p14:tracePt t="32320" x="8874125" y="4832350"/>
          <p14:tracePt t="32322" x="8874125" y="4840288"/>
          <p14:tracePt t="32324" x="8874125" y="4848225"/>
          <p14:tracePt t="32325" x="8883650" y="4848225"/>
          <p14:tracePt t="32326" x="8883650" y="4856163"/>
          <p14:tracePt t="32329" x="8883650" y="4864100"/>
          <p14:tracePt t="32331" x="8883650" y="4872038"/>
          <p14:tracePt t="32332" x="8891588" y="4872038"/>
          <p14:tracePt t="32335" x="8891588" y="4879975"/>
          <p14:tracePt t="32336" x="8899525" y="4879975"/>
          <p14:tracePt t="32340" x="8899525" y="4887913"/>
          <p14:tracePt t="32344" x="8899525" y="4895850"/>
          <p14:tracePt t="32345" x="8899525" y="4903788"/>
          <p14:tracePt t="32347" x="8907463" y="4903788"/>
          <p14:tracePt t="32351" x="8907463" y="4911725"/>
          <p14:tracePt t="32360" x="8907463" y="4919663"/>
          <p14:tracePt t="32372" x="8907463" y="4927600"/>
          <p14:tracePt t="32379" x="8907463" y="4935538"/>
          <p14:tracePt t="32462" x="8907463" y="4943475"/>
          <p14:tracePt t="32515" x="8899525" y="4943475"/>
          <p14:tracePt t="32528" x="8899525" y="4951413"/>
          <p14:tracePt t="32538" x="8891588" y="4951413"/>
          <p14:tracePt t="32540" x="8891588" y="4959350"/>
          <p14:tracePt t="32544" x="8891588" y="4967288"/>
          <p14:tracePt t="32549" x="8891588" y="4976813"/>
          <p14:tracePt t="32553" x="8883650" y="4976813"/>
          <p14:tracePt t="32554" x="8883650" y="4984750"/>
          <p14:tracePt t="32559" x="8883650" y="4992688"/>
          <p14:tracePt t="32562" x="8874125" y="4992688"/>
          <p14:tracePt t="32563" x="8874125" y="5000625"/>
          <p14:tracePt t="32565" x="8874125" y="5008563"/>
          <p14:tracePt t="32570" x="8866188" y="5016500"/>
          <p14:tracePt t="32572" x="8858250" y="5016500"/>
          <p14:tracePt t="32574" x="8858250" y="5024438"/>
          <p14:tracePt t="32577" x="8858250" y="5032375"/>
          <p14:tracePt t="32578" x="8850313" y="5032375"/>
          <p14:tracePt t="32580" x="8850313" y="5040313"/>
          <p14:tracePt t="32584" x="8842375" y="5040313"/>
          <p14:tracePt t="32585" x="8842375" y="5048250"/>
          <p14:tracePt t="32589" x="8834438" y="5048250"/>
          <p14:tracePt t="32591" x="8826500" y="5048250"/>
          <p14:tracePt t="32591" x="8826500" y="5056188"/>
          <p14:tracePt t="32596" x="8818563" y="5056188"/>
          <p14:tracePt t="32602" x="8810625" y="5056188"/>
          <p14:tracePt t="32610" x="8802688" y="5056188"/>
          <p14:tracePt t="32615" x="8794750" y="5056188"/>
          <p14:tracePt t="32622" x="8794750" y="5048250"/>
          <p14:tracePt t="32628" x="8794750" y="5040313"/>
          <p14:tracePt t="32630" x="8794750" y="5032375"/>
          <p14:tracePt t="32634" x="8794750" y="5024438"/>
          <p14:tracePt t="32635" x="8802688" y="5024438"/>
          <p14:tracePt t="32640" x="8802688" y="5016500"/>
          <p14:tracePt t="32641" x="8810625" y="5016500"/>
          <p14:tracePt t="32644" x="8810625" y="5008563"/>
          <p14:tracePt t="32646" x="8818563" y="5000625"/>
          <p14:tracePt t="32652" x="8826500" y="5000625"/>
          <p14:tracePt t="32653" x="8826500" y="4992688"/>
          <p14:tracePt t="32654" x="8834438" y="4992688"/>
          <p14:tracePt t="32662" x="8842375" y="4992688"/>
          <p14:tracePt t="33122" x="8850313" y="4992688"/>
          <p14:tracePt t="33136" x="8858250" y="4992688"/>
          <p14:tracePt t="33138" x="8858250" y="4984750"/>
          <p14:tracePt t="33142" x="8866188" y="4984750"/>
          <p14:tracePt t="33151" x="8874125" y="4976813"/>
          <p14:tracePt t="33162" x="8874125" y="4967288"/>
          <p14:tracePt t="33261" x="8874125" y="495935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B7ECCEF-C784-4326-9608-E786A9B41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7.4 요약</a:t>
            </a:r>
            <a:endParaRPr lang="ko-KR" altLang="en-US" sz="540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7DBEF8-C45E-4A2B-BDA8-4CC4B9E30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140" y="1854600"/>
            <a:ext cx="4776711" cy="432177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1600" dirty="0">
                <a:ea typeface="맑은 고딕"/>
              </a:rPr>
              <a:t>임의의 층 그래프를 구성하는 모델을 만드는 방법, 층을 재사용하는 방법(가중치 공유), 파이썬 함수 방식으로 모델을 사용하는 방법(모델  템플릿)</a:t>
            </a:r>
          </a:p>
          <a:p>
            <a:r>
              <a:rPr lang="ko-KR" altLang="en-US" sz="1600" dirty="0" err="1">
                <a:ea typeface="맑은 고딕"/>
              </a:rPr>
              <a:t>케라스</a:t>
            </a:r>
            <a:r>
              <a:rPr lang="ko-KR" altLang="en-US" sz="1600" dirty="0">
                <a:ea typeface="맑은 고딕"/>
              </a:rPr>
              <a:t> </a:t>
            </a:r>
            <a:r>
              <a:rPr lang="ko-KR" altLang="en-US" sz="1600" dirty="0" err="1">
                <a:ea typeface="맑은 고딕"/>
              </a:rPr>
              <a:t>콜백을</a:t>
            </a:r>
            <a:r>
              <a:rPr lang="ko-KR" altLang="en-US" sz="1600" dirty="0">
                <a:ea typeface="맑은 고딕"/>
              </a:rPr>
              <a:t> 사용하여 훈련하는 동안 모델을 모니터링하고 모델 상태를 바탕으로 작업을 수행</a:t>
            </a:r>
          </a:p>
          <a:p>
            <a:r>
              <a:rPr lang="ko-KR" altLang="en-US" sz="1600" dirty="0" err="1">
                <a:ea typeface="맑은 고딕"/>
              </a:rPr>
              <a:t>텐서보드를</a:t>
            </a:r>
            <a:r>
              <a:rPr lang="ko-KR" altLang="en-US" sz="1600" dirty="0">
                <a:ea typeface="맑은 고딕"/>
              </a:rPr>
              <a:t> 사용하여 측정 지표, 활성화 출력의 히스토그램, </a:t>
            </a:r>
            <a:r>
              <a:rPr lang="ko-KR" altLang="en-US" sz="1600" dirty="0" err="1">
                <a:ea typeface="맑은 고딕"/>
              </a:rPr>
              <a:t>임베딩</a:t>
            </a:r>
            <a:r>
              <a:rPr lang="ko-KR" altLang="en-US" sz="1600" dirty="0">
                <a:ea typeface="맑은 고딕"/>
              </a:rPr>
              <a:t> 공간을 시각화</a:t>
            </a:r>
          </a:p>
          <a:p>
            <a:r>
              <a:rPr lang="ko-KR" altLang="en-US" sz="1600" dirty="0">
                <a:ea typeface="맑은 고딕"/>
              </a:rPr>
              <a:t>배치 정규화, </a:t>
            </a:r>
            <a:r>
              <a:rPr lang="ko-KR" altLang="en-US" sz="1600" dirty="0" err="1">
                <a:ea typeface="맑은 고딕"/>
              </a:rPr>
              <a:t>깊이별</a:t>
            </a:r>
            <a:r>
              <a:rPr lang="ko-KR" altLang="en-US" sz="1600" dirty="0">
                <a:ea typeface="맑은 고딕"/>
              </a:rPr>
              <a:t> 분리 </a:t>
            </a:r>
            <a:r>
              <a:rPr lang="ko-KR" altLang="en-US" sz="1600" dirty="0" err="1">
                <a:ea typeface="맑은 고딕"/>
              </a:rPr>
              <a:t>합성곱</a:t>
            </a:r>
            <a:r>
              <a:rPr lang="ko-KR" altLang="en-US" sz="1600" dirty="0">
                <a:ea typeface="맑은 고딕"/>
              </a:rPr>
              <a:t>, </a:t>
            </a:r>
            <a:r>
              <a:rPr lang="ko-KR" altLang="en-US" sz="1600" dirty="0" err="1">
                <a:ea typeface="맑은 고딕"/>
              </a:rPr>
              <a:t>잔차</a:t>
            </a:r>
            <a:r>
              <a:rPr lang="ko-KR" altLang="en-US" sz="1600" dirty="0">
                <a:ea typeface="맑은 고딕"/>
              </a:rPr>
              <a:t> 연결</a:t>
            </a:r>
          </a:p>
          <a:p>
            <a:r>
              <a:rPr lang="ko-KR" altLang="en-US" sz="1600" dirty="0" err="1">
                <a:ea typeface="맑은 고딕"/>
              </a:rPr>
              <a:t>하이퍼파라미터</a:t>
            </a:r>
            <a:r>
              <a:rPr lang="ko-KR" altLang="en-US" sz="1600" dirty="0">
                <a:ea typeface="맑은 고딕"/>
              </a:rPr>
              <a:t> 최적화와 모델 앙상블을 사용하는 이유</a:t>
            </a:r>
          </a:p>
          <a:p>
            <a:r>
              <a:rPr lang="ko-KR" altLang="en-US" sz="1600" dirty="0">
                <a:ea typeface="맑은 고딕"/>
              </a:rPr>
              <a:t>이런 새로운 도구를 활용하면 실전 문제에 </a:t>
            </a:r>
            <a:r>
              <a:rPr lang="ko-KR" altLang="en-US" sz="1600" dirty="0" err="1">
                <a:ea typeface="맑은 고딕"/>
              </a:rPr>
              <a:t>딥러닝을</a:t>
            </a:r>
            <a:r>
              <a:rPr lang="ko-KR" altLang="en-US" sz="1600" dirty="0">
                <a:ea typeface="맑은 고딕"/>
              </a:rPr>
              <a:t> 더 잘 적용하고 경쟁력 높은 딥러닝 모델을 만들 수 있다.</a:t>
            </a:r>
          </a:p>
          <a:p>
            <a:endParaRPr lang="ko-KR" altLang="en-US" sz="1600" dirty="0">
              <a:ea typeface="맑은 고딕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F9A3CDEC-EFED-44E6-93BA-EA9E34EA19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29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08"/>
    </mc:Choice>
    <mc:Fallback xmlns="">
      <p:transition spd="slow" advTm="55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7" x="1108075" y="63500"/>
          <p14:tracePt t="194" x="1147763" y="71438"/>
          <p14:tracePt t="196" x="1155700" y="71438"/>
          <p14:tracePt t="200" x="1163638" y="71438"/>
          <p14:tracePt t="205" x="1171575" y="71438"/>
          <p14:tracePt t="210" x="1171575" y="79375"/>
          <p14:tracePt t="212" x="1179513" y="79375"/>
          <p14:tracePt t="1168" x="1187450" y="79375"/>
          <p14:tracePt t="1173" x="1195388" y="79375"/>
          <p14:tracePt t="1176" x="1203325" y="79375"/>
          <p14:tracePt t="1180" x="1211263" y="79375"/>
          <p14:tracePt t="1182" x="1220788" y="79375"/>
          <p14:tracePt t="1183" x="1228725" y="79375"/>
          <p14:tracePt t="1186" x="1236663" y="79375"/>
          <p14:tracePt t="1189" x="1244600" y="87313"/>
          <p14:tracePt t="1192" x="1252538" y="87313"/>
          <p14:tracePt t="1193" x="1260475" y="87313"/>
          <p14:tracePt t="1197" x="1268413" y="87313"/>
          <p14:tracePt t="1201" x="1276350" y="87313"/>
          <p14:tracePt t="1205" x="1284288" y="87313"/>
          <p14:tracePt t="1208" x="1292225" y="95250"/>
          <p14:tracePt t="1213" x="1300163" y="95250"/>
          <p14:tracePt t="1219" x="1308100" y="95250"/>
          <p14:tracePt t="1226" x="1316038" y="95250"/>
          <p14:tracePt t="1230" x="1323975" y="95250"/>
          <p14:tracePt t="1237" x="1331913" y="95250"/>
          <p14:tracePt t="1242" x="1339850" y="95250"/>
          <p14:tracePt t="1245" x="1347788" y="103188"/>
          <p14:tracePt t="1247" x="1355725" y="103188"/>
          <p14:tracePt t="1251" x="1363663" y="103188"/>
          <p14:tracePt t="1255" x="1371600" y="103188"/>
          <p14:tracePt t="1258" x="1379538" y="103188"/>
          <p14:tracePt t="1261" x="1387475" y="103188"/>
          <p14:tracePt t="1266" x="1395413" y="103188"/>
          <p14:tracePt t="1274" x="1403350" y="103188"/>
          <p14:tracePt t="1333" x="1411288" y="103188"/>
          <p14:tracePt t="1360" x="1419225" y="103188"/>
          <p14:tracePt t="1365" x="1427163" y="103188"/>
          <p14:tracePt t="1377" x="1427163" y="111125"/>
          <p14:tracePt t="1379" x="1435100" y="111125"/>
          <p14:tracePt t="1391" x="1443038" y="111125"/>
          <p14:tracePt t="1405" x="1450975" y="111125"/>
          <p14:tracePt t="1411" x="1458913" y="111125"/>
          <p14:tracePt t="1419" x="1458913" y="119063"/>
          <p14:tracePt t="1434" x="1466850" y="119063"/>
          <p14:tracePt t="1537" x="1466850" y="127000"/>
          <p14:tracePt t="1546" x="1474788" y="127000"/>
          <p14:tracePt t="1556" x="1474788" y="134938"/>
          <p14:tracePt t="1563" x="1482725" y="134938"/>
          <p14:tracePt t="1571" x="1490663" y="134938"/>
          <p14:tracePt t="1598" x="1490663" y="142875"/>
          <p14:tracePt t="1606" x="1498600" y="142875"/>
          <p14:tracePt t="1644" x="1506538" y="142875"/>
          <p14:tracePt t="1662" x="1514475" y="142875"/>
          <p14:tracePt t="1668" x="1514475" y="150813"/>
          <p14:tracePt t="1669" x="1522413" y="150813"/>
          <p14:tracePt t="1682" x="1530350" y="158750"/>
          <p14:tracePt t="1696" x="1538288" y="158750"/>
          <p14:tracePt t="1735" x="1546225" y="158750"/>
          <p14:tracePt t="2086" x="1554163" y="158750"/>
          <p14:tracePt t="2093" x="1554163" y="166688"/>
          <p14:tracePt t="2097" x="1562100" y="166688"/>
          <p14:tracePt t="2104" x="1571625" y="166688"/>
          <p14:tracePt t="2111" x="1579563" y="166688"/>
          <p14:tracePt t="2113" x="1587500" y="166688"/>
          <p14:tracePt t="2118" x="1595438" y="166688"/>
          <p14:tracePt t="2120" x="1595438" y="176213"/>
          <p14:tracePt t="2123" x="1603375" y="176213"/>
          <p14:tracePt t="2127" x="1619250" y="176213"/>
          <p14:tracePt t="2131" x="1627188" y="176213"/>
          <p14:tracePt t="2135" x="1635125" y="176213"/>
          <p14:tracePt t="2137" x="1635125" y="184150"/>
          <p14:tracePt t="2138" x="1643063" y="184150"/>
          <p14:tracePt t="2140" x="1651000" y="184150"/>
          <p14:tracePt t="2143" x="1658938" y="184150"/>
          <p14:tracePt t="2146" x="1666875" y="184150"/>
          <p14:tracePt t="2149" x="1674813" y="184150"/>
          <p14:tracePt t="2152" x="1682750" y="184150"/>
          <p14:tracePt t="2153" x="1690688" y="184150"/>
          <p14:tracePt t="2154" x="1690688" y="192088"/>
          <p14:tracePt t="2156" x="1698625" y="192088"/>
          <p14:tracePt t="2159" x="1706563" y="192088"/>
          <p14:tracePt t="2161" x="1706563" y="200025"/>
          <p14:tracePt t="2162" x="1714500" y="200025"/>
          <p14:tracePt t="2163" x="1722438" y="200025"/>
          <p14:tracePt t="2177" x="1762125" y="207963"/>
          <p14:tracePt t="2179" x="1770063" y="207963"/>
          <p14:tracePt t="2182" x="1778000" y="207963"/>
          <p14:tracePt t="2184" x="1785938" y="207963"/>
          <p14:tracePt t="2187" x="1793875" y="207963"/>
          <p14:tracePt t="2190" x="1801813" y="215900"/>
          <p14:tracePt t="2193" x="1809750" y="215900"/>
          <p14:tracePt t="2195" x="1817688" y="215900"/>
          <p14:tracePt t="2197" x="1825625" y="215900"/>
          <p14:tracePt t="2200" x="1833563" y="215900"/>
          <p14:tracePt t="2204" x="1841500" y="215900"/>
          <p14:tracePt t="2205" x="1849438" y="223838"/>
          <p14:tracePt t="2209" x="1857375" y="223838"/>
          <p14:tracePt t="2213" x="1865313" y="223838"/>
          <p14:tracePt t="2215" x="1865313" y="231775"/>
          <p14:tracePt t="2217" x="1873250" y="231775"/>
          <p14:tracePt t="2219" x="1881188" y="231775"/>
          <p14:tracePt t="2223" x="1889125" y="231775"/>
          <p14:tracePt t="2227" x="1897063" y="231775"/>
          <p14:tracePt t="2232" x="1905000" y="231775"/>
          <p14:tracePt t="2236" x="1912938" y="231775"/>
          <p14:tracePt t="2241" x="1922463" y="231775"/>
          <p14:tracePt t="2248" x="1930400" y="231775"/>
          <p14:tracePt t="2256" x="1938338" y="231775"/>
          <p14:tracePt t="2274" x="1946275" y="231775"/>
          <p14:tracePt t="2353" x="1954213" y="231775"/>
          <p14:tracePt t="2359" x="1954213" y="239713"/>
          <p14:tracePt t="2366" x="1962150" y="239713"/>
          <p14:tracePt t="2376" x="1970088" y="239713"/>
          <p14:tracePt t="2383" x="1978025" y="239713"/>
          <p14:tracePt t="2386" x="1985963" y="239713"/>
          <p14:tracePt t="2388" x="1985963" y="247650"/>
          <p14:tracePt t="2391" x="1993900" y="247650"/>
          <p14:tracePt t="2396" x="2001838" y="247650"/>
          <p14:tracePt t="2400" x="2009775" y="247650"/>
          <p14:tracePt t="2402" x="2017713" y="247650"/>
          <p14:tracePt t="2406" x="2025650" y="247650"/>
          <p14:tracePt t="2407" x="2025650" y="255588"/>
          <p14:tracePt t="2409" x="2033588" y="255588"/>
          <p14:tracePt t="2412" x="2041525" y="255588"/>
          <p14:tracePt t="2413" x="2049463" y="255588"/>
          <p14:tracePt t="2415" x="2057400" y="255588"/>
          <p14:tracePt t="2417" x="2057400" y="263525"/>
          <p14:tracePt t="2418" x="2065338" y="263525"/>
          <p14:tracePt t="2420" x="2073275" y="263525"/>
          <p14:tracePt t="2421" x="2081213" y="263525"/>
          <p14:tracePt t="2423" x="2089150" y="263525"/>
          <p14:tracePt t="2426" x="2097088" y="263525"/>
          <p14:tracePt t="2427" x="2105025" y="263525"/>
          <p14:tracePt t="2429" x="2112963" y="263525"/>
          <p14:tracePt t="2431" x="2120900" y="263525"/>
          <p14:tracePt t="2432" x="2128838" y="271463"/>
          <p14:tracePt t="2433" x="2136775" y="271463"/>
          <p14:tracePt t="2435" x="2144713" y="271463"/>
          <p14:tracePt t="2437" x="2152650" y="271463"/>
          <p14:tracePt t="2438" x="2160588" y="271463"/>
          <p14:tracePt t="2439" x="2168525" y="271463"/>
          <p14:tracePt t="2440" x="2176463" y="271463"/>
          <p14:tracePt t="2442" x="2184400" y="271463"/>
          <p14:tracePt t="2443" x="2192338" y="279400"/>
          <p14:tracePt t="2444" x="2200275" y="279400"/>
          <p14:tracePt t="2445" x="2208213" y="279400"/>
          <p14:tracePt t="2446" x="2216150" y="279400"/>
          <p14:tracePt t="2448" x="2224088" y="287338"/>
          <p14:tracePt t="2449" x="2239963" y="287338"/>
          <p14:tracePt t="2451" x="2247900" y="287338"/>
          <p14:tracePt t="2452" x="2255838" y="287338"/>
          <p14:tracePt t="2453" x="2265363" y="287338"/>
          <p14:tracePt t="2454" x="2273300" y="287338"/>
          <p14:tracePt t="2455" x="2281238" y="287338"/>
          <p14:tracePt t="2456" x="2289175" y="287338"/>
          <p14:tracePt t="2457" x="2297113" y="295275"/>
          <p14:tracePt t="2458" x="2305050" y="295275"/>
          <p14:tracePt t="2459" x="2312988" y="295275"/>
          <p14:tracePt t="2460" x="2328863" y="295275"/>
          <p14:tracePt t="2461" x="2336800" y="295275"/>
          <p14:tracePt t="2462" x="2344738" y="303213"/>
          <p14:tracePt t="2463" x="2352675" y="303213"/>
          <p14:tracePt t="2464" x="2360613" y="303213"/>
          <p14:tracePt t="2465" x="2376488" y="303213"/>
          <p14:tracePt t="2466" x="2384425" y="303213"/>
          <p14:tracePt t="2467" x="2392363" y="303213"/>
          <p14:tracePt t="2468" x="2400300" y="303213"/>
          <p14:tracePt t="2469" x="2424113" y="311150"/>
          <p14:tracePt t="2470" x="2432050" y="311150"/>
          <p14:tracePt t="2471" x="2439988" y="319088"/>
          <p14:tracePt t="2472" x="2455863" y="319088"/>
          <p14:tracePt t="2473" x="2463800" y="319088"/>
          <p14:tracePt t="2474" x="2471738" y="319088"/>
          <p14:tracePt t="2476" x="2487613" y="319088"/>
          <p14:tracePt t="2477" x="2495550" y="319088"/>
          <p14:tracePt t="2478" x="2511425" y="327025"/>
          <p14:tracePt t="2479" x="2519363" y="327025"/>
          <p14:tracePt t="2480" x="2527300" y="334963"/>
          <p14:tracePt t="2481" x="2551113" y="334963"/>
          <p14:tracePt t="2482" x="2566988" y="334963"/>
          <p14:tracePt t="2483" x="2574925" y="334963"/>
          <p14:tracePt t="2484" x="2582863" y="334963"/>
          <p14:tracePt t="2485" x="2598738" y="342900"/>
          <p14:tracePt t="2486" x="2616200" y="342900"/>
          <p14:tracePt t="2487" x="2624138" y="350838"/>
          <p14:tracePt t="2488" x="2632075" y="350838"/>
          <p14:tracePt t="2489" x="2647950" y="350838"/>
          <p14:tracePt t="2490" x="2663825" y="350838"/>
          <p14:tracePt t="2491" x="2671763" y="350838"/>
          <p14:tracePt t="2492" x="2687638" y="358775"/>
          <p14:tracePt t="2493" x="2695575" y="358775"/>
          <p14:tracePt t="2494" x="2711450" y="366713"/>
          <p14:tracePt t="2495" x="2719388" y="366713"/>
          <p14:tracePt t="2496" x="2727325" y="366713"/>
          <p14:tracePt t="2497" x="2743200" y="366713"/>
          <p14:tracePt t="2498" x="2759075" y="374650"/>
          <p14:tracePt t="2499" x="2774950" y="382588"/>
          <p14:tracePt t="2500" x="2782888" y="390525"/>
          <p14:tracePt t="2501" x="2806700" y="390525"/>
          <p14:tracePt t="2502" x="2814638" y="390525"/>
          <p14:tracePt t="2503" x="2830513" y="390525"/>
          <p14:tracePt t="2504" x="2838450" y="398463"/>
          <p14:tracePt t="2505" x="2854325" y="398463"/>
          <p14:tracePt t="2506" x="2862263" y="406400"/>
          <p14:tracePt t="2507" x="2878138" y="406400"/>
          <p14:tracePt t="2508" x="2894013" y="406400"/>
          <p14:tracePt t="2509" x="2901950" y="414338"/>
          <p14:tracePt t="2510" x="2917825" y="422275"/>
          <p14:tracePt t="2512" x="2949575" y="430213"/>
          <p14:tracePt t="2513" x="2957513" y="430213"/>
          <p14:tracePt t="2514" x="2967038" y="430213"/>
          <p14:tracePt t="2515" x="2982913" y="430213"/>
          <p14:tracePt t="2516" x="2990850" y="438150"/>
          <p14:tracePt t="2517" x="3006725" y="446088"/>
          <p14:tracePt t="2518" x="3022600" y="446088"/>
          <p14:tracePt t="2519" x="3038475" y="446088"/>
          <p14:tracePt t="2520" x="3062288" y="461963"/>
          <p14:tracePt t="2521" x="3078163" y="469900"/>
          <p14:tracePt t="2522" x="3086100" y="469900"/>
          <p14:tracePt t="2523" x="3109913" y="469900"/>
          <p14:tracePt t="2524" x="3117850" y="477838"/>
          <p14:tracePt t="2526" x="3141663" y="485775"/>
          <p14:tracePt t="2528" x="3165475" y="493713"/>
          <p14:tracePt t="2529" x="3181350" y="501650"/>
          <p14:tracePt t="2530" x="3197225" y="509588"/>
          <p14:tracePt t="2531" x="3213100" y="509588"/>
          <p14:tracePt t="2532" x="3221038" y="509588"/>
          <p14:tracePt t="2533" x="3236913" y="519113"/>
          <p14:tracePt t="2534" x="3244850" y="527050"/>
          <p14:tracePt t="2535" x="3260725" y="527050"/>
          <p14:tracePt t="2536" x="3268663" y="527050"/>
          <p14:tracePt t="2537" x="3284538" y="534988"/>
          <p14:tracePt t="2538" x="3300413" y="542925"/>
          <p14:tracePt t="2539" x="3308350" y="542925"/>
          <p14:tracePt t="2540" x="3325813" y="542925"/>
          <p14:tracePt t="2541" x="3341688" y="558800"/>
          <p14:tracePt t="2543" x="3381375" y="574675"/>
          <p14:tracePt t="2544" x="3397250" y="574675"/>
          <p14:tracePt t="2546" x="3421063" y="582613"/>
          <p14:tracePt t="2547" x="3436938" y="590550"/>
          <p14:tracePt t="2548" x="3452813" y="590550"/>
          <p14:tracePt t="2549" x="3460750" y="598488"/>
          <p14:tracePt t="2550" x="3476625" y="606425"/>
          <p14:tracePt t="2551" x="3492500" y="606425"/>
          <p14:tracePt t="2552" x="3508375" y="614363"/>
          <p14:tracePt t="2553" x="3516313" y="622300"/>
          <p14:tracePt t="2554" x="3524250" y="622300"/>
          <p14:tracePt t="2555" x="3540125" y="630238"/>
          <p14:tracePt t="2556" x="3548063" y="630238"/>
          <p14:tracePt t="2557" x="3563938" y="638175"/>
          <p14:tracePt t="2558" x="3579813" y="638175"/>
          <p14:tracePt t="2559" x="3603625" y="646113"/>
          <p14:tracePt t="2560" x="3619500" y="654050"/>
          <p14:tracePt t="2562" x="3643313" y="669925"/>
          <p14:tracePt t="2563" x="3660775" y="669925"/>
          <p14:tracePt t="2564" x="3668713" y="677863"/>
          <p14:tracePt t="2565" x="3684588" y="685800"/>
          <p14:tracePt t="2566" x="3700463" y="685800"/>
          <p14:tracePt t="2567" x="3708400" y="693738"/>
          <p14:tracePt t="2568" x="3724275" y="701675"/>
          <p14:tracePt t="2569" x="3740150" y="709613"/>
          <p14:tracePt t="2570" x="3748088" y="709613"/>
          <p14:tracePt t="2571" x="3763963" y="709613"/>
          <p14:tracePt t="2572" x="3779838" y="717550"/>
          <p14:tracePt t="2573" x="3787775" y="725488"/>
          <p14:tracePt t="2574" x="3811588" y="733425"/>
          <p14:tracePt t="2576" x="3835400" y="741363"/>
          <p14:tracePt t="2577" x="3843338" y="749300"/>
          <p14:tracePt t="2578" x="3859213" y="757238"/>
          <p14:tracePt t="2579" x="3875088" y="765175"/>
          <p14:tracePt t="2580" x="3890963" y="765175"/>
          <p14:tracePt t="2581" x="3906838" y="773113"/>
          <p14:tracePt t="2582" x="3922713" y="781050"/>
          <p14:tracePt t="2583" x="3938588" y="788988"/>
          <p14:tracePt t="2584" x="3946525" y="788988"/>
          <p14:tracePt t="2585" x="3962400" y="796925"/>
          <p14:tracePt t="2586" x="3970338" y="804863"/>
          <p14:tracePt t="2587" x="3978275" y="804863"/>
          <p14:tracePt t="2588" x="3994150" y="812800"/>
          <p14:tracePt t="2589" x="4011613" y="820738"/>
          <p14:tracePt t="2590" x="4027488" y="820738"/>
          <p14:tracePt t="2591" x="4035425" y="828675"/>
          <p14:tracePt t="2592" x="4051300" y="836613"/>
          <p14:tracePt t="2593" x="4067175" y="836613"/>
          <p14:tracePt t="2594" x="4075113" y="844550"/>
          <p14:tracePt t="2595" x="4106863" y="862013"/>
          <p14:tracePt t="2597" x="4130675" y="869950"/>
          <p14:tracePt t="2598" x="4146550" y="885825"/>
          <p14:tracePt t="2599" x="4162425" y="885825"/>
          <p14:tracePt t="2600" x="4178300" y="893763"/>
          <p14:tracePt t="2601" x="4186238" y="901700"/>
          <p14:tracePt t="2602" x="4202113" y="909638"/>
          <p14:tracePt t="2603" x="4217988" y="909638"/>
          <p14:tracePt t="2604" x="4225925" y="917575"/>
          <p14:tracePt t="2605" x="4241800" y="925513"/>
          <p14:tracePt t="2606" x="4257675" y="925513"/>
          <p14:tracePt t="2607" x="4265613" y="933450"/>
          <p14:tracePt t="2608" x="4273550" y="933450"/>
          <p14:tracePt t="2609" x="4281488" y="941388"/>
          <p14:tracePt t="2610" x="4289425" y="941388"/>
          <p14:tracePt t="2611" x="4305300" y="949325"/>
          <p14:tracePt t="2612" x="4321175" y="957263"/>
          <p14:tracePt t="2613" x="4352925" y="973138"/>
          <p14:tracePt t="2615" x="4370388" y="981075"/>
          <p14:tracePt t="2616" x="4378325" y="981075"/>
          <p14:tracePt t="2617" x="4394200" y="989013"/>
          <p14:tracePt t="2618" x="4402138" y="996950"/>
          <p14:tracePt t="2619" x="4418013" y="1004888"/>
          <p14:tracePt t="2620" x="4425950" y="1004888"/>
          <p14:tracePt t="2621" x="4441825" y="1004888"/>
          <p14:tracePt t="2622" x="4449763" y="1012825"/>
          <p14:tracePt t="2623" x="4457700" y="1020763"/>
          <p14:tracePt t="2624" x="4473575" y="1020763"/>
          <p14:tracePt t="2626" x="4489450" y="1028700"/>
          <p14:tracePt t="2627" x="4505325" y="1036638"/>
          <p14:tracePt t="2629" x="4513263" y="1036638"/>
          <p14:tracePt t="2630" x="4529138" y="1044575"/>
          <p14:tracePt t="2631" x="4537075" y="1044575"/>
          <p14:tracePt t="2632" x="4545013" y="1052513"/>
          <p14:tracePt t="2633" x="4560888" y="1052513"/>
          <p14:tracePt t="2635" x="4576763" y="1060450"/>
          <p14:tracePt t="2636" x="4584700" y="1068388"/>
          <p14:tracePt t="2637" x="4592638" y="1068388"/>
          <p14:tracePt t="2638" x="4600575" y="1068388"/>
          <p14:tracePt t="2639" x="4616450" y="1068388"/>
          <p14:tracePt t="2640" x="4624388" y="1076325"/>
          <p14:tracePt t="2641" x="4632325" y="1084263"/>
          <p14:tracePt t="2642" x="4640263" y="1084263"/>
          <p14:tracePt t="2643" x="4648200" y="1084263"/>
          <p14:tracePt t="2645" x="4672013" y="1092200"/>
          <p14:tracePt t="2646" x="4679950" y="1092200"/>
          <p14:tracePt t="2647" x="4687888" y="1092200"/>
          <p14:tracePt t="2648" x="4695825" y="1092200"/>
          <p14:tracePt t="2650" x="4713288" y="1100138"/>
          <p14:tracePt t="2652" x="4721225" y="1100138"/>
          <p14:tracePt t="2653" x="4729163" y="1108075"/>
          <p14:tracePt t="2654" x="4737100" y="1108075"/>
          <p14:tracePt t="2655" x="4745038" y="1108075"/>
          <p14:tracePt t="2657" x="4760913" y="1108075"/>
          <p14:tracePt t="2659" x="4768850" y="1116013"/>
          <p14:tracePt t="2660" x="4776788" y="1116013"/>
          <p14:tracePt t="2662" x="4792663" y="1116013"/>
          <p14:tracePt t="2663" x="4800600" y="1116013"/>
          <p14:tracePt t="2664" x="4808538" y="1116013"/>
          <p14:tracePt t="2665" x="4816475" y="1123950"/>
          <p14:tracePt t="2667" x="4832350" y="1123950"/>
          <p14:tracePt t="2669" x="4840288" y="1131888"/>
          <p14:tracePt t="2670" x="4848225" y="1131888"/>
          <p14:tracePt t="2671" x="4856163" y="1131888"/>
          <p14:tracePt t="2672" x="4864100" y="1131888"/>
          <p14:tracePt t="2673" x="4872038" y="1131888"/>
          <p14:tracePt t="2674" x="4879975" y="1131888"/>
          <p14:tracePt t="2676" x="4887913" y="1139825"/>
          <p14:tracePt t="2677" x="4895850" y="1139825"/>
          <p14:tracePt t="2678" x="4903788" y="1139825"/>
          <p14:tracePt t="2679" x="4911725" y="1139825"/>
          <p14:tracePt t="2681" x="4927600" y="1139825"/>
          <p14:tracePt t="2683" x="4935538" y="1139825"/>
          <p14:tracePt t="2684" x="4943475" y="1139825"/>
          <p14:tracePt t="2686" x="4951413" y="1139825"/>
          <p14:tracePt t="2687" x="4959350" y="1139825"/>
          <p14:tracePt t="2688" x="4967288" y="1147763"/>
          <p14:tracePt t="2690" x="4983163" y="1147763"/>
          <p14:tracePt t="2691" x="4991100" y="1147763"/>
          <p14:tracePt t="2693" x="4999038" y="1147763"/>
          <p14:tracePt t="2695" x="5014913" y="1147763"/>
          <p14:tracePt t="2697" x="5022850" y="1155700"/>
          <p14:tracePt t="2699" x="5038725" y="1155700"/>
          <p14:tracePt t="2701" x="5046663" y="1155700"/>
          <p14:tracePt t="2703" x="5064125" y="1155700"/>
          <p14:tracePt t="2705" x="5072063" y="1155700"/>
          <p14:tracePt t="2707" x="5080000" y="1155700"/>
          <p14:tracePt t="2708" x="5087938" y="1155700"/>
          <p14:tracePt t="2709" x="5095875" y="1155700"/>
          <p14:tracePt t="2711" x="5103813" y="1155700"/>
          <p14:tracePt t="2712" x="5111750" y="1155700"/>
          <p14:tracePt t="2713" x="5119688" y="1155700"/>
          <p14:tracePt t="2715" x="5127625" y="1155700"/>
          <p14:tracePt t="2716" x="5135563" y="1155700"/>
          <p14:tracePt t="2717" x="5135563" y="1163638"/>
          <p14:tracePt t="2718" x="5143500" y="1163638"/>
          <p14:tracePt t="2719" x="5151438" y="1163638"/>
          <p14:tracePt t="2720" x="5167313" y="1163638"/>
          <p14:tracePt t="2722" x="5175250" y="1163638"/>
          <p14:tracePt t="2723" x="5183188" y="1163638"/>
          <p14:tracePt t="2724" x="5199063" y="1163638"/>
          <p14:tracePt t="2726" x="5214938" y="1163638"/>
          <p14:tracePt t="2728" x="5222875" y="1163638"/>
          <p14:tracePt t="2729" x="5238750" y="1171575"/>
          <p14:tracePt t="2730" x="5246688" y="1171575"/>
          <p14:tracePt t="2731" x="5254625" y="1171575"/>
          <p14:tracePt t="2732" x="5262563" y="1171575"/>
          <p14:tracePt t="2733" x="5262563" y="1179513"/>
          <p14:tracePt t="2734" x="5278438" y="1179513"/>
          <p14:tracePt t="2735" x="5286375" y="1179513"/>
          <p14:tracePt t="2737" x="5302250" y="1179513"/>
          <p14:tracePt t="2738" x="5310188" y="1179513"/>
          <p14:tracePt t="2739" x="5318125" y="1179513"/>
          <p14:tracePt t="2740" x="5326063" y="1187450"/>
          <p14:tracePt t="2741" x="5334000" y="1187450"/>
          <p14:tracePt t="2743" x="5349875" y="1187450"/>
          <p14:tracePt t="2744" x="5357813" y="1187450"/>
          <p14:tracePt t="2745" x="5365750" y="1195388"/>
          <p14:tracePt t="2746" x="5373688" y="1195388"/>
          <p14:tracePt t="2747" x="5381625" y="1195388"/>
          <p14:tracePt t="2748" x="5397500" y="1204913"/>
          <p14:tracePt t="2750" x="5407025" y="1204913"/>
          <p14:tracePt t="2751" x="5414963" y="1204913"/>
          <p14:tracePt t="2752" x="5422900" y="1204913"/>
          <p14:tracePt t="2753" x="5438775" y="1212850"/>
          <p14:tracePt t="2755" x="5446713" y="1220788"/>
          <p14:tracePt t="2756" x="5462588" y="1220788"/>
          <p14:tracePt t="2758" x="5478463" y="1220788"/>
          <p14:tracePt t="2759" x="5478463" y="1228725"/>
          <p14:tracePt t="2761" x="5502275" y="1228725"/>
          <p14:tracePt t="2762" x="5510213" y="1228725"/>
          <p14:tracePt t="2763" x="5518150" y="1236663"/>
          <p14:tracePt t="2764" x="5526088" y="1236663"/>
          <p14:tracePt t="2766" x="5541963" y="1244600"/>
          <p14:tracePt t="2767" x="5549900" y="1244600"/>
          <p14:tracePt t="2768" x="5557838" y="1244600"/>
          <p14:tracePt t="2769" x="5565775" y="1252538"/>
          <p14:tracePt t="2770" x="5573713" y="1252538"/>
          <p14:tracePt t="2771" x="5581650" y="1260475"/>
          <p14:tracePt t="2772" x="5597525" y="1260475"/>
          <p14:tracePt t="2773" x="5605463" y="1260475"/>
          <p14:tracePt t="2774" x="5613400" y="1268413"/>
          <p14:tracePt t="2775" x="5621338" y="1268413"/>
          <p14:tracePt t="2776" x="5629275" y="1268413"/>
          <p14:tracePt t="2777" x="5637213" y="1276350"/>
          <p14:tracePt t="2778" x="5645150" y="1276350"/>
          <p14:tracePt t="2779" x="5653088" y="1284288"/>
          <p14:tracePt t="2780" x="5661025" y="1284288"/>
          <p14:tracePt t="2782" x="5676900" y="1284288"/>
          <p14:tracePt t="2783" x="5692775" y="1292225"/>
          <p14:tracePt t="2784" x="5700713" y="1300163"/>
          <p14:tracePt t="2785" x="5716588" y="1300163"/>
          <p14:tracePt t="2786" x="5724525" y="1300163"/>
          <p14:tracePt t="2787" x="5732463" y="1308100"/>
          <p14:tracePt t="2788" x="5740400" y="1316038"/>
          <p14:tracePt t="2789" x="5749925" y="1316038"/>
          <p14:tracePt t="2790" x="5757863" y="1316038"/>
          <p14:tracePt t="2791" x="5765800" y="1323975"/>
          <p14:tracePt t="2793" x="5781675" y="1331913"/>
          <p14:tracePt t="2794" x="5797550" y="1331913"/>
          <p14:tracePt t="2795" x="5805488" y="1339850"/>
          <p14:tracePt t="2797" x="5813425" y="1339850"/>
          <p14:tracePt t="2798" x="5821363" y="1339850"/>
          <p14:tracePt t="2799" x="5845175" y="1355725"/>
          <p14:tracePt t="2800" x="5853113" y="1363663"/>
          <p14:tracePt t="2801" x="5861050" y="1363663"/>
          <p14:tracePt t="2802" x="5868988" y="1363663"/>
          <p14:tracePt t="2803" x="5876925" y="1371600"/>
          <p14:tracePt t="2804" x="5892800" y="1379538"/>
          <p14:tracePt t="2806" x="5900738" y="1379538"/>
          <p14:tracePt t="2807" x="5908675" y="1379538"/>
          <p14:tracePt t="2808" x="5924550" y="1387475"/>
          <p14:tracePt t="2810" x="5932488" y="1395413"/>
          <p14:tracePt t="2812" x="5948363" y="1403350"/>
          <p14:tracePt t="2813" x="5964238" y="1403350"/>
          <p14:tracePt t="2814" x="5980113" y="1411288"/>
          <p14:tracePt t="2815" x="5980113" y="1419225"/>
          <p14:tracePt t="2816" x="5988050" y="1419225"/>
          <p14:tracePt t="2817" x="6003925" y="1419225"/>
          <p14:tracePt t="2818" x="6003925" y="1427163"/>
          <p14:tracePt t="2819" x="6019800" y="1427163"/>
          <p14:tracePt t="2821" x="6027738" y="1435100"/>
          <p14:tracePt t="2822" x="6035675" y="1435100"/>
          <p14:tracePt t="2823" x="6035675" y="1443038"/>
          <p14:tracePt t="2824" x="6051550" y="1443038"/>
          <p14:tracePt t="2826" x="6067425" y="1450975"/>
          <p14:tracePt t="2827" x="6075363" y="1450975"/>
          <p14:tracePt t="2829" x="6083300" y="1450975"/>
          <p14:tracePt t="2830" x="6091238" y="1458913"/>
          <p14:tracePt t="2831" x="6100763" y="1466850"/>
          <p14:tracePt t="2833" x="6116638" y="1466850"/>
          <p14:tracePt t="2835" x="6124575" y="1474788"/>
          <p14:tracePt t="2836" x="6132513" y="1474788"/>
          <p14:tracePt t="2838" x="6140450" y="1474788"/>
          <p14:tracePt t="2839" x="6148388" y="1482725"/>
          <p14:tracePt t="2840" x="6156325" y="1482725"/>
          <p14:tracePt t="2842" x="6172200" y="1482725"/>
          <p14:tracePt t="2843" x="6172200" y="1490663"/>
          <p14:tracePt t="2845" x="6180138" y="1490663"/>
          <p14:tracePt t="2846" x="6188075" y="1498600"/>
          <p14:tracePt t="2848" x="6196013" y="1498600"/>
          <p14:tracePt t="2849" x="6203950" y="1498600"/>
          <p14:tracePt t="2851" x="6211888" y="1498600"/>
          <p14:tracePt t="2852" x="6211888" y="1506538"/>
          <p14:tracePt t="2853" x="6219825" y="1506538"/>
          <p14:tracePt t="2855" x="6227763" y="1506538"/>
          <p14:tracePt t="2856" x="6235700" y="1506538"/>
          <p14:tracePt t="2858" x="6243638" y="1514475"/>
          <p14:tracePt t="2860" x="6251575" y="1514475"/>
          <p14:tracePt t="2862" x="6259513" y="1514475"/>
          <p14:tracePt t="2864" x="6267450" y="1514475"/>
          <p14:tracePt t="2865" x="6267450" y="1522413"/>
          <p14:tracePt t="2866" x="6275388" y="1522413"/>
          <p14:tracePt t="2867" x="6275388" y="1530350"/>
          <p14:tracePt t="2869" x="6283325" y="1530350"/>
          <p14:tracePt t="2871" x="6291263" y="1530350"/>
          <p14:tracePt t="2872" x="6299200" y="1538288"/>
          <p14:tracePt t="2875" x="6307138" y="1538288"/>
          <p14:tracePt t="2877" x="6315075" y="1547813"/>
          <p14:tracePt t="2880" x="6323013" y="1555750"/>
          <p14:tracePt t="2881" x="6330950" y="1563688"/>
          <p14:tracePt t="2884" x="6338888" y="1571625"/>
          <p14:tracePt t="2886" x="6346825" y="1579563"/>
          <p14:tracePt t="2889" x="6354763" y="1587500"/>
          <p14:tracePt t="2890" x="6362700" y="1595438"/>
          <p14:tracePt t="2893" x="6362700" y="1603375"/>
          <p14:tracePt t="2894" x="6370638" y="1603375"/>
          <p14:tracePt t="2895" x="6370638" y="1611313"/>
          <p14:tracePt t="2898" x="6370638" y="1619250"/>
          <p14:tracePt t="2899" x="6378575" y="1627188"/>
          <p14:tracePt t="2902" x="6378575" y="1635125"/>
          <p14:tracePt t="2904" x="6378575" y="1643063"/>
          <p14:tracePt t="2906" x="6386513" y="1651000"/>
          <p14:tracePt t="2908" x="6386513" y="1658938"/>
          <p14:tracePt t="2910" x="6386513" y="1666875"/>
          <p14:tracePt t="2913" x="6386513" y="1674813"/>
          <p14:tracePt t="3210" x="6394450" y="1674813"/>
          <p14:tracePt t="3222" x="6394450" y="1666875"/>
          <p14:tracePt t="3224" x="6402388" y="1666875"/>
          <p14:tracePt t="3233" x="6410325" y="1666875"/>
          <p14:tracePt t="3235" x="6410325" y="1658938"/>
          <p14:tracePt t="3240" x="6410325" y="1651000"/>
          <p14:tracePt t="3241" x="6418263" y="1651000"/>
          <p14:tracePt t="3244" x="6426200" y="1651000"/>
          <p14:tracePt t="3249" x="6426200" y="1643063"/>
          <p14:tracePt t="3251" x="6434138" y="1643063"/>
          <p14:tracePt t="3260" x="6434138" y="1635125"/>
          <p14:tracePt t="3263" x="6442075" y="1635125"/>
          <p14:tracePt t="3286" x="6442075" y="1627188"/>
          <p14:tracePt t="3292" x="6451600" y="1627188"/>
          <p14:tracePt t="3295" x="6451600" y="1619250"/>
          <p14:tracePt t="3302" x="6459538" y="1619250"/>
          <p14:tracePt t="3316" x="6459538" y="1611313"/>
          <p14:tracePt t="3354" x="6459538" y="1619250"/>
          <p14:tracePt t="3356" x="6467475" y="1619250"/>
          <p14:tracePt t="3360" x="6467475" y="1627188"/>
          <p14:tracePt t="3367" x="6475413" y="1627188"/>
          <p14:tracePt t="3368" x="6475413" y="1635125"/>
          <p14:tracePt t="3377" x="6483350" y="1643063"/>
          <p14:tracePt t="3383" x="6491288" y="1643063"/>
          <p14:tracePt t="3384" x="6491288" y="1651000"/>
          <p14:tracePt t="3387" x="6499225" y="1651000"/>
          <p14:tracePt t="3388" x="6499225" y="1658938"/>
          <p14:tracePt t="3392" x="6507163" y="1658938"/>
          <p14:tracePt t="3394" x="6507163" y="1666875"/>
          <p14:tracePt t="3397" x="6515100" y="1666875"/>
          <p14:tracePt t="3399" x="6515100" y="1674813"/>
          <p14:tracePt t="3400" x="6523038" y="1674813"/>
          <p14:tracePt t="3402" x="6530975" y="1674813"/>
          <p14:tracePt t="3405" x="6530975" y="1682750"/>
          <p14:tracePt t="3406" x="6538913" y="1682750"/>
          <p14:tracePt t="3407" x="6538913" y="1690688"/>
          <p14:tracePt t="3410" x="6546850" y="1690688"/>
          <p14:tracePt t="3413" x="6546850" y="1698625"/>
          <p14:tracePt t="3414" x="6554788" y="1698625"/>
          <p14:tracePt t="3416" x="6562725" y="1698625"/>
          <p14:tracePt t="3419" x="6562725" y="1706563"/>
          <p14:tracePt t="3420" x="6570663" y="1706563"/>
          <p14:tracePt t="3423" x="6578600" y="1706563"/>
          <p14:tracePt t="3425" x="6578600" y="1714500"/>
          <p14:tracePt t="3426" x="6586538" y="1722438"/>
          <p14:tracePt t="3428" x="6594475" y="1722438"/>
          <p14:tracePt t="3431" x="6602413" y="1730375"/>
          <p14:tracePt t="3434" x="6610350" y="1730375"/>
          <p14:tracePt t="3435" x="6610350" y="1738313"/>
          <p14:tracePt t="3436" x="6618288" y="1738313"/>
          <p14:tracePt t="3437" x="6626225" y="1738313"/>
          <p14:tracePt t="3439" x="6626225" y="1746250"/>
          <p14:tracePt t="3440" x="6634163" y="1746250"/>
          <p14:tracePt t="3441" x="6634163" y="1754188"/>
          <p14:tracePt t="3443" x="6642100" y="1754188"/>
          <p14:tracePt t="3445" x="6642100" y="1762125"/>
          <p14:tracePt t="3446" x="6650038" y="1762125"/>
          <p14:tracePt t="3447" x="6657975" y="1762125"/>
          <p14:tracePt t="3449" x="6657975" y="1770063"/>
          <p14:tracePt t="3450" x="6665913" y="1770063"/>
          <p14:tracePt t="3453" x="6673850" y="1778000"/>
          <p14:tracePt t="3455" x="6681788" y="1778000"/>
          <p14:tracePt t="3457" x="6689725" y="1785938"/>
          <p14:tracePt t="3459" x="6697663" y="1793875"/>
          <p14:tracePt t="3462" x="6705600" y="1801813"/>
          <p14:tracePt t="3464" x="6713538" y="1801813"/>
          <p14:tracePt t="3465" x="6721475" y="1809750"/>
          <p14:tracePt t="3467" x="6729413" y="1809750"/>
          <p14:tracePt t="3468" x="6729413" y="1817688"/>
          <p14:tracePt t="3469" x="6737350" y="1817688"/>
          <p14:tracePt t="3470" x="6737350" y="1825625"/>
          <p14:tracePt t="3471" x="6745288" y="1833563"/>
          <p14:tracePt t="3472" x="6753225" y="1833563"/>
          <p14:tracePt t="3474" x="6761163" y="1841500"/>
          <p14:tracePt t="3477" x="6769100" y="1849438"/>
          <p14:tracePt t="3478" x="6777038" y="1849438"/>
          <p14:tracePt t="3479" x="6784975" y="1857375"/>
          <p14:tracePt t="3481" x="6794500" y="1865313"/>
          <p14:tracePt t="3483" x="6802438" y="1865313"/>
          <p14:tracePt t="3484" x="6802438" y="1873250"/>
          <p14:tracePt t="3485" x="6810375" y="1873250"/>
          <p14:tracePt t="3486" x="6818313" y="1881188"/>
          <p14:tracePt t="3488" x="6826250" y="1890713"/>
          <p14:tracePt t="3490" x="6834188" y="1890713"/>
          <p14:tracePt t="3491" x="6834188" y="1898650"/>
          <p14:tracePt t="3492" x="6842125" y="1898650"/>
          <p14:tracePt t="3493" x="6842125" y="1906588"/>
          <p14:tracePt t="3495" x="6850063" y="1906588"/>
          <p14:tracePt t="3496" x="6858000" y="1914525"/>
          <p14:tracePt t="3497" x="6865938" y="1914525"/>
          <p14:tracePt t="3498" x="6865938" y="1922463"/>
          <p14:tracePt t="3499" x="6873875" y="1922463"/>
          <p14:tracePt t="3500" x="6873875" y="1930400"/>
          <p14:tracePt t="3501" x="6881813" y="1930400"/>
          <p14:tracePt t="3502" x="6889750" y="1930400"/>
          <p14:tracePt t="3503" x="6889750" y="1938338"/>
          <p14:tracePt t="3504" x="6897688" y="1946275"/>
          <p14:tracePt t="3505" x="6905625" y="1946275"/>
          <p14:tracePt t="3506" x="6905625" y="1954213"/>
          <p14:tracePt t="3507" x="6913563" y="1954213"/>
          <p14:tracePt t="3509" x="6921500" y="1962150"/>
          <p14:tracePt t="3511" x="6929438" y="1962150"/>
          <p14:tracePt t="3512" x="6929438" y="1970088"/>
          <p14:tracePt t="3513" x="6937375" y="1978025"/>
          <p14:tracePt t="3514" x="6945313" y="1978025"/>
          <p14:tracePt t="3516" x="6953250" y="1985963"/>
          <p14:tracePt t="3518" x="6961188" y="1993900"/>
          <p14:tracePt t="3520" x="6969125" y="1993900"/>
          <p14:tracePt t="3521" x="6977063" y="2001838"/>
          <p14:tracePt t="3522" x="6977063" y="2009775"/>
          <p14:tracePt t="3523" x="6985000" y="2009775"/>
          <p14:tracePt t="3525" x="6992938" y="2017713"/>
          <p14:tracePt t="3528" x="7000875" y="2017713"/>
          <p14:tracePt t="3529" x="7008813" y="2025650"/>
          <p14:tracePt t="3531" x="7016750" y="2025650"/>
          <p14:tracePt t="3533" x="7016750" y="2033588"/>
          <p14:tracePt t="3534" x="7024688" y="2041525"/>
          <p14:tracePt t="3537" x="7032625" y="2041525"/>
          <p14:tracePt t="3539" x="7032625" y="2049463"/>
          <p14:tracePt t="3540" x="7040563" y="2049463"/>
          <p14:tracePt t="3541" x="7048500" y="2049463"/>
          <p14:tracePt t="3544" x="7048500" y="2057400"/>
          <p14:tracePt t="3545" x="7056438" y="2057400"/>
          <p14:tracePt t="3549" x="7064375" y="2057400"/>
          <p14:tracePt t="3550" x="7064375" y="2065338"/>
          <p14:tracePt t="3554" x="7072313" y="2073275"/>
          <p14:tracePt t="3557" x="7080250" y="2073275"/>
          <p14:tracePt t="3565" x="7088188" y="2073275"/>
          <p14:tracePt t="3566" x="7088188" y="2081213"/>
          <p14:tracePt t="4909" x="7096125" y="2081213"/>
          <p14:tracePt t="4926" x="7104063" y="2081213"/>
          <p14:tracePt t="4932" x="7112000" y="2081213"/>
          <p14:tracePt t="4942" x="7119938" y="2081213"/>
          <p14:tracePt t="4948" x="7127875" y="2081213"/>
          <p14:tracePt t="4952" x="7135813" y="2081213"/>
          <p14:tracePt t="4954" x="7145338" y="2081213"/>
          <p14:tracePt t="4957" x="7153275" y="2081213"/>
          <p14:tracePt t="4960" x="7161213" y="2081213"/>
          <p14:tracePt t="4962" x="7169150" y="2081213"/>
          <p14:tracePt t="4964" x="7177088" y="2081213"/>
          <p14:tracePt t="4967" x="7185025" y="2081213"/>
          <p14:tracePt t="4970" x="7192963" y="2081213"/>
          <p14:tracePt t="4973" x="7200900" y="2081213"/>
          <p14:tracePt t="4974" x="7208838" y="2081213"/>
          <p14:tracePt t="4978" x="7216775" y="2081213"/>
          <p14:tracePt t="4981" x="7224713" y="2081213"/>
          <p14:tracePt t="4985" x="7232650" y="2081213"/>
          <p14:tracePt t="4987" x="7240588" y="2081213"/>
          <p14:tracePt t="4991" x="7248525" y="2081213"/>
          <p14:tracePt t="4994" x="7256463" y="2081213"/>
          <p14:tracePt t="4998" x="7264400" y="2081213"/>
          <p14:tracePt t="5000" x="7272338" y="2081213"/>
          <p14:tracePt t="5004" x="7280275" y="2081213"/>
          <p14:tracePt t="5009" x="7288213" y="2081213"/>
          <p14:tracePt t="5014" x="7296150" y="2081213"/>
          <p14:tracePt t="5018" x="7304088" y="2081213"/>
          <p14:tracePt t="5021" x="7312025" y="2081213"/>
          <p14:tracePt t="5026" x="7319963" y="2081213"/>
          <p14:tracePt t="5031" x="7327900" y="2081213"/>
          <p14:tracePt t="5035" x="7335838" y="2081213"/>
          <p14:tracePt t="5037" x="7343775" y="2081213"/>
          <p14:tracePt t="5040" x="7351713" y="2081213"/>
          <p14:tracePt t="5044" x="7359650" y="2081213"/>
          <p14:tracePt t="5048" x="7367588" y="2081213"/>
          <p14:tracePt t="5050" x="7375525" y="2081213"/>
          <p14:tracePt t="5054" x="7383463" y="2081213"/>
          <p14:tracePt t="5058" x="7391400" y="2081213"/>
          <p14:tracePt t="5063" x="7399338" y="2081213"/>
          <p14:tracePt t="5065" x="7407275" y="2081213"/>
          <p14:tracePt t="5070" x="7415213" y="2081213"/>
          <p14:tracePt t="5076" x="7423150" y="2081213"/>
          <p14:tracePt t="5084" x="7431088" y="2081213"/>
          <p14:tracePt t="5087" x="7439025" y="2081213"/>
          <p14:tracePt t="5096" x="7446963" y="2081213"/>
          <p14:tracePt t="5104" x="7454900" y="2081213"/>
          <p14:tracePt t="5109" x="7462838" y="2081213"/>
          <p14:tracePt t="5112" x="7470775" y="2081213"/>
          <p14:tracePt t="5114" x="7478713" y="2081213"/>
          <p14:tracePt t="5117" x="7486650" y="2081213"/>
          <p14:tracePt t="5121" x="7496175" y="2081213"/>
          <p14:tracePt t="5122" x="7504113" y="2081213"/>
          <p14:tracePt t="5125" x="7512050" y="2081213"/>
          <p14:tracePt t="5128" x="7519988" y="2081213"/>
          <p14:tracePt t="5130" x="7527925" y="2081213"/>
          <p14:tracePt t="5132" x="7535863" y="2081213"/>
          <p14:tracePt t="5134" x="7543800" y="2089150"/>
          <p14:tracePt t="5137" x="7551738" y="2089150"/>
          <p14:tracePt t="5139" x="7559675" y="2089150"/>
          <p14:tracePt t="5140" x="7567613" y="2089150"/>
          <p14:tracePt t="5142" x="7575550" y="2089150"/>
          <p14:tracePt t="5144" x="7583488" y="2089150"/>
          <p14:tracePt t="5146" x="7591425" y="2089150"/>
          <p14:tracePt t="5147" x="7599363" y="2097088"/>
          <p14:tracePt t="5148" x="7607300" y="2097088"/>
          <p14:tracePt t="5150" x="7615238" y="2097088"/>
          <p14:tracePt t="5152" x="7623175" y="2097088"/>
          <p14:tracePt t="5153" x="7631113" y="2097088"/>
          <p14:tracePt t="5154" x="7639050" y="2097088"/>
          <p14:tracePt t="5156" x="7646988" y="2097088"/>
          <p14:tracePt t="5157" x="7654925" y="2105025"/>
          <p14:tracePt t="5158" x="7662863" y="2105025"/>
          <p14:tracePt t="5160" x="7670800" y="2105025"/>
          <p14:tracePt t="5161" x="7678738" y="2105025"/>
          <p14:tracePt t="5162" x="7686675" y="2112963"/>
          <p14:tracePt t="5164" x="7694613" y="2112963"/>
          <p14:tracePt t="5165" x="7702550" y="2112963"/>
          <p14:tracePt t="5166" x="7710488" y="2112963"/>
          <p14:tracePt t="5167" x="7718425" y="2112963"/>
          <p14:tracePt t="5169" x="7726363" y="2112963"/>
          <p14:tracePt t="5170" x="7742238" y="2112963"/>
          <p14:tracePt t="5172" x="7750175" y="2120900"/>
          <p14:tracePt t="5173" x="7758113" y="2120900"/>
          <p14:tracePt t="5174" x="7766050" y="2120900"/>
          <p14:tracePt t="5175" x="7773988" y="2120900"/>
          <p14:tracePt t="5176" x="7781925" y="2120900"/>
          <p14:tracePt t="5179" x="7789863" y="2120900"/>
          <p14:tracePt t="5180" x="7805738" y="2120900"/>
          <p14:tracePt t="5195" x="7894638" y="2128838"/>
          <p14:tracePt t="5196" x="7910513" y="2128838"/>
          <p14:tracePt t="5197" x="7910513" y="2136775"/>
          <p14:tracePt t="5199" x="7934325" y="2136775"/>
          <p14:tracePt t="5200" x="7942263" y="2136775"/>
          <p14:tracePt t="5202" x="7950200" y="2136775"/>
          <p14:tracePt t="5203" x="7958138" y="2136775"/>
          <p14:tracePt t="5205" x="7966075" y="2136775"/>
          <p14:tracePt t="5206" x="7974013" y="2136775"/>
          <p14:tracePt t="5208" x="7989888" y="2136775"/>
          <p14:tracePt t="5210" x="7997825" y="2136775"/>
          <p14:tracePt t="5212" x="8013700" y="2136775"/>
          <p14:tracePt t="5214" x="8021638" y="2136775"/>
          <p14:tracePt t="5215" x="8029575" y="2136775"/>
          <p14:tracePt t="5216" x="8037513" y="2136775"/>
          <p14:tracePt t="5217" x="8045450" y="2136775"/>
          <p14:tracePt t="5219" x="8053388" y="2136775"/>
          <p14:tracePt t="5220" x="8061325" y="2136775"/>
          <p14:tracePt t="5221" x="8069263" y="2136775"/>
          <p14:tracePt t="5223" x="8077200" y="2136775"/>
          <p14:tracePt t="5224" x="8085138" y="2136775"/>
          <p14:tracePt t="5225" x="8093075" y="2136775"/>
          <p14:tracePt t="5226" x="8101013" y="2136775"/>
          <p14:tracePt t="5228" x="8108950" y="2136775"/>
          <p14:tracePt t="5229" x="8116888" y="2136775"/>
          <p14:tracePt t="5230" x="8124825" y="2136775"/>
          <p14:tracePt t="5232" x="8132763" y="2136775"/>
          <p14:tracePt t="5233" x="8140700" y="2136775"/>
          <p14:tracePt t="5234" x="8148638" y="2136775"/>
          <p14:tracePt t="5236" x="8156575" y="2136775"/>
          <p14:tracePt t="5237" x="8164513" y="2136775"/>
          <p14:tracePt t="5238" x="8172450" y="2136775"/>
          <p14:tracePt t="5240" x="8180388" y="2136775"/>
          <p14:tracePt t="5242" x="8189913" y="2136775"/>
          <p14:tracePt t="5243" x="8197850" y="2136775"/>
          <p14:tracePt t="5244" x="8205788" y="2136775"/>
          <p14:tracePt t="5246" x="8213725" y="2136775"/>
          <p14:tracePt t="5248" x="8221663" y="2136775"/>
          <p14:tracePt t="5249" x="8229600" y="2136775"/>
          <p14:tracePt t="5250" x="8237538" y="2136775"/>
          <p14:tracePt t="5252" x="8245475" y="2136775"/>
          <p14:tracePt t="5254" x="8253413" y="2136775"/>
          <p14:tracePt t="5256" x="8261350" y="2136775"/>
          <p14:tracePt t="5257" x="8269288" y="2136775"/>
          <p14:tracePt t="5259" x="8277225" y="2136775"/>
          <p14:tracePt t="5261" x="8285163" y="2136775"/>
          <p14:tracePt t="5264" x="8293100" y="2136775"/>
          <p14:tracePt t="5265" x="8301038" y="2136775"/>
          <p14:tracePt t="5267" x="8308975" y="2136775"/>
          <p14:tracePt t="5269" x="8316913" y="2136775"/>
          <p14:tracePt t="5271" x="8324850" y="2136775"/>
          <p14:tracePt t="5273" x="8332788" y="2136775"/>
          <p14:tracePt t="5275" x="8340725" y="2136775"/>
          <p14:tracePt t="5277" x="8348663" y="2136775"/>
          <p14:tracePt t="5280" x="8356600" y="2136775"/>
          <p14:tracePt t="5281" x="8364538" y="2136775"/>
          <p14:tracePt t="5283" x="8372475" y="2136775"/>
          <p14:tracePt t="5284" x="8372475" y="2144713"/>
          <p14:tracePt t="5287" x="8380413" y="2144713"/>
          <p14:tracePt t="5289" x="8388350" y="2144713"/>
          <p14:tracePt t="5291" x="8396288" y="2144713"/>
          <p14:tracePt t="5293" x="8404225" y="2144713"/>
          <p14:tracePt t="5296" x="8412163" y="2144713"/>
          <p14:tracePt t="5298" x="8420100" y="2144713"/>
          <p14:tracePt t="5300" x="8428038" y="2144713"/>
          <p14:tracePt t="5304" x="8435975" y="2144713"/>
          <p14:tracePt t="5308" x="8443913" y="2144713"/>
          <p14:tracePt t="5313" x="8451850" y="2144713"/>
          <p14:tracePt t="5319" x="8459788" y="2144713"/>
          <p14:tracePt t="5322" x="8467725" y="2144713"/>
          <p14:tracePt t="5328" x="8475663" y="2144713"/>
          <p14:tracePt t="5334" x="8483600" y="2144713"/>
          <p14:tracePt t="5341" x="8491538" y="2144713"/>
          <p14:tracePt t="5344" x="8499475" y="2144713"/>
          <p14:tracePt t="5349" x="8507413" y="2144713"/>
          <p14:tracePt t="5353" x="8515350" y="2144713"/>
          <p14:tracePt t="5358" x="8523288" y="2144713"/>
          <p14:tracePt t="5360" x="8531225" y="2144713"/>
          <p14:tracePt t="5362" x="8540750" y="2144713"/>
          <p14:tracePt t="5365" x="8548688" y="2144713"/>
          <p14:tracePt t="5368" x="8556625" y="2144713"/>
          <p14:tracePt t="5370" x="8564563" y="2144713"/>
          <p14:tracePt t="5373" x="8572500" y="2144713"/>
          <p14:tracePt t="5375" x="8580438" y="2144713"/>
          <p14:tracePt t="5379" x="8588375" y="2144713"/>
          <p14:tracePt t="5380" x="8596313" y="2144713"/>
          <p14:tracePt t="5382" x="8604250" y="2144713"/>
          <p14:tracePt t="5385" x="8612188" y="2144713"/>
          <p14:tracePt t="5387" x="8620125" y="2144713"/>
          <p14:tracePt t="5389" x="8628063" y="2144713"/>
          <p14:tracePt t="5392" x="8636000" y="2144713"/>
          <p14:tracePt t="5394" x="8643938" y="2144713"/>
          <p14:tracePt t="5397" x="8651875" y="2144713"/>
          <p14:tracePt t="5398" x="8659813" y="2144713"/>
          <p14:tracePt t="5401" x="8667750" y="2144713"/>
          <p14:tracePt t="5403" x="8675688" y="2144713"/>
          <p14:tracePt t="5406" x="8683625" y="2144713"/>
          <p14:tracePt t="5407" x="8691563" y="2144713"/>
          <p14:tracePt t="5410" x="8699500" y="2144713"/>
          <p14:tracePt t="5412" x="8699500" y="2136775"/>
          <p14:tracePt t="5413" x="8707438" y="2136775"/>
          <p14:tracePt t="5415" x="8715375" y="2136775"/>
          <p14:tracePt t="5417" x="8723313" y="2136775"/>
          <p14:tracePt t="5420" x="8731250" y="2128838"/>
          <p14:tracePt t="5423" x="8739188" y="2128838"/>
          <p14:tracePt t="5425" x="8747125" y="2128838"/>
          <p14:tracePt t="5427" x="8755063" y="2128838"/>
          <p14:tracePt t="5429" x="8763000" y="2128838"/>
          <p14:tracePt t="5432" x="8770938" y="2128838"/>
          <p14:tracePt t="5433" x="8770938" y="2120900"/>
          <p14:tracePt t="5435" x="8778875" y="2120900"/>
          <p14:tracePt t="5436" x="8786813" y="2120900"/>
          <p14:tracePt t="5440" x="8794750" y="2120900"/>
          <p14:tracePt t="5443" x="8802688" y="2120900"/>
          <p14:tracePt t="5446" x="8810625" y="2112963"/>
          <p14:tracePt t="5447" x="8818563" y="2112963"/>
          <p14:tracePt t="5450" x="8826500" y="2112963"/>
          <p14:tracePt t="5454" x="8834438" y="2112963"/>
          <p14:tracePt t="5457" x="8842375" y="2112963"/>
          <p14:tracePt t="5460" x="8850313" y="2105025"/>
          <p14:tracePt t="5462" x="8858250" y="2105025"/>
          <p14:tracePt t="5466" x="8866188" y="2097088"/>
          <p14:tracePt t="5469" x="8874125" y="2097088"/>
          <p14:tracePt t="5472" x="8883650" y="2097088"/>
          <p14:tracePt t="5474" x="8891588" y="2097088"/>
          <p14:tracePt t="5477" x="8899525" y="2089150"/>
          <p14:tracePt t="5480" x="8907463" y="2089150"/>
          <p14:tracePt t="5483" x="8915400" y="2089150"/>
          <p14:tracePt t="5485" x="8923338" y="2089150"/>
          <p14:tracePt t="5488" x="8931275" y="2081213"/>
          <p14:tracePt t="5491" x="8939213" y="2081213"/>
          <p14:tracePt t="5493" x="8947150" y="2081213"/>
          <p14:tracePt t="5496" x="8955088" y="2081213"/>
          <p14:tracePt t="5498" x="8963025" y="2081213"/>
          <p14:tracePt t="5500" x="8963025" y="2073275"/>
          <p14:tracePt t="5501" x="8970963" y="2073275"/>
          <p14:tracePt t="5503" x="8978900" y="2073275"/>
          <p14:tracePt t="5504" x="8978900" y="2065338"/>
          <p14:tracePt t="5506" x="8986838" y="2065338"/>
          <p14:tracePt t="5510" x="8994775" y="2065338"/>
          <p14:tracePt t="5513" x="9002713" y="2065338"/>
          <p14:tracePt t="5515" x="9010650" y="2065338"/>
          <p14:tracePt t="5518" x="9018588" y="2057400"/>
          <p14:tracePt t="5521" x="9026525" y="2057400"/>
          <p14:tracePt t="5525" x="9034463" y="2057400"/>
          <p14:tracePt t="5526" x="9042400" y="2057400"/>
          <p14:tracePt t="5530" x="9050338" y="2057400"/>
          <p14:tracePt t="5533" x="9058275" y="2057400"/>
          <p14:tracePt t="5535" x="9058275" y="2049463"/>
          <p14:tracePt t="5537" x="9066213" y="2049463"/>
          <p14:tracePt t="5540" x="9074150" y="2049463"/>
          <p14:tracePt t="5542" x="9082088" y="2049463"/>
          <p14:tracePt t="5545" x="9090025" y="2049463"/>
          <p14:tracePt t="5549" x="9097963" y="2049463"/>
          <p14:tracePt t="5552" x="9105900" y="2049463"/>
          <p14:tracePt t="5554" x="9113838" y="2049463"/>
          <p14:tracePt t="5556" x="9121775" y="2049463"/>
          <p14:tracePt t="5558" x="9129713" y="2049463"/>
          <p14:tracePt t="5561" x="9137650" y="2049463"/>
          <p14:tracePt t="5563" x="9145588" y="2049463"/>
          <p14:tracePt t="5565" x="9153525" y="2049463"/>
          <p14:tracePt t="5568" x="9161463" y="2049463"/>
          <p14:tracePt t="5571" x="9169400" y="2049463"/>
          <p14:tracePt t="5572" x="9177338" y="2049463"/>
          <p14:tracePt t="5575" x="9185275" y="2049463"/>
          <p14:tracePt t="5577" x="9193213" y="2049463"/>
          <p14:tracePt t="5579" x="9201150" y="2049463"/>
          <p14:tracePt t="5580" x="9209088" y="2049463"/>
          <p14:tracePt t="5583" x="9217025" y="2049463"/>
          <p14:tracePt t="5585" x="9224963" y="2049463"/>
          <p14:tracePt t="5587" x="9234488" y="2049463"/>
          <p14:tracePt t="5589" x="9242425" y="2049463"/>
          <p14:tracePt t="5591" x="9250363" y="2049463"/>
          <p14:tracePt t="5594" x="9258300" y="2049463"/>
          <p14:tracePt t="5596" x="9266238" y="2049463"/>
          <p14:tracePt t="5597" x="9274175" y="2049463"/>
          <p14:tracePt t="5600" x="9282113" y="2049463"/>
          <p14:tracePt t="5603" x="9290050" y="2049463"/>
          <p14:tracePt t="5605" x="9297988" y="2049463"/>
          <p14:tracePt t="5608" x="9305925" y="2049463"/>
          <p14:tracePt t="5609" x="9313863" y="2049463"/>
          <p14:tracePt t="5613" x="9321800" y="2049463"/>
          <p14:tracePt t="5616" x="9329738" y="2049463"/>
          <p14:tracePt t="5620" x="9337675" y="2049463"/>
          <p14:tracePt t="5622" x="9345613" y="2049463"/>
          <p14:tracePt t="5625" x="9353550" y="2049463"/>
          <p14:tracePt t="5629" x="9361488" y="2049463"/>
          <p14:tracePt t="5633" x="9369425" y="2049463"/>
          <p14:tracePt t="5634" x="9377363" y="2049463"/>
          <p14:tracePt t="5638" x="9385300" y="2049463"/>
          <p14:tracePt t="5642" x="9393238" y="2049463"/>
          <p14:tracePt t="5647" x="9409113" y="2049463"/>
          <p14:tracePt t="5652" x="9417050" y="2049463"/>
          <p14:tracePt t="5656" x="9424988" y="2049463"/>
          <p14:tracePt t="5659" x="9432925" y="2049463"/>
          <p14:tracePt t="5662" x="9440863" y="2049463"/>
          <p14:tracePt t="5666" x="9448800" y="2049463"/>
          <p14:tracePt t="5671" x="9456738" y="2049463"/>
          <p14:tracePt t="5675" x="9464675" y="2049463"/>
          <p14:tracePt t="5677" x="9472613" y="2049463"/>
          <p14:tracePt t="5681" x="9480550" y="2049463"/>
          <p14:tracePt t="5686" x="9488488" y="2049463"/>
          <p14:tracePt t="5690" x="9496425" y="2049463"/>
          <p14:tracePt t="5692" x="9504363" y="2049463"/>
          <p14:tracePt t="5696" x="9512300" y="2049463"/>
          <p14:tracePt t="5700" x="9520238" y="2049463"/>
          <p14:tracePt t="5703" x="9528175" y="2049463"/>
          <p14:tracePt t="5705" x="9536113" y="2049463"/>
          <p14:tracePt t="5709" x="9544050" y="2049463"/>
          <p14:tracePt t="5713" x="9551988" y="2049463"/>
          <p14:tracePt t="5717" x="9559925" y="2049463"/>
          <p14:tracePt t="5723" x="9567863" y="2049463"/>
          <p14:tracePt t="5726" x="9567863" y="2057400"/>
          <p14:tracePt t="5727" x="9575800" y="2057400"/>
          <p14:tracePt t="5739" x="9585325" y="2057400"/>
          <p14:tracePt t="6013" x="9585325" y="2065338"/>
          <p14:tracePt t="6017" x="9585325" y="2073275"/>
          <p14:tracePt t="6021" x="9585325" y="2081213"/>
          <p14:tracePt t="6022" x="9575800" y="2081213"/>
          <p14:tracePt t="6024" x="9567863" y="2081213"/>
          <p14:tracePt t="6025" x="9567863" y="2089150"/>
          <p14:tracePt t="6029" x="9559925" y="2097088"/>
          <p14:tracePt t="6032" x="9559925" y="2105025"/>
          <p14:tracePt t="6034" x="9551988" y="2105025"/>
          <p14:tracePt t="6036" x="9551988" y="2112963"/>
          <p14:tracePt t="6038" x="9544050" y="2112963"/>
          <p14:tracePt t="6039" x="9544050" y="2120900"/>
          <p14:tracePt t="6042" x="9536113" y="2120900"/>
          <p14:tracePt t="6043" x="9536113" y="2128838"/>
          <p14:tracePt t="6044" x="9528175" y="2128838"/>
          <p14:tracePt t="6045" x="9528175" y="2136775"/>
          <p14:tracePt t="6047" x="9520238" y="2136775"/>
          <p14:tracePt t="6048" x="9520238" y="2144713"/>
          <p14:tracePt t="6050" x="9512300" y="2144713"/>
          <p14:tracePt t="6052" x="9512300" y="2152650"/>
          <p14:tracePt t="6053" x="9504363" y="2152650"/>
          <p14:tracePt t="6054" x="9496425" y="2152650"/>
          <p14:tracePt t="6055" x="9496425" y="2160588"/>
          <p14:tracePt t="6056" x="9496425" y="2168525"/>
          <p14:tracePt t="6057" x="9488488" y="2168525"/>
          <p14:tracePt t="6060" x="9488488" y="2176463"/>
          <p14:tracePt t="6061" x="9480550" y="2176463"/>
          <p14:tracePt t="6063" x="9472613" y="2176463"/>
          <p14:tracePt t="6065" x="9464675" y="2184400"/>
          <p14:tracePt t="6067" x="9464675" y="2192338"/>
          <p14:tracePt t="6068" x="9456738" y="2192338"/>
          <p14:tracePt t="6071" x="9448800" y="2200275"/>
          <p14:tracePt t="6073" x="9440863" y="2208213"/>
          <p14:tracePt t="6074" x="9432925" y="2208213"/>
          <p14:tracePt t="6076" x="9432925" y="2216150"/>
          <p14:tracePt t="6078" x="9424988" y="2216150"/>
          <p14:tracePt t="6080" x="9417050" y="2216150"/>
          <p14:tracePt t="6081" x="9417050" y="2224088"/>
          <p14:tracePt t="6083" x="9409113" y="2224088"/>
          <p14:tracePt t="6085" x="9401175" y="2224088"/>
          <p14:tracePt t="6086" x="9401175" y="2233613"/>
          <p14:tracePt t="6088" x="9393238" y="2233613"/>
          <p14:tracePt t="6089" x="9393238" y="2241550"/>
          <p14:tracePt t="6090" x="9385300" y="2241550"/>
          <p14:tracePt t="6093" x="9377363" y="2241550"/>
          <p14:tracePt t="6094" x="9377363" y="2249488"/>
          <p14:tracePt t="6096" x="9369425" y="2249488"/>
          <p14:tracePt t="6100" x="9361488" y="2249488"/>
          <p14:tracePt t="6101" x="9361488" y="2257425"/>
          <p14:tracePt t="6104" x="9353550" y="2257425"/>
          <p14:tracePt t="6109" x="9345613" y="2257425"/>
          <p14:tracePt t="6110" x="9345613" y="2265363"/>
          <p14:tracePt t="6111" x="9337675" y="2265363"/>
          <p14:tracePt t="6116" x="9337675" y="2273300"/>
          <p14:tracePt t="6118" x="9329738" y="2273300"/>
          <p14:tracePt t="6126" x="9321800" y="2273300"/>
          <p14:tracePt t="6136" x="9313863" y="2273300"/>
          <p14:tracePt t="6140" x="9313863" y="2281238"/>
          <p14:tracePt t="6142" x="9305925" y="2281238"/>
          <p14:tracePt t="6153" x="9297988" y="2281238"/>
          <p14:tracePt t="6163" x="9290050" y="2281238"/>
          <p14:tracePt t="6171" x="9282113" y="2281238"/>
          <p14:tracePt t="6181" x="9266238" y="2289175"/>
          <p14:tracePt t="6182" x="9258300" y="2289175"/>
          <p14:tracePt t="6185" x="9250363" y="2289175"/>
          <p14:tracePt t="6188" x="9242425" y="2289175"/>
          <p14:tracePt t="6190" x="9234488" y="2289175"/>
          <p14:tracePt t="6192" x="9224963" y="2289175"/>
          <p14:tracePt t="6195" x="9209088" y="2289175"/>
          <p14:tracePt t="6196" x="9209088" y="2297113"/>
          <p14:tracePt t="6197" x="9201150" y="2297113"/>
          <p14:tracePt t="6200" x="9193213" y="2297113"/>
          <p14:tracePt t="6202" x="9177338" y="2305050"/>
          <p14:tracePt t="6204" x="9169400" y="2305050"/>
          <p14:tracePt t="6206" x="9161463" y="2305050"/>
          <p14:tracePt t="6207" x="9153525" y="2305050"/>
          <p14:tracePt t="6208" x="9145588" y="2305050"/>
          <p14:tracePt t="6210" x="9137650" y="2305050"/>
          <p14:tracePt t="6213" x="9129713" y="2305050"/>
          <p14:tracePt t="6214" x="9121775" y="2305050"/>
          <p14:tracePt t="6215" x="9121775" y="2312988"/>
          <p14:tracePt t="6216" x="9105900" y="2312988"/>
          <p14:tracePt t="6218" x="9097963" y="2312988"/>
          <p14:tracePt t="6220" x="9090025" y="2312988"/>
          <p14:tracePt t="6221" x="9082088" y="2312988"/>
          <p14:tracePt t="6222" x="9074150" y="2312988"/>
          <p14:tracePt t="6223" x="9066213" y="2312988"/>
          <p14:tracePt t="6224" x="9058275" y="2320925"/>
          <p14:tracePt t="6226" x="9050338" y="2320925"/>
          <p14:tracePt t="6227" x="9042400" y="2320925"/>
          <p14:tracePt t="6228" x="9034463" y="2320925"/>
          <p14:tracePt t="6229" x="9026525" y="2328863"/>
          <p14:tracePt t="6231" x="9018588" y="2328863"/>
          <p14:tracePt t="6232" x="9010650" y="2328863"/>
          <p14:tracePt t="6233" x="9002713" y="2328863"/>
          <p14:tracePt t="6234" x="8994775" y="2328863"/>
          <p14:tracePt t="6236" x="8986838" y="2328863"/>
          <p14:tracePt t="6237" x="8978900" y="2328863"/>
          <p14:tracePt t="6238" x="8963025" y="2336800"/>
          <p14:tracePt t="6240" x="8955088" y="2336800"/>
          <p14:tracePt t="6241" x="8947150" y="2336800"/>
          <p14:tracePt t="6242" x="8939213" y="2336800"/>
          <p14:tracePt t="6244" x="8923338" y="2344738"/>
          <p14:tracePt t="6246" x="8915400" y="2344738"/>
          <p14:tracePt t="6248" x="8899525" y="2344738"/>
          <p14:tracePt t="6249" x="8891588" y="2344738"/>
          <p14:tracePt t="6250" x="8883650" y="2344738"/>
          <p14:tracePt t="6251" x="8874125" y="2344738"/>
          <p14:tracePt t="6252" x="8858250" y="2344738"/>
          <p14:tracePt t="6253" x="8850313" y="2352675"/>
          <p14:tracePt t="6254" x="8842375" y="2352675"/>
          <p14:tracePt t="6255" x="8834438" y="2352675"/>
          <p14:tracePt t="6256" x="8826500" y="2352675"/>
          <p14:tracePt t="6257" x="8818563" y="2352675"/>
          <p14:tracePt t="6258" x="8802688" y="2352675"/>
          <p14:tracePt t="6259" x="8794750" y="2352675"/>
          <p14:tracePt t="6260" x="8786813" y="2360613"/>
          <p14:tracePt t="6261" x="8778875" y="2360613"/>
          <p14:tracePt t="6263" x="8755063" y="2360613"/>
          <p14:tracePt t="6264" x="8747125" y="2368550"/>
          <p14:tracePt t="6265" x="8731250" y="2368550"/>
          <p14:tracePt t="6266" x="8723313" y="2368550"/>
          <p14:tracePt t="6267" x="8715375" y="2368550"/>
          <p14:tracePt t="6269" x="8699500" y="2368550"/>
          <p14:tracePt t="6270" x="8691563" y="2376488"/>
          <p14:tracePt t="6271" x="8683625" y="2376488"/>
          <p14:tracePt t="6272" x="8667750" y="2376488"/>
          <p14:tracePt t="6273" x="8651875" y="2376488"/>
          <p14:tracePt t="6274" x="8643938" y="2376488"/>
          <p14:tracePt t="6275" x="8636000" y="2376488"/>
          <p14:tracePt t="6276" x="8620125" y="2376488"/>
          <p14:tracePt t="6277" x="8604250" y="2376488"/>
          <p14:tracePt t="6278" x="8596313" y="2384425"/>
          <p14:tracePt t="6279" x="8588375" y="2384425"/>
          <p14:tracePt t="6280" x="8572500" y="2384425"/>
          <p14:tracePt t="6282" x="8556625" y="2392363"/>
          <p14:tracePt t="6283" x="8548688" y="2392363"/>
          <p14:tracePt t="6284" x="8531225" y="2392363"/>
          <p14:tracePt t="6285" x="8515350" y="2392363"/>
          <p14:tracePt t="6286" x="8507413" y="2392363"/>
          <p14:tracePt t="6287" x="8491538" y="2392363"/>
          <p14:tracePt t="6288" x="8483600" y="2392363"/>
          <p14:tracePt t="6289" x="8475663" y="2392363"/>
          <p14:tracePt t="6290" x="8467725" y="2400300"/>
          <p14:tracePt t="6291" x="8443913" y="2400300"/>
          <p14:tracePt t="6292" x="8435975" y="2400300"/>
          <p14:tracePt t="6293" x="8412163" y="2408238"/>
          <p14:tracePt t="6294" x="8404225" y="2408238"/>
          <p14:tracePt t="6295" x="8388350" y="2408238"/>
          <p14:tracePt t="6296" x="8380413" y="2408238"/>
          <p14:tracePt t="6297" x="8364538" y="2408238"/>
          <p14:tracePt t="6299" x="8340725" y="2408238"/>
          <p14:tracePt t="6300" x="8332788" y="2408238"/>
          <p14:tracePt t="6301" x="8324850" y="2408238"/>
          <p14:tracePt t="6302" x="8316913" y="2416175"/>
          <p14:tracePt t="6303" x="8293100" y="2416175"/>
          <p14:tracePt t="6304" x="8285163" y="2416175"/>
          <p14:tracePt t="6305" x="8277225" y="2424113"/>
          <p14:tracePt t="6306" x="8261350" y="2424113"/>
          <p14:tracePt t="6307" x="8253413" y="2424113"/>
          <p14:tracePt t="6308" x="8245475" y="2424113"/>
          <p14:tracePt t="6309" x="8237538" y="2424113"/>
          <p14:tracePt t="6310" x="8213725" y="2424113"/>
          <p14:tracePt t="6311" x="8205788" y="2424113"/>
          <p14:tracePt t="6312" x="8197850" y="2424113"/>
          <p14:tracePt t="6314" x="8172450" y="2424113"/>
          <p14:tracePt t="6316" x="8156575" y="2424113"/>
          <p14:tracePt t="6317" x="8140700" y="2432050"/>
          <p14:tracePt t="6318" x="8132763" y="2432050"/>
          <p14:tracePt t="6319" x="8124825" y="2432050"/>
          <p14:tracePt t="6320" x="8116888" y="2432050"/>
          <p14:tracePt t="6321" x="8101013" y="2432050"/>
          <p14:tracePt t="6322" x="8077200" y="2432050"/>
          <p14:tracePt t="6323" x="8069263" y="2432050"/>
          <p14:tracePt t="6324" x="8061325" y="2439988"/>
          <p14:tracePt t="6325" x="8045450" y="2439988"/>
          <p14:tracePt t="6326" x="8037513" y="2439988"/>
          <p14:tracePt t="6327" x="8029575" y="2439988"/>
          <p14:tracePt t="6328" x="8013700" y="2439988"/>
          <p14:tracePt t="6330" x="8005763" y="2439988"/>
          <p14:tracePt t="6331" x="7989888" y="2447925"/>
          <p14:tracePt t="6332" x="7981950" y="2447925"/>
          <p14:tracePt t="6333" x="7974013" y="2447925"/>
          <p14:tracePt t="6334" x="7958138" y="2447925"/>
          <p14:tracePt t="6335" x="7950200" y="2447925"/>
          <p14:tracePt t="6336" x="7942263" y="2447925"/>
          <p14:tracePt t="6337" x="7934325" y="2447925"/>
          <p14:tracePt t="6338" x="7926388" y="2447925"/>
          <p14:tracePt t="6340" x="7910513" y="2447925"/>
          <p14:tracePt t="6341" x="7902575" y="2447925"/>
          <p14:tracePt t="6342" x="7894638" y="2447925"/>
          <p14:tracePt t="6343" x="7878763" y="2447925"/>
          <p14:tracePt t="6345" x="7870825" y="2447925"/>
          <p14:tracePt t="6346" x="7854950" y="2455863"/>
          <p14:tracePt t="6348" x="7829550" y="2455863"/>
          <p14:tracePt t="6349" x="7821613" y="2455863"/>
          <p14:tracePt t="6350" x="7805738" y="2455863"/>
          <p14:tracePt t="6351" x="7797800" y="2463800"/>
          <p14:tracePt t="6352" x="7789863" y="2463800"/>
          <p14:tracePt t="6353" x="7781925" y="2463800"/>
          <p14:tracePt t="6355" x="7766050" y="2463800"/>
          <p14:tracePt t="6356" x="7758113" y="2463800"/>
          <p14:tracePt t="6357" x="7750175" y="2463800"/>
          <p14:tracePt t="6358" x="7742238" y="2463800"/>
          <p14:tracePt t="6359" x="7734300" y="2463800"/>
          <p14:tracePt t="6360" x="7726363" y="2463800"/>
          <p14:tracePt t="6361" x="7718425" y="2463800"/>
          <p14:tracePt t="6362" x="7710488" y="2463800"/>
          <p14:tracePt t="6363" x="7702550" y="2463800"/>
          <p14:tracePt t="6364" x="7686675" y="2471738"/>
          <p14:tracePt t="6366" x="7678738" y="2471738"/>
          <p14:tracePt t="6367" x="7662863" y="2471738"/>
          <p14:tracePt t="6369" x="7654925" y="2471738"/>
          <p14:tracePt t="6370" x="7646988" y="2471738"/>
          <p14:tracePt t="6371" x="7639050" y="2471738"/>
          <p14:tracePt t="6372" x="7631113" y="2471738"/>
          <p14:tracePt t="6373" x="7623175" y="2471738"/>
          <p14:tracePt t="6374" x="7615238" y="2471738"/>
          <p14:tracePt t="6375" x="7607300" y="2471738"/>
          <p14:tracePt t="6377" x="7591425" y="2471738"/>
          <p14:tracePt t="6379" x="7583488" y="2471738"/>
          <p14:tracePt t="6382" x="7567613" y="2471738"/>
          <p14:tracePt t="6383" x="7559675" y="2471738"/>
          <p14:tracePt t="6384" x="7551738" y="2471738"/>
          <p14:tracePt t="6386" x="7535863" y="2471738"/>
          <p14:tracePt t="6387" x="7527925" y="2471738"/>
          <p14:tracePt t="6388" x="7519988" y="2471738"/>
          <p14:tracePt t="6389" x="7512050" y="2471738"/>
          <p14:tracePt t="6391" x="7504113" y="2471738"/>
          <p14:tracePt t="6392" x="7496175" y="2471738"/>
          <p14:tracePt t="6394" x="7486650" y="2471738"/>
          <p14:tracePt t="6395" x="7478713" y="2471738"/>
          <p14:tracePt t="6397" x="7470775" y="2471738"/>
          <p14:tracePt t="6398" x="7462838" y="2471738"/>
          <p14:tracePt t="6400" x="7454900" y="2471738"/>
          <p14:tracePt t="6402" x="7439025" y="2471738"/>
          <p14:tracePt t="6404" x="7431088" y="2471738"/>
          <p14:tracePt t="6406" x="7423150" y="2471738"/>
          <p14:tracePt t="6407" x="7415213" y="2471738"/>
          <p14:tracePt t="6409" x="7407275" y="2471738"/>
          <p14:tracePt t="6411" x="7399338" y="2471738"/>
          <p14:tracePt t="6413" x="7391400" y="2471738"/>
          <p14:tracePt t="6414" x="7383463" y="2471738"/>
          <p14:tracePt t="6416" x="7375525" y="2471738"/>
          <p14:tracePt t="6419" x="7367588" y="2471738"/>
          <p14:tracePt t="6421" x="7359650" y="2471738"/>
          <p14:tracePt t="6424" x="7343775" y="2471738"/>
          <p14:tracePt t="6427" x="7335838" y="2471738"/>
          <p14:tracePt t="6430" x="7327900" y="2471738"/>
          <p14:tracePt t="6431" x="7319963" y="2471738"/>
          <p14:tracePt t="6434" x="7312025" y="2471738"/>
          <p14:tracePt t="6435" x="7304088" y="2471738"/>
          <p14:tracePt t="6438" x="7296150" y="2471738"/>
          <p14:tracePt t="6440" x="7288213" y="2463800"/>
          <p14:tracePt t="6442" x="7280275" y="2463800"/>
          <p14:tracePt t="6445" x="7272338" y="2463800"/>
          <p14:tracePt t="6448" x="7264400" y="2463800"/>
          <p14:tracePt t="6449" x="7256463" y="2463800"/>
          <p14:tracePt t="6452" x="7248525" y="2463800"/>
          <p14:tracePt t="6455" x="7240588" y="2463800"/>
          <p14:tracePt t="6457" x="7232650" y="2463800"/>
          <p14:tracePt t="6459" x="7224713" y="2463800"/>
          <p14:tracePt t="6462" x="7216775" y="2463800"/>
          <p14:tracePt t="6465" x="7208838" y="2463800"/>
          <p14:tracePt t="6468" x="7200900" y="2463800"/>
          <p14:tracePt t="6469" x="7192963" y="2463800"/>
          <p14:tracePt t="6472" x="7185025" y="2463800"/>
          <p14:tracePt t="6474" x="7185025" y="2455863"/>
          <p14:tracePt t="6475" x="7177088" y="2455863"/>
          <p14:tracePt t="6477" x="7169150" y="2455863"/>
          <p14:tracePt t="6480" x="7161213" y="2455863"/>
          <p14:tracePt t="6482" x="7153275" y="2455863"/>
          <p14:tracePt t="6484" x="7153275" y="2447925"/>
          <p14:tracePt t="6485" x="7145338" y="2447925"/>
          <p14:tracePt t="6488" x="7135813" y="2447925"/>
          <p14:tracePt t="6490" x="7127875" y="2447925"/>
          <p14:tracePt t="6493" x="7119938" y="2447925"/>
          <p14:tracePt t="6495" x="7112000" y="2447925"/>
          <p14:tracePt t="6498" x="7104063" y="2447925"/>
          <p14:tracePt t="6502" x="7096125" y="2447925"/>
          <p14:tracePt t="6504" x="7096125" y="2439988"/>
          <p14:tracePt t="6505" x="7088188" y="2439988"/>
          <p14:tracePt t="6509" x="7080250" y="2439988"/>
          <p14:tracePt t="6514" x="7072313" y="2439988"/>
          <p14:tracePt t="6520" x="7064375" y="2439988"/>
          <p14:tracePt t="6523" x="7056438" y="2439988"/>
          <p14:tracePt t="6537" x="7048500" y="2439988"/>
          <p14:tracePt t="6682" x="7056438" y="2439988"/>
          <p14:tracePt t="6684" x="7056438" y="2432050"/>
          <p14:tracePt t="6686" x="7064375" y="2432050"/>
          <p14:tracePt t="6691" x="7072313" y="2432050"/>
          <p14:tracePt t="6695" x="7080250" y="2432050"/>
          <p14:tracePt t="6700" x="7088188" y="2432050"/>
          <p14:tracePt t="6701" x="7096125" y="2432050"/>
          <p14:tracePt t="6704" x="7104063" y="2432050"/>
          <p14:tracePt t="6707" x="7112000" y="2432050"/>
          <p14:tracePt t="6710" x="7119938" y="2432050"/>
          <p14:tracePt t="6713" x="7127875" y="2432050"/>
          <p14:tracePt t="6714" x="7135813" y="2432050"/>
          <p14:tracePt t="6717" x="7145338" y="2432050"/>
          <p14:tracePt t="6720" x="7153275" y="2432050"/>
          <p14:tracePt t="6723" x="7161213" y="2432050"/>
          <p14:tracePt t="6724" x="7169150" y="2432050"/>
          <p14:tracePt t="6727" x="7177088" y="2432050"/>
          <p14:tracePt t="6731" x="7185025" y="2432050"/>
          <p14:tracePt t="6736" x="7192963" y="2432050"/>
          <p14:tracePt t="6739" x="7200900" y="2432050"/>
          <p14:tracePt t="6741" x="7200900" y="2439988"/>
          <p14:tracePt t="6745" x="7200900" y="2447925"/>
          <p14:tracePt t="6747" x="7200900" y="2455863"/>
          <p14:tracePt t="6750" x="7200900" y="2463800"/>
          <p14:tracePt t="6753" x="7200900" y="2471738"/>
          <p14:tracePt t="6755" x="7192963" y="2471738"/>
          <p14:tracePt t="6756" x="7192963" y="2479675"/>
          <p14:tracePt t="6757" x="7192963" y="2487613"/>
          <p14:tracePt t="6758" x="7185025" y="2487613"/>
          <p14:tracePt t="6759" x="7185025" y="2495550"/>
          <p14:tracePt t="6760" x="7177088" y="2495550"/>
          <p14:tracePt t="6762" x="7177088" y="2503488"/>
          <p14:tracePt t="6763" x="7169150" y="2503488"/>
          <p14:tracePt t="6765" x="7161213" y="2519363"/>
          <p14:tracePt t="6766" x="7153275" y="2519363"/>
          <p14:tracePt t="6767" x="7153275" y="2527300"/>
          <p14:tracePt t="6768" x="7135813" y="2527300"/>
          <p14:tracePt t="6769" x="7135813" y="2535238"/>
          <p14:tracePt t="6770" x="7127875" y="2543175"/>
          <p14:tracePt t="7127" x="7127875" y="2535238"/>
          <p14:tracePt t="7132" x="7127875" y="2527300"/>
          <p14:tracePt t="7135" x="7127875" y="2519363"/>
          <p14:tracePt t="7140" x="7127875" y="2511425"/>
          <p14:tracePt t="7144" x="7127875" y="2503488"/>
          <p14:tracePt t="7150" x="7119938" y="2503488"/>
          <p14:tracePt t="7153" x="7119938" y="2495550"/>
          <p14:tracePt t="7164" x="7119938" y="2487613"/>
          <p14:tracePt t="7181" x="7119938" y="2471738"/>
          <p14:tracePt t="7182" x="7119938" y="2463800"/>
          <p14:tracePt t="7186" x="7119938" y="2455863"/>
          <p14:tracePt t="7190" x="7119938" y="2447925"/>
          <p14:tracePt t="7193" x="7119938" y="2439988"/>
          <p14:tracePt t="7196" x="7119938" y="2432050"/>
          <p14:tracePt t="7200" x="7119938" y="2424113"/>
          <p14:tracePt t="7204" x="7119938" y="2416175"/>
          <p14:tracePt t="7206" x="7119938" y="2408238"/>
          <p14:tracePt t="7209" x="7119938" y="2400300"/>
          <p14:tracePt t="7214" x="7119938" y="2392363"/>
          <p14:tracePt t="7216" x="7127875" y="2392363"/>
          <p14:tracePt t="7217" x="7127875" y="2384425"/>
          <p14:tracePt t="7220" x="7127875" y="2376488"/>
          <p14:tracePt t="7225" x="7127875" y="2368550"/>
          <p14:tracePt t="7230" x="7127875" y="2360613"/>
          <p14:tracePt t="7235" x="7127875" y="2352675"/>
          <p14:tracePt t="7238" x="7127875" y="2344738"/>
          <p14:tracePt t="7241" x="7135813" y="2344738"/>
          <p14:tracePt t="7244" x="7135813" y="2336800"/>
          <p14:tracePt t="7248" x="7145338" y="2336800"/>
          <p14:tracePt t="7250" x="7145338" y="2328863"/>
          <p14:tracePt t="7257" x="7145338" y="2320925"/>
          <p14:tracePt t="7264" x="7153275" y="2320925"/>
          <p14:tracePt t="7270" x="7153275" y="2312988"/>
          <p14:tracePt t="7283" x="7161213" y="2312988"/>
          <p14:tracePt t="7286" x="7161213" y="2305050"/>
          <p14:tracePt t="7313" x="7169150" y="2305050"/>
          <p14:tracePt t="7359" x="7177088" y="2305050"/>
          <p14:tracePt t="7378" x="7185025" y="2305050"/>
          <p14:tracePt t="7397" x="7192963" y="2305050"/>
          <p14:tracePt t="7405" x="7192963" y="2312988"/>
          <p14:tracePt t="7425" x="7192963" y="2320925"/>
          <p14:tracePt t="7453" x="7192963" y="2328863"/>
          <p14:tracePt t="7467" x="7192963" y="2336800"/>
          <p14:tracePt t="7477" x="7192963" y="2344738"/>
          <p14:tracePt t="7481" x="7192963" y="2352675"/>
          <p14:tracePt t="7482" x="7200900" y="2352675"/>
          <p14:tracePt t="7489" x="7200900" y="2360613"/>
          <p14:tracePt t="7496" x="7200900" y="2368550"/>
          <p14:tracePt t="7500" x="7208838" y="2368550"/>
          <p14:tracePt t="7504" x="7208838" y="2376488"/>
          <p14:tracePt t="7507" x="7216775" y="2384425"/>
          <p14:tracePt t="7515" x="7216775" y="2392363"/>
          <p14:tracePt t="7519" x="7224713" y="2392363"/>
          <p14:tracePt t="7523" x="7224713" y="2400300"/>
          <p14:tracePt t="7532" x="7232650" y="2408238"/>
          <p14:tracePt t="7536" x="7232650" y="2416175"/>
          <p14:tracePt t="7551" x="7240588" y="2416175"/>
          <p14:tracePt t="7559" x="7240588" y="2424113"/>
          <p14:tracePt t="7608" x="7248525" y="2424113"/>
          <p14:tracePt t="7705" x="7256463" y="2424113"/>
          <p14:tracePt t="7722" x="7264400" y="2424113"/>
          <p14:tracePt t="7735" x="7272338" y="2424113"/>
          <p14:tracePt t="7740" x="7280275" y="2424113"/>
          <p14:tracePt t="7747" x="7288213" y="2424113"/>
          <p14:tracePt t="7754" x="7296150" y="2424113"/>
          <p14:tracePt t="7756" x="7296150" y="2416175"/>
          <p14:tracePt t="7761" x="7304088" y="2416175"/>
          <p14:tracePt t="7765" x="7312025" y="2416175"/>
          <p14:tracePt t="7766" x="7312025" y="2408238"/>
          <p14:tracePt t="7770" x="7319963" y="2408238"/>
          <p14:tracePt t="7777" x="7327900" y="2408238"/>
          <p14:tracePt t="7784" x="7335838" y="2408238"/>
          <p14:tracePt t="7789" x="7343775" y="2408238"/>
          <p14:tracePt t="7794" x="7343775" y="2400300"/>
          <p14:tracePt t="7796" x="7351713" y="2400300"/>
          <p14:tracePt t="7804" x="7359650" y="2400300"/>
          <p14:tracePt t="7812" x="7367588" y="2400300"/>
          <p14:tracePt t="7816" x="7375525" y="2400300"/>
          <p14:tracePt t="7821" x="7383463" y="2400300"/>
          <p14:tracePt t="7827" x="7391400" y="2400300"/>
          <p14:tracePt t="7833" x="7399338" y="2400300"/>
          <p14:tracePt t="7836" x="7407275" y="2400300"/>
          <p14:tracePt t="7842" x="7415213" y="2400300"/>
          <p14:tracePt t="7846" x="7415213" y="2392363"/>
          <p14:tracePt t="7848" x="7423150" y="2392363"/>
          <p14:tracePt t="7853" x="7431088" y="2392363"/>
          <p14:tracePt t="7855" x="7439025" y="2392363"/>
          <p14:tracePt t="7860" x="7446963" y="2392363"/>
          <p14:tracePt t="7865" x="7454900" y="2392363"/>
          <p14:tracePt t="7867" x="7454900" y="2384425"/>
          <p14:tracePt t="7869" x="7462838" y="2384425"/>
          <p14:tracePt t="7873" x="7470775" y="2384425"/>
          <p14:tracePt t="7874" x="7470775" y="2376488"/>
          <p14:tracePt t="7875" x="7478713" y="2376488"/>
          <p14:tracePt t="7879" x="7486650" y="2376488"/>
          <p14:tracePt t="7883" x="7496175" y="2376488"/>
          <p14:tracePt t="7886" x="7504113" y="2368550"/>
          <p14:tracePt t="7887" x="7512050" y="2368550"/>
          <p14:tracePt t="7890" x="7519988" y="2368550"/>
          <p14:tracePt t="7894" x="7527925" y="2368550"/>
          <p14:tracePt t="7898" x="7543800" y="2360613"/>
          <p14:tracePt t="7901" x="7551738" y="2360613"/>
          <p14:tracePt t="7904" x="7559675" y="2360613"/>
          <p14:tracePt t="7906" x="7567613" y="2360613"/>
          <p14:tracePt t="7908" x="7575550" y="2352675"/>
          <p14:tracePt t="7911" x="7583488" y="2352675"/>
          <p14:tracePt t="7913" x="7591425" y="2352675"/>
          <p14:tracePt t="7914" x="7591425" y="2344738"/>
          <p14:tracePt t="7916" x="7599363" y="2344738"/>
          <p14:tracePt t="7918" x="7607300" y="2344738"/>
          <p14:tracePt t="7921" x="7615238" y="2344738"/>
          <p14:tracePt t="7922" x="7615238" y="2336800"/>
          <p14:tracePt t="7923" x="7623175" y="2336800"/>
          <p14:tracePt t="7926" x="7631113" y="2336800"/>
          <p14:tracePt t="7928" x="7639050" y="2336800"/>
          <p14:tracePt t="7931" x="7646988" y="2336800"/>
          <p14:tracePt t="7932" x="7646988" y="2328863"/>
          <p14:tracePt t="7934" x="7654925" y="2328863"/>
          <p14:tracePt t="7937" x="7662863" y="2328863"/>
          <p14:tracePt t="7939" x="7670800" y="2328863"/>
          <p14:tracePt t="7942" x="7678738" y="2328863"/>
          <p14:tracePt t="7943" x="7678738" y="2320925"/>
          <p14:tracePt t="7945" x="7686675" y="2320925"/>
          <p14:tracePt t="7949" x="7694613" y="2320925"/>
          <p14:tracePt t="7950" x="7702550" y="2320925"/>
          <p14:tracePt t="7954" x="7710488" y="2320925"/>
          <p14:tracePt t="7956" x="7710488" y="2312988"/>
          <p14:tracePt t="7958" x="7718425" y="2312988"/>
          <p14:tracePt t="7962" x="7726363" y="2312988"/>
          <p14:tracePt t="7966" x="7734300" y="2312988"/>
          <p14:tracePt t="7969" x="7742238" y="2312988"/>
          <p14:tracePt t="7970" x="7742238" y="2305050"/>
          <p14:tracePt t="7973" x="7750175" y="2305050"/>
          <p14:tracePt t="7978" x="7758113" y="2305050"/>
          <p14:tracePt t="7984" x="7766050" y="2305050"/>
          <p14:tracePt t="7986" x="7773988" y="2305050"/>
          <p14:tracePt t="7991" x="7781925" y="2305050"/>
          <p14:tracePt t="7996" x="7789863" y="2305050"/>
          <p14:tracePt t="8001" x="7797800" y="2305050"/>
          <p14:tracePt t="8003" x="7805738" y="2305050"/>
          <p14:tracePt t="8007" x="7813675" y="2305050"/>
          <p14:tracePt t="8011" x="7821613" y="2305050"/>
          <p14:tracePt t="8015" x="7829550" y="2305050"/>
          <p14:tracePt t="8017" x="7839075" y="2305050"/>
          <p14:tracePt t="8020" x="7847013" y="2305050"/>
          <p14:tracePt t="8024" x="7854950" y="2305050"/>
          <p14:tracePt t="8028" x="7862888" y="2305050"/>
          <p14:tracePt t="8030" x="7870825" y="2305050"/>
          <p14:tracePt t="8033" x="7878763" y="2305050"/>
          <p14:tracePt t="8034" x="7878763" y="2297113"/>
          <p14:tracePt t="8036" x="7886700" y="2297113"/>
          <p14:tracePt t="8039" x="7894638" y="2297113"/>
          <p14:tracePt t="8041" x="7902575" y="2297113"/>
          <p14:tracePt t="8045" x="7910513" y="2297113"/>
          <p14:tracePt t="8049" x="7918450" y="2297113"/>
          <p14:tracePt t="8052" x="7926388" y="2297113"/>
          <p14:tracePt t="8053" x="7934325" y="2297113"/>
          <p14:tracePt t="8057" x="7942263" y="2297113"/>
          <p14:tracePt t="8060" x="7950200" y="2297113"/>
          <p14:tracePt t="8062" x="7950200" y="2289175"/>
          <p14:tracePt t="8063" x="7958138" y="2289175"/>
          <p14:tracePt t="8064" x="7966075" y="2289175"/>
          <p14:tracePt t="8068" x="7974013" y="2289175"/>
          <p14:tracePt t="8072" x="7981950" y="2289175"/>
          <p14:tracePt t="8077" x="7989888" y="2289175"/>
          <p14:tracePt t="8082" x="7997825" y="2289175"/>
          <p14:tracePt t="8084" x="8005763" y="2289175"/>
          <p14:tracePt t="8091" x="8013700" y="2289175"/>
          <p14:tracePt t="8101" x="8021638" y="2289175"/>
          <p14:tracePt t="8104" x="8021638" y="2297113"/>
          <p14:tracePt t="8110" x="8021638" y="2305050"/>
          <p14:tracePt t="8112" x="8029575" y="2305050"/>
          <p14:tracePt t="8113" x="8029575" y="2312988"/>
          <p14:tracePt t="8117" x="8037513" y="2320925"/>
          <p14:tracePt t="8121" x="8037513" y="2328863"/>
          <p14:tracePt t="8125" x="8037513" y="2336800"/>
          <p14:tracePt t="8126" x="8045450" y="2336800"/>
          <p14:tracePt t="8128" x="8045450" y="2344738"/>
          <p14:tracePt t="8129" x="8045450" y="2352675"/>
          <p14:tracePt t="8131" x="8045450" y="2360613"/>
          <p14:tracePt t="8132" x="8053388" y="2360613"/>
          <p14:tracePt t="8134" x="8053388" y="2368550"/>
          <p14:tracePt t="8137" x="8061325" y="2376488"/>
          <p14:tracePt t="8139" x="8061325" y="2384425"/>
          <p14:tracePt t="8140" x="8069263" y="2384425"/>
          <p14:tracePt t="8142" x="8069263" y="2392363"/>
          <p14:tracePt t="8145" x="8077200" y="2400300"/>
          <p14:tracePt t="8149" x="8085138" y="2408238"/>
          <p14:tracePt t="8151" x="8085138" y="2416175"/>
          <p14:tracePt t="8153" x="8093075" y="2416175"/>
          <p14:tracePt t="8154" x="8093075" y="2424113"/>
          <p14:tracePt t="8155" x="8101013" y="2424113"/>
          <p14:tracePt t="8158" x="8101013" y="2432050"/>
          <p14:tracePt t="8159" x="8108950" y="2432050"/>
          <p14:tracePt t="8162" x="8116888" y="2439988"/>
          <p14:tracePt t="8165" x="8116888" y="2447925"/>
          <p14:tracePt t="8165" x="8124825" y="2447925"/>
          <p14:tracePt t="8167" x="8132763" y="2447925"/>
          <p14:tracePt t="8169" x="8132763" y="2455863"/>
          <p14:tracePt t="8170" x="8140700" y="2455863"/>
          <p14:tracePt t="8173" x="8148638" y="2455863"/>
          <p14:tracePt t="8174" x="8148638" y="2463800"/>
          <p14:tracePt t="8182" x="8172450" y="2471738"/>
          <p14:tracePt t="8184" x="8180388" y="2471738"/>
          <p14:tracePt t="8185" x="8180388" y="2479675"/>
          <p14:tracePt t="8188" x="8189913" y="2479675"/>
          <p14:tracePt t="8189" x="8197850" y="2479675"/>
          <p14:tracePt t="8193" x="8205788" y="2479675"/>
          <p14:tracePt t="8196" x="8213725" y="2479675"/>
          <p14:tracePt t="8197" x="8213725" y="2487613"/>
          <p14:tracePt t="8199" x="8221663" y="2487613"/>
          <p14:tracePt t="8203" x="8229600" y="2487613"/>
          <p14:tracePt t="8204" x="8237538" y="2487613"/>
          <p14:tracePt t="8208" x="8245475" y="2487613"/>
          <p14:tracePt t="8212" x="8253413" y="2487613"/>
          <p14:tracePt t="8217" x="8261350" y="2487613"/>
          <p14:tracePt t="8220" x="8269288" y="2487613"/>
          <p14:tracePt t="8226" x="8277225" y="2487613"/>
          <p14:tracePt t="8233" x="8285163" y="2487613"/>
          <p14:tracePt t="8242" x="8293100" y="2487613"/>
          <p14:tracePt t="8248" x="8301038" y="2487613"/>
          <p14:tracePt t="8411" x="8301038" y="2479675"/>
          <p14:tracePt t="8417" x="8301038" y="2471738"/>
          <p14:tracePt t="8426" x="8301038" y="2463800"/>
          <p14:tracePt t="8436" x="8301038" y="2455863"/>
          <p14:tracePt t="8452" x="8301038" y="2447925"/>
          <p14:tracePt t="8461" x="8301038" y="2439988"/>
          <p14:tracePt t="8462" x="8308975" y="2439988"/>
          <p14:tracePt t="8469" x="8316913" y="2439988"/>
          <p14:tracePt t="8476" x="8324850" y="2439988"/>
          <p14:tracePt t="8479" x="8332788" y="2439988"/>
          <p14:tracePt t="8484" x="8340725" y="2439988"/>
          <p14:tracePt t="8488" x="8348663" y="2439988"/>
          <p14:tracePt t="8492" x="8356600" y="2439988"/>
          <p14:tracePt t="8495" x="8364538" y="2447925"/>
          <p14:tracePt t="8501" x="8372475" y="2455863"/>
          <p14:tracePt t="8506" x="8372475" y="2463800"/>
          <p14:tracePt t="8509" x="8372475" y="2471738"/>
          <p14:tracePt t="8510" x="8380413" y="2471738"/>
          <p14:tracePt t="8511" x="8380413" y="2479675"/>
          <p14:tracePt t="8513" x="8380413" y="2487613"/>
          <p14:tracePt t="8516" x="8380413" y="2495550"/>
          <p14:tracePt t="8518" x="8380413" y="2503488"/>
          <p14:tracePt t="8519" x="8380413" y="2511425"/>
          <p14:tracePt t="8521" x="8380413" y="2519363"/>
          <p14:tracePt t="8523" x="8380413" y="2527300"/>
          <p14:tracePt t="8525" x="8380413" y="2543175"/>
          <p14:tracePt t="8527" x="8380413" y="2551113"/>
          <p14:tracePt t="8529" x="8380413" y="2566988"/>
          <p14:tracePt t="8532" x="8380413" y="2576513"/>
          <p14:tracePt t="8533" x="8380413" y="2584450"/>
          <p14:tracePt t="8534" x="8372475" y="2592388"/>
          <p14:tracePt t="8535" x="8372475" y="2600325"/>
          <p14:tracePt t="8537" x="8372475" y="2608263"/>
          <p14:tracePt t="8538" x="8372475" y="2616200"/>
          <p14:tracePt t="8539" x="8364538" y="2616200"/>
          <p14:tracePt t="8540" x="8364538" y="2624138"/>
          <p14:tracePt t="8541" x="8364538" y="2632075"/>
          <p14:tracePt t="8542" x="8356600" y="2640013"/>
          <p14:tracePt t="8544" x="8356600" y="2647950"/>
          <p14:tracePt t="9007" x="8348663" y="2647950"/>
          <p14:tracePt t="9020" x="8340725" y="2647950"/>
          <p14:tracePt t="9027" x="8340725" y="2640013"/>
          <p14:tracePt t="9037" x="8340725" y="2632075"/>
          <p14:tracePt t="9056" x="8340725" y="2624138"/>
          <p14:tracePt t="9079" x="8340725" y="2616200"/>
          <p14:tracePt t="9085" x="8348663" y="2616200"/>
          <p14:tracePt t="9098" x="8356600" y="2616200"/>
          <p14:tracePt t="9103" x="8364538" y="2616200"/>
          <p14:tracePt t="9121" x="8372475" y="2616200"/>
          <p14:tracePt t="9143" x="8372475" y="2608263"/>
          <p14:tracePt t="9265" x="8372475" y="2600325"/>
          <p14:tracePt t="9284" x="8372475" y="2592388"/>
          <p14:tracePt t="9288" x="8364538" y="2592388"/>
          <p14:tracePt t="9294" x="8364538" y="2584450"/>
          <p14:tracePt t="9303" x="8356600" y="2584450"/>
          <p14:tracePt t="9320" x="8356600" y="2576513"/>
          <p14:tracePt t="9321" x="8348663" y="2576513"/>
          <p14:tracePt t="9333" x="8340725" y="2576513"/>
          <p14:tracePt t="9340" x="8332788" y="2576513"/>
          <p14:tracePt t="9344" x="8324850" y="2576513"/>
          <p14:tracePt t="9350" x="8316913" y="2576513"/>
          <p14:tracePt t="9355" x="8308975" y="2576513"/>
          <p14:tracePt t="9360" x="8301038" y="2576513"/>
          <p14:tracePt t="9362" x="8293100" y="2576513"/>
          <p14:tracePt t="9367" x="8285163" y="2576513"/>
          <p14:tracePt t="9372" x="8277225" y="2576513"/>
          <p14:tracePt t="9377" x="8269288" y="2576513"/>
          <p14:tracePt t="9380" x="8261350" y="2576513"/>
          <p14:tracePt t="9386" x="8253413" y="2576513"/>
          <p14:tracePt t="9392" x="8245475" y="2576513"/>
          <p14:tracePt t="9401" x="8237538" y="2576513"/>
          <p14:tracePt t="9407" x="8229600" y="2576513"/>
          <p14:tracePt t="9438" x="8221663" y="2576513"/>
          <p14:tracePt t="9468" x="8213725" y="2576513"/>
          <p14:tracePt t="9488" x="8205788" y="2576513"/>
          <p14:tracePt t="9506" x="8197850" y="2576513"/>
          <p14:tracePt t="9513" x="8189913" y="2576513"/>
          <p14:tracePt t="9529" x="8180388" y="2576513"/>
          <p14:tracePt t="9544" x="8172450" y="2576513"/>
          <p14:tracePt t="9563" x="8164513" y="2576513"/>
          <p14:tracePt t="9569" x="8164513" y="2584450"/>
          <p14:tracePt t="9584" x="8156575" y="2584450"/>
          <p14:tracePt t="9651" x="8148638" y="2584450"/>
          <p14:tracePt t="9718" x="8140700" y="2584450"/>
          <p14:tracePt t="9721" x="8140700" y="2592388"/>
          <p14:tracePt t="9741" x="8132763" y="2592388"/>
          <p14:tracePt t="9753" x="8124825" y="2592388"/>
          <p14:tracePt t="9770" x="8116888" y="2592388"/>
          <p14:tracePt t="9779" x="8108950" y="2592388"/>
          <p14:tracePt t="9786" x="8101013" y="2592388"/>
          <p14:tracePt t="9788" x="8093075" y="2592388"/>
          <p14:tracePt t="9792" x="8085138" y="2592388"/>
          <p14:tracePt t="9796" x="8077200" y="2592388"/>
          <p14:tracePt t="9800" x="8061325" y="2600325"/>
          <p14:tracePt t="9802" x="8053388" y="2600325"/>
          <p14:tracePt t="9804" x="8045450" y="2600325"/>
          <p14:tracePt t="9807" x="8037513" y="2600325"/>
          <p14:tracePt t="9808" x="8029575" y="2600325"/>
          <p14:tracePt t="9810" x="8021638" y="2600325"/>
          <p14:tracePt t="9812" x="8013700" y="2600325"/>
          <p14:tracePt t="9814" x="8005763" y="2600325"/>
          <p14:tracePt t="9815" x="7997825" y="2600325"/>
          <p14:tracePt t="9817" x="7989888" y="2600325"/>
          <p14:tracePt t="9818" x="7981950" y="2600325"/>
          <p14:tracePt t="9819" x="7981950" y="2608263"/>
          <p14:tracePt t="9820" x="7974013" y="2608263"/>
          <p14:tracePt t="9821" x="7966075" y="2608263"/>
          <p14:tracePt t="9822" x="7958138" y="2608263"/>
          <p14:tracePt t="9824" x="7942263" y="2608263"/>
          <p14:tracePt t="9826" x="7934325" y="2608263"/>
          <p14:tracePt t="9827" x="7926388" y="2608263"/>
          <p14:tracePt t="9829" x="7910513" y="2608263"/>
          <p14:tracePt t="9830" x="7902575" y="2608263"/>
          <p14:tracePt t="9831" x="7894638" y="2608263"/>
          <p14:tracePt t="9832" x="7886700" y="2608263"/>
          <p14:tracePt t="9834" x="7870825" y="2608263"/>
          <p14:tracePt t="9835" x="7862888" y="2608263"/>
          <p14:tracePt t="9837" x="7847013" y="2616200"/>
          <p14:tracePt t="9839" x="7839075" y="2616200"/>
          <p14:tracePt t="9840" x="7821613" y="2616200"/>
          <p14:tracePt t="9842" x="7813675" y="2616200"/>
          <p14:tracePt t="9843" x="7797800" y="2616200"/>
          <p14:tracePt t="9845" x="7781925" y="2624138"/>
          <p14:tracePt t="9846" x="7773988" y="2624138"/>
          <p14:tracePt t="9847" x="7766050" y="2624138"/>
          <p14:tracePt t="9848" x="7758113" y="2624138"/>
          <p14:tracePt t="9849" x="7750175" y="2624138"/>
          <p14:tracePt t="9851" x="7742238" y="2624138"/>
          <p14:tracePt t="9851" x="7734300" y="2624138"/>
          <p14:tracePt t="9852" x="7726363" y="2624138"/>
          <p14:tracePt t="9853" x="7718425" y="2624138"/>
          <p14:tracePt t="9854" x="7710488" y="2624138"/>
          <p14:tracePt t="9856" x="7694613" y="2624138"/>
          <p14:tracePt t="9858" x="7686675" y="2624138"/>
          <p14:tracePt t="9859" x="7678738" y="2624138"/>
          <p14:tracePt t="9860" x="7670800" y="2624138"/>
          <p14:tracePt t="9861" x="7662863" y="2624138"/>
          <p14:tracePt t="9863" x="7654925" y="2624138"/>
          <p14:tracePt t="9864" x="7646988" y="2624138"/>
          <p14:tracePt t="9865" x="7639050" y="2632075"/>
          <p14:tracePt t="9866" x="7631113" y="2632075"/>
          <p14:tracePt t="9868" x="7623175" y="2632075"/>
          <p14:tracePt t="9869" x="7615238" y="2632075"/>
          <p14:tracePt t="9870" x="7607300" y="2632075"/>
          <p14:tracePt t="9871" x="7599363" y="2632075"/>
          <p14:tracePt t="9873" x="7591425" y="2632075"/>
          <p14:tracePt t="9874" x="7583488" y="2632075"/>
          <p14:tracePt t="9876" x="7575550" y="2632075"/>
          <p14:tracePt t="9877" x="7567613" y="2632075"/>
          <p14:tracePt t="9878" x="7559675" y="2632075"/>
          <p14:tracePt t="9880" x="7551738" y="2632075"/>
          <p14:tracePt t="9881" x="7543800" y="2632075"/>
          <p14:tracePt t="9883" x="7535863" y="2632075"/>
          <p14:tracePt t="9884" x="7527925" y="2632075"/>
          <p14:tracePt t="9886" x="7519988" y="2632075"/>
          <p14:tracePt t="9888" x="7512050" y="2632075"/>
          <p14:tracePt t="9889" x="7504113" y="2632075"/>
          <p14:tracePt t="9890" x="7496175" y="2632075"/>
          <p14:tracePt t="9892" x="7486650" y="2632075"/>
          <p14:tracePt t="9894" x="7478713" y="2632075"/>
          <p14:tracePt t="9896" x="7470775" y="2632075"/>
          <p14:tracePt t="9898" x="7462838" y="2632075"/>
          <p14:tracePt t="9900" x="7454900" y="2632075"/>
          <p14:tracePt t="9902" x="7446963" y="2632075"/>
          <p14:tracePt t="9905" x="7439025" y="2632075"/>
          <p14:tracePt t="9907" x="7431088" y="2632075"/>
          <p14:tracePt t="9909" x="7423150" y="2632075"/>
          <p14:tracePt t="9912" x="7415213" y="2632075"/>
          <p14:tracePt t="9917" x="7407275" y="2632075"/>
          <p14:tracePt t="9920" x="7399338" y="2632075"/>
          <p14:tracePt t="9923" x="7391400" y="2632075"/>
          <p14:tracePt t="9928" x="7383463" y="2632075"/>
          <p14:tracePt t="9936" x="7375525" y="2632075"/>
          <p14:tracePt t="9956" x="7367588" y="2632075"/>
          <p14:tracePt t="10256" x="7367588" y="2640013"/>
          <p14:tracePt t="10262" x="7367588" y="2647950"/>
          <p14:tracePt t="10264" x="7375525" y="2647950"/>
          <p14:tracePt t="10268" x="7383463" y="2647950"/>
          <p14:tracePt t="10271" x="7391400" y="2647950"/>
          <p14:tracePt t="10272" x="7391400" y="2655888"/>
          <p14:tracePt t="10273" x="7399338" y="2655888"/>
          <p14:tracePt t="10277" x="7407275" y="2655888"/>
          <p14:tracePt t="10280" x="7415213" y="2655888"/>
          <p14:tracePt t="10282" x="7415213" y="2663825"/>
          <p14:tracePt t="10284" x="7431088" y="2663825"/>
          <p14:tracePt t="10287" x="7439025" y="2663825"/>
          <p14:tracePt t="10289" x="7446963" y="2663825"/>
          <p14:tracePt t="10292" x="7454900" y="2663825"/>
          <p14:tracePt t="10293" x="7462838" y="2671763"/>
          <p14:tracePt t="10295" x="7470775" y="2671763"/>
          <p14:tracePt t="10298" x="7478713" y="2671763"/>
          <p14:tracePt t="10300" x="7486650" y="2671763"/>
          <p14:tracePt t="10301" x="7496175" y="2671763"/>
          <p14:tracePt t="10302" x="7496175" y="2679700"/>
          <p14:tracePt t="10303" x="7504113" y="2679700"/>
          <p14:tracePt t="10305" x="7512050" y="2679700"/>
          <p14:tracePt t="10307" x="7519988" y="2679700"/>
          <p14:tracePt t="10308" x="7527925" y="2679700"/>
          <p14:tracePt t="10310" x="7535863" y="2679700"/>
          <p14:tracePt t="10312" x="7543800" y="2679700"/>
          <p14:tracePt t="10313" x="7551738" y="2679700"/>
          <p14:tracePt t="10314" x="7559675" y="2679700"/>
          <p14:tracePt t="10315" x="7567613" y="2679700"/>
          <p14:tracePt t="10317" x="7575550" y="2679700"/>
          <p14:tracePt t="10318" x="7583488" y="2679700"/>
          <p14:tracePt t="10320" x="7591425" y="2679700"/>
          <p14:tracePt t="10322" x="7599363" y="2679700"/>
          <p14:tracePt t="10323" x="7607300" y="2679700"/>
          <p14:tracePt t="10324" x="7615238" y="2679700"/>
          <p14:tracePt t="10326" x="7623175" y="2679700"/>
          <p14:tracePt t="10327" x="7631113" y="2679700"/>
          <p14:tracePt t="10329" x="7639050" y="2679700"/>
          <p14:tracePt t="10330" x="7646988" y="2679700"/>
          <p14:tracePt t="10332" x="7654925" y="2679700"/>
          <p14:tracePt t="10333" x="7662863" y="2679700"/>
          <p14:tracePt t="10334" x="7670800" y="2679700"/>
          <p14:tracePt t="10336" x="7678738" y="2679700"/>
          <p14:tracePt t="10337" x="7686675" y="2679700"/>
          <p14:tracePt t="10339" x="7694613" y="2679700"/>
          <p14:tracePt t="10340" x="7702550" y="2679700"/>
          <p14:tracePt t="10341" x="7710488" y="2679700"/>
          <p14:tracePt t="10343" x="7718425" y="2679700"/>
          <p14:tracePt t="10344" x="7726363" y="2679700"/>
          <p14:tracePt t="10345" x="7734300" y="2679700"/>
          <p14:tracePt t="10347" x="7742238" y="2679700"/>
          <p14:tracePt t="10349" x="7758113" y="2679700"/>
          <p14:tracePt t="10351" x="7766050" y="2679700"/>
          <p14:tracePt t="10353" x="7773988" y="2679700"/>
          <p14:tracePt t="10354" x="7781925" y="2679700"/>
          <p14:tracePt t="10355" x="7789863" y="2679700"/>
          <p14:tracePt t="10357" x="7797800" y="2679700"/>
          <p14:tracePt t="10359" x="7813675" y="2679700"/>
          <p14:tracePt t="10361" x="7821613" y="2679700"/>
          <p14:tracePt t="10362" x="7829550" y="2679700"/>
          <p14:tracePt t="10363" x="7839075" y="2679700"/>
          <p14:tracePt t="10364" x="7847013" y="2679700"/>
          <p14:tracePt t="10366" x="7854950" y="2679700"/>
          <p14:tracePt t="10368" x="7862888" y="2679700"/>
          <p14:tracePt t="10369" x="7870825" y="2679700"/>
          <p14:tracePt t="10370" x="7878763" y="2679700"/>
          <p14:tracePt t="10371" x="7878763" y="2671763"/>
          <p14:tracePt t="10372" x="7886700" y="2671763"/>
          <p14:tracePt t="10373" x="7894638" y="2671763"/>
          <p14:tracePt t="10374" x="7902575" y="2671763"/>
          <p14:tracePt t="10376" x="7910513" y="2671763"/>
          <p14:tracePt t="10378" x="7918450" y="2671763"/>
          <p14:tracePt t="10379" x="7926388" y="2671763"/>
          <p14:tracePt t="10380" x="7934325" y="2671763"/>
          <p14:tracePt t="10382" x="7942263" y="2671763"/>
          <p14:tracePt t="10384" x="7950200" y="2663825"/>
          <p14:tracePt t="10385" x="7958138" y="2663825"/>
          <p14:tracePt t="10386" x="7966075" y="2663825"/>
          <p14:tracePt t="10388" x="7974013" y="2663825"/>
          <p14:tracePt t="10389" x="7981950" y="2663825"/>
          <p14:tracePt t="10391" x="7989888" y="2663825"/>
          <p14:tracePt t="10393" x="7997825" y="2663825"/>
          <p14:tracePt t="10394" x="8005763" y="2663825"/>
          <p14:tracePt t="10396" x="8013700" y="2655888"/>
          <p14:tracePt t="10397" x="8021638" y="2655888"/>
          <p14:tracePt t="10398" x="8029575" y="2655888"/>
          <p14:tracePt t="10400" x="8037513" y="2655888"/>
          <p14:tracePt t="10401" x="8045450" y="2655888"/>
          <p14:tracePt t="10403" x="8053388" y="2655888"/>
          <p14:tracePt t="10404" x="8061325" y="2655888"/>
          <p14:tracePt t="10406" x="8069263" y="2655888"/>
          <p14:tracePt t="10408" x="8077200" y="2655888"/>
          <p14:tracePt t="10410" x="8093075" y="2647950"/>
          <p14:tracePt t="10412" x="8101013" y="2647950"/>
          <p14:tracePt t="10414" x="8108950" y="2647950"/>
          <p14:tracePt t="10416" x="8116888" y="2647950"/>
          <p14:tracePt t="10418" x="8124825" y="2647950"/>
          <p14:tracePt t="10419" x="8132763" y="2647950"/>
          <p14:tracePt t="10421" x="8132763" y="2640013"/>
          <p14:tracePt t="10422" x="8140700" y="2640013"/>
          <p14:tracePt t="10424" x="8148638" y="2640013"/>
          <p14:tracePt t="10427" x="8156575" y="2640013"/>
          <p14:tracePt t="10430" x="8164513" y="2640013"/>
          <p14:tracePt t="10431" x="8172450" y="2640013"/>
          <p14:tracePt t="10434" x="8180388" y="2640013"/>
          <p14:tracePt t="10439" x="8189913" y="2640013"/>
          <p14:tracePt t="10443" x="8197850" y="2640013"/>
          <p14:tracePt t="10447" x="8205788" y="2640013"/>
          <p14:tracePt t="10816" x="8213725" y="2640013"/>
          <p14:tracePt t="10829" x="8221663" y="2640013"/>
          <p14:tracePt t="10836" x="8229600" y="2640013"/>
          <p14:tracePt t="10838" x="8237538" y="2640013"/>
          <p14:tracePt t="10843" x="8245475" y="2640013"/>
          <p14:tracePt t="10846" x="8253413" y="2640013"/>
          <p14:tracePt t="10849" x="8261350" y="2640013"/>
          <p14:tracePt t="10851" x="8269288" y="2640013"/>
          <p14:tracePt t="10854" x="8277225" y="2640013"/>
          <p14:tracePt t="10856" x="8285163" y="2640013"/>
          <p14:tracePt t="10859" x="8293100" y="2640013"/>
          <p14:tracePt t="10860" x="8301038" y="2640013"/>
          <p14:tracePt t="10862" x="8308975" y="2640013"/>
          <p14:tracePt t="10865" x="8316913" y="2647950"/>
          <p14:tracePt t="10867" x="8324850" y="2647950"/>
          <p14:tracePt t="10868" x="8332788" y="2647950"/>
          <p14:tracePt t="10869" x="8332788" y="2655888"/>
          <p14:tracePt t="10870" x="8340725" y="2655888"/>
          <p14:tracePt t="10872" x="8348663" y="2655888"/>
          <p14:tracePt t="10874" x="8356600" y="2655888"/>
          <p14:tracePt t="10876" x="8364538" y="2655888"/>
          <p14:tracePt t="10877" x="8364538" y="2663825"/>
          <p14:tracePt t="10878" x="8372475" y="2663825"/>
          <p14:tracePt t="10880" x="8380413" y="2663825"/>
          <p14:tracePt t="10882" x="8396288" y="2663825"/>
          <p14:tracePt t="10883" x="8396288" y="2671763"/>
          <p14:tracePt t="10884" x="8404225" y="2671763"/>
          <p14:tracePt t="10886" x="8412163" y="2671763"/>
          <p14:tracePt t="10888" x="8420100" y="2671763"/>
          <p14:tracePt t="10889" x="8428038" y="2679700"/>
          <p14:tracePt t="10892" x="8435975" y="2687638"/>
          <p14:tracePt t="10894" x="8443913" y="2687638"/>
          <p14:tracePt t="10896" x="8451850" y="2687638"/>
          <p14:tracePt t="10897" x="8459788" y="2695575"/>
          <p14:tracePt t="10899" x="8467725" y="2695575"/>
          <p14:tracePt t="10901" x="8475663" y="2695575"/>
          <p14:tracePt t="10903" x="8483600" y="2695575"/>
          <p14:tracePt t="10904" x="8491538" y="2703513"/>
          <p14:tracePt t="10907" x="8499475" y="2703513"/>
          <p14:tracePt t="10909" x="8507413" y="2703513"/>
          <p14:tracePt t="10911" x="8507413" y="2711450"/>
          <p14:tracePt t="10912" x="8515350" y="2711450"/>
          <p14:tracePt t="10913" x="8523288" y="2711450"/>
          <p14:tracePt t="10914" x="8523288" y="2719388"/>
          <p14:tracePt t="10916" x="8531225" y="2719388"/>
          <p14:tracePt t="10918" x="8540750" y="2719388"/>
          <p14:tracePt t="10921" x="8548688" y="2727325"/>
          <p14:tracePt t="10922" x="8556625" y="2727325"/>
          <p14:tracePt t="10924" x="8564563" y="2727325"/>
          <p14:tracePt t="10927" x="8572500" y="2727325"/>
          <p14:tracePt t="10928" x="8572500" y="2735263"/>
          <p14:tracePt t="10930" x="8580438" y="2735263"/>
          <p14:tracePt t="10932" x="8588375" y="2735263"/>
          <p14:tracePt t="10934" x="8596313" y="2735263"/>
          <p14:tracePt t="10936" x="8596313" y="2743200"/>
          <p14:tracePt t="10937" x="8604250" y="2743200"/>
          <p14:tracePt t="10940" x="8612188" y="2743200"/>
          <p14:tracePt t="10941" x="8620125" y="2751138"/>
          <p14:tracePt t="10944" x="8628063" y="2751138"/>
          <p14:tracePt t="10947" x="8636000" y="2751138"/>
          <p14:tracePt t="10951" x="8643938" y="2751138"/>
          <p14:tracePt t="10952" x="8651875" y="2759075"/>
          <p14:tracePt t="10956" x="8659813" y="2759075"/>
          <p14:tracePt t="10959" x="8667750" y="2759075"/>
          <p14:tracePt t="10963" x="8675688" y="2759075"/>
          <p14:tracePt t="10967" x="8683625" y="2759075"/>
          <p14:tracePt t="10969" x="8691563" y="2767013"/>
          <p14:tracePt t="10972" x="8699500" y="2767013"/>
          <p14:tracePt t="10976" x="8707438" y="2767013"/>
          <p14:tracePt t="10980" x="8715375" y="2767013"/>
          <p14:tracePt t="10983" x="8723313" y="2767013"/>
          <p14:tracePt t="10987" x="8731250" y="2767013"/>
          <p14:tracePt t="10992" x="8739188" y="2767013"/>
          <p14:tracePt t="10997" x="8747125" y="2767013"/>
          <p14:tracePt t="10999" x="8755063" y="2767013"/>
          <p14:tracePt t="11004" x="8763000" y="2767013"/>
          <p14:tracePt t="11009" x="8770938" y="2767013"/>
          <p14:tracePt t="11013" x="8778875" y="2767013"/>
          <p14:tracePt t="11016" x="8786813" y="2767013"/>
          <p14:tracePt t="11020" x="8794750" y="2767013"/>
          <p14:tracePt t="11024" x="8802688" y="2767013"/>
          <p14:tracePt t="11028" x="8810625" y="2767013"/>
          <p14:tracePt t="11029" x="8818563" y="2767013"/>
          <p14:tracePt t="11033" x="8826500" y="2767013"/>
          <p14:tracePt t="11036" x="8834438" y="2767013"/>
          <p14:tracePt t="11039" x="8842375" y="2767013"/>
          <p14:tracePt t="11041" x="8850313" y="2767013"/>
          <p14:tracePt t="11044" x="8858250" y="2767013"/>
          <p14:tracePt t="11048" x="8866188" y="2767013"/>
          <p14:tracePt t="11051" x="8874125" y="2767013"/>
          <p14:tracePt t="11053" x="8883650" y="2767013"/>
          <p14:tracePt t="11056" x="8891588" y="2767013"/>
          <p14:tracePt t="11059" x="8899525" y="2767013"/>
          <p14:tracePt t="11062" x="8907463" y="2767013"/>
          <p14:tracePt t="11066" x="8915400" y="2767013"/>
          <p14:tracePt t="11068" x="8923338" y="2767013"/>
          <p14:tracePt t="11071" x="8931275" y="2767013"/>
          <p14:tracePt t="11076" x="8939213" y="2767013"/>
          <p14:tracePt t="11080" x="8947150" y="2767013"/>
          <p14:tracePt t="11082" x="8955088" y="2767013"/>
          <p14:tracePt t="11087" x="8963025" y="2767013"/>
          <p14:tracePt t="11092" x="8970963" y="2767013"/>
          <p14:tracePt t="11098" x="8978900" y="2767013"/>
          <p14:tracePt t="11102" x="8986838" y="2767013"/>
          <p14:tracePt t="11110" x="8994775" y="2767013"/>
          <p14:tracePt t="11119" x="9002713" y="2767013"/>
          <p14:tracePt t="11126" x="9002713" y="2759075"/>
          <p14:tracePt t="11127" x="9010650" y="2759075"/>
          <p14:tracePt t="11132" x="9018588" y="2759075"/>
          <p14:tracePt t="11140" x="9026525" y="2759075"/>
          <p14:tracePt t="11149" x="9034463" y="2759075"/>
          <p14:tracePt t="11158" x="9042400" y="2759075"/>
          <p14:tracePt t="11162" x="9050338" y="2759075"/>
          <p14:tracePt t="11169" x="9058275" y="2759075"/>
          <p14:tracePt t="11185" x="9074150" y="2751138"/>
          <p14:tracePt t="11186" x="9082088" y="2751138"/>
          <p14:tracePt t="11190" x="9082088" y="2743200"/>
          <p14:tracePt t="11193" x="9090025" y="2743200"/>
          <p14:tracePt t="11200" x="9097963" y="2743200"/>
          <p14:tracePt t="11206" x="9105900" y="2743200"/>
          <p14:tracePt t="11208" x="9113838" y="2743200"/>
          <p14:tracePt t="11218" x="9121775" y="2743200"/>
          <p14:tracePt t="11219" x="9121775" y="2735263"/>
          <p14:tracePt t="11222" x="9129713" y="2735263"/>
          <p14:tracePt t="11229" x="9137650" y="2735263"/>
          <p14:tracePt t="11232" x="9145588" y="2735263"/>
          <p14:tracePt t="11238" x="9153525" y="2735263"/>
          <p14:tracePt t="11245" x="9161463" y="2735263"/>
          <p14:tracePt t="11246" x="9161463" y="2727325"/>
          <p14:tracePt t="11253" x="9169400" y="2727325"/>
          <p14:tracePt t="11260" x="9177338" y="2727325"/>
          <p14:tracePt t="11263" x="9185275" y="2727325"/>
          <p14:tracePt t="11271" x="9193213" y="2727325"/>
          <p14:tracePt t="11276" x="9201150" y="2727325"/>
          <p14:tracePt t="11281" x="9209088" y="2727325"/>
          <p14:tracePt t="11284" x="9217025" y="2727325"/>
          <p14:tracePt t="11289" x="9224963" y="2727325"/>
          <p14:tracePt t="11293" x="9234488" y="2727325"/>
          <p14:tracePt t="11296" x="9242425" y="2727325"/>
          <p14:tracePt t="11298" x="9250363" y="2727325"/>
          <p14:tracePt t="11302" x="9258300" y="2727325"/>
          <p14:tracePt t="11306" x="9266238" y="2727325"/>
          <p14:tracePt t="11310" x="9274175" y="2727325"/>
          <p14:tracePt t="11311" x="9282113" y="2727325"/>
          <p14:tracePt t="11314" x="9290050" y="2727325"/>
          <p14:tracePt t="11318" x="9297988" y="2727325"/>
          <p14:tracePt t="11320" x="9305925" y="2727325"/>
          <p14:tracePt t="11322" x="9313863" y="2727325"/>
          <p14:tracePt t="11324" x="9321800" y="2727325"/>
          <p14:tracePt t="11327" x="9329738" y="2727325"/>
          <p14:tracePt t="11330" x="9337675" y="2727325"/>
          <p14:tracePt t="11331" x="9345613" y="2727325"/>
          <p14:tracePt t="11333" x="9353550" y="2727325"/>
          <p14:tracePt t="11336" x="9361488" y="2727325"/>
          <p14:tracePt t="11338" x="9369425" y="2727325"/>
          <p14:tracePt t="11339" x="9377363" y="2727325"/>
          <p14:tracePt t="11341" x="9385300" y="2727325"/>
          <p14:tracePt t="11344" x="9393238" y="2727325"/>
          <p14:tracePt t="11346" x="9409113" y="2727325"/>
          <p14:tracePt t="11348" x="9417050" y="2727325"/>
          <p14:tracePt t="11351" x="9424988" y="2727325"/>
          <p14:tracePt t="11352" x="9432925" y="2727325"/>
          <p14:tracePt t="11354" x="9440863" y="2727325"/>
          <p14:tracePt t="11356" x="9448800" y="2727325"/>
          <p14:tracePt t="11358" x="9456738" y="2727325"/>
          <p14:tracePt t="11359" x="9464675" y="2727325"/>
          <p14:tracePt t="11361" x="9472613" y="2727325"/>
          <p14:tracePt t="11363" x="9480550" y="2727325"/>
          <p14:tracePt t="11365" x="9488488" y="2727325"/>
          <p14:tracePt t="11367" x="9496425" y="2727325"/>
          <p14:tracePt t="11369" x="9512300" y="2727325"/>
          <p14:tracePt t="11371" x="9520238" y="2727325"/>
          <p14:tracePt t="11373" x="9528175" y="2727325"/>
          <p14:tracePt t="11374" x="9536113" y="2727325"/>
          <p14:tracePt t="11376" x="9544050" y="2727325"/>
          <p14:tracePt t="11378" x="9551988" y="2727325"/>
          <p14:tracePt t="11380" x="9559925" y="2727325"/>
          <p14:tracePt t="11381" x="9567863" y="2727325"/>
          <p14:tracePt t="11383" x="9575800" y="2727325"/>
          <p14:tracePt t="11385" x="9585325" y="2727325"/>
          <p14:tracePt t="11386" x="9593263" y="2727325"/>
          <p14:tracePt t="11387" x="9601200" y="2727325"/>
          <p14:tracePt t="11389" x="9609138" y="2727325"/>
          <p14:tracePt t="11391" x="9625013" y="2727325"/>
          <p14:tracePt t="11392" x="9632950" y="2727325"/>
          <p14:tracePt t="11394" x="9648825" y="2727325"/>
          <p14:tracePt t="11396" x="9656763" y="2727325"/>
          <p14:tracePt t="11397" x="9664700" y="2727325"/>
          <p14:tracePt t="11399" x="9672638" y="2727325"/>
          <p14:tracePt t="11400" x="9680575" y="2727325"/>
          <p14:tracePt t="11401" x="9688513" y="2727325"/>
          <p14:tracePt t="11402" x="9696450" y="2727325"/>
          <p14:tracePt t="11403" x="9704388" y="2727325"/>
          <p14:tracePt t="11405" x="9712325" y="2727325"/>
          <p14:tracePt t="11406" x="9720263" y="2727325"/>
          <p14:tracePt t="11407" x="9728200" y="2727325"/>
          <p14:tracePt t="11408" x="9736138" y="2727325"/>
          <p14:tracePt t="11410" x="9752013" y="2727325"/>
          <p14:tracePt t="11412" x="9759950" y="2727325"/>
          <p14:tracePt t="11413" x="9775825" y="2727325"/>
          <p14:tracePt t="11414" x="9783763" y="2727325"/>
          <p14:tracePt t="11415" x="9791700" y="2727325"/>
          <p14:tracePt t="11416" x="9799638" y="2727325"/>
          <p14:tracePt t="11417" x="9807575" y="2727325"/>
          <p14:tracePt t="11419" x="9831388" y="2727325"/>
          <p14:tracePt t="11420" x="9839325" y="2727325"/>
          <p14:tracePt t="11421" x="9847263" y="2727325"/>
          <p14:tracePt t="11422" x="9855200" y="2727325"/>
          <p14:tracePt t="11423" x="9871075" y="2727325"/>
          <p14:tracePt t="11424" x="9879013" y="2727325"/>
          <p14:tracePt t="11425" x="9886950" y="2727325"/>
          <p14:tracePt t="11426" x="9894888" y="2727325"/>
          <p14:tracePt t="11427" x="9902825" y="2727325"/>
          <p14:tracePt t="11428" x="9910763" y="2727325"/>
          <p14:tracePt t="11429" x="9926638" y="2727325"/>
          <p14:tracePt t="11431" x="9936163" y="2727325"/>
          <p14:tracePt t="11432" x="9944100" y="2727325"/>
          <p14:tracePt t="11433" x="9952038" y="2727325"/>
          <p14:tracePt t="11435" x="9975850" y="2727325"/>
          <p14:tracePt t="11436" x="9983788" y="2727325"/>
          <p14:tracePt t="11437" x="9999663" y="2727325"/>
          <p14:tracePt t="11438" x="10015538" y="2727325"/>
          <p14:tracePt t="11439" x="10023475" y="2727325"/>
          <p14:tracePt t="11440" x="10031413" y="2727325"/>
          <p14:tracePt t="11441" x="10047288" y="2727325"/>
          <p14:tracePt t="11442" x="10055225" y="2727325"/>
          <p14:tracePt t="11443" x="10063163" y="2727325"/>
          <p14:tracePt t="11444" x="10071100" y="2727325"/>
          <p14:tracePt t="11446" x="10086975" y="2727325"/>
          <p14:tracePt t="11447" x="10094913" y="2727325"/>
          <p14:tracePt t="11448" x="10102850" y="2727325"/>
          <p14:tracePt t="11449" x="10118725" y="2727325"/>
          <p14:tracePt t="11450" x="10126663" y="2727325"/>
          <p14:tracePt t="11451" x="10142538" y="2727325"/>
          <p14:tracePt t="11452" x="10150475" y="2727325"/>
          <p14:tracePt t="11453" x="10166350" y="2727325"/>
          <p14:tracePt t="11454" x="10174288" y="2727325"/>
          <p14:tracePt t="11455" x="10182225" y="2727325"/>
          <p14:tracePt t="11456" x="10190163" y="2727325"/>
          <p14:tracePt t="11457" x="10206038" y="2727325"/>
          <p14:tracePt t="11458" x="10213975" y="2727325"/>
          <p14:tracePt t="11459" x="10221913" y="2727325"/>
          <p14:tracePt t="11460" x="10229850" y="2727325"/>
          <p14:tracePt t="11461" x="10245725" y="2727325"/>
          <p14:tracePt t="11462" x="10261600" y="2727325"/>
          <p14:tracePt t="11463" x="10269538" y="2727325"/>
          <p14:tracePt t="11464" x="10287000" y="2727325"/>
          <p14:tracePt t="11465" x="10294938" y="2727325"/>
          <p14:tracePt t="11466" x="10302875" y="2727325"/>
          <p14:tracePt t="11467" x="10310813" y="2727325"/>
          <p14:tracePt t="11468" x="10326688" y="2719388"/>
          <p14:tracePt t="11469" x="10334625" y="2719388"/>
          <p14:tracePt t="11470" x="10342563" y="2719388"/>
          <p14:tracePt t="11471" x="10358438" y="2719388"/>
          <p14:tracePt t="11472" x="10374313" y="2719388"/>
          <p14:tracePt t="11473" x="10382250" y="2719388"/>
          <p14:tracePt t="11474" x="10390188" y="2719388"/>
          <p14:tracePt t="11475" x="10406063" y="2719388"/>
          <p14:tracePt t="11476" x="10414000" y="2711450"/>
          <p14:tracePt t="11477" x="10421938" y="2711450"/>
          <p14:tracePt t="11478" x="10437813" y="2711450"/>
          <p14:tracePt t="11480" x="10445750" y="2711450"/>
          <p14:tracePt t="11481" x="10461625" y="2711450"/>
          <p14:tracePt t="11482" x="10461625" y="2703513"/>
          <p14:tracePt t="11483" x="10469563" y="2703513"/>
          <p14:tracePt t="11485" x="10485438" y="2703513"/>
          <p14:tracePt t="11486" x="10493375" y="2703513"/>
          <p14:tracePt t="11486" x="10501313" y="2703513"/>
          <p14:tracePt t="11487" x="10509250" y="2703513"/>
          <p14:tracePt t="11489" x="10525125" y="2703513"/>
          <p14:tracePt t="11490" x="10533063" y="2703513"/>
          <p14:tracePt t="11492" x="10548938" y="2703513"/>
          <p14:tracePt t="11494" x="10556875" y="2703513"/>
          <p14:tracePt t="11495" x="10564813" y="2695575"/>
          <p14:tracePt t="11496" x="10572750" y="2695575"/>
          <p14:tracePt t="11497" x="10580688" y="2695575"/>
          <p14:tracePt t="11499" x="10588625" y="2695575"/>
          <p14:tracePt t="11500" x="10596563" y="2695575"/>
          <p14:tracePt t="11501" x="10604500" y="2695575"/>
          <p14:tracePt t="11503" x="10620375" y="2695575"/>
          <p14:tracePt t="11504" x="10629900" y="2695575"/>
          <p14:tracePt t="11506" x="10637838" y="2695575"/>
          <p14:tracePt t="11508" x="10645775" y="2695575"/>
          <p14:tracePt t="11509" x="10653713" y="2695575"/>
          <p14:tracePt t="11511" x="10661650" y="2695575"/>
          <p14:tracePt t="11514" x="10669588" y="2695575"/>
          <p14:tracePt t="11517" x="10677525" y="2695575"/>
          <p14:tracePt t="11519" x="10685463" y="2695575"/>
          <p14:tracePt t="11522" x="10693400" y="2695575"/>
          <p14:tracePt t="11528" x="10701338" y="2695575"/>
          <p14:tracePt t="11654" x="10693400" y="2695575"/>
          <p14:tracePt t="11657" x="10677525" y="2695575"/>
          <p14:tracePt t="11659" x="10669588" y="2695575"/>
          <p14:tracePt t="11662" x="10661650" y="2703513"/>
          <p14:tracePt t="11664" x="10645775" y="2711450"/>
          <p14:tracePt t="11666" x="10637838" y="2711450"/>
          <p14:tracePt t="11667" x="10629900" y="2711450"/>
          <p14:tracePt t="11669" x="10612438" y="2719388"/>
          <p14:tracePt t="11670" x="10604500" y="2719388"/>
          <p14:tracePt t="11672" x="10588625" y="2727325"/>
          <p14:tracePt t="11673" x="10572750" y="2727325"/>
          <p14:tracePt t="11674" x="10572750" y="2735263"/>
          <p14:tracePt t="11675" x="10564813" y="2735263"/>
          <p14:tracePt t="11676" x="10548938" y="2735263"/>
          <p14:tracePt t="11677" x="10541000" y="2735263"/>
          <p14:tracePt t="11678" x="10525125" y="2743200"/>
          <p14:tracePt t="11680" x="10517188" y="2751138"/>
          <p14:tracePt t="11681" x="10501313" y="2751138"/>
          <p14:tracePt t="11682" x="10493375" y="2751138"/>
          <p14:tracePt t="11683" x="10485438" y="2751138"/>
          <p14:tracePt t="11684" x="10469563" y="2751138"/>
          <p14:tracePt t="11685" x="10461625" y="2759075"/>
          <p14:tracePt t="11686" x="10445750" y="2767013"/>
          <p14:tracePt t="11687" x="10437813" y="2767013"/>
          <p14:tracePt t="11688" x="10421938" y="2767013"/>
          <p14:tracePt t="11689" x="10406063" y="2767013"/>
          <p14:tracePt t="11690" x="10398125" y="2767013"/>
          <p14:tracePt t="11691" x="10382250" y="2774950"/>
          <p14:tracePt t="11692" x="10366375" y="2774950"/>
          <p14:tracePt t="11693" x="10358438" y="2774950"/>
          <p14:tracePt t="11694" x="10342563" y="2782888"/>
          <p14:tracePt t="11695" x="10326688" y="2782888"/>
          <p14:tracePt t="11696" x="10310813" y="2790825"/>
          <p14:tracePt t="11697" x="10302875" y="2790825"/>
          <p14:tracePt t="11698" x="10287000" y="2790825"/>
          <p14:tracePt t="11699" x="10269538" y="2790825"/>
          <p14:tracePt t="11700" x="10253663" y="2790825"/>
          <p14:tracePt t="11701" x="10229850" y="2790825"/>
          <p14:tracePt t="11703" x="10213975" y="2790825"/>
          <p14:tracePt t="11704" x="10174288" y="2798763"/>
          <p14:tracePt t="11705" x="10150475" y="2806700"/>
          <p14:tracePt t="11706" x="10142538" y="2806700"/>
          <p14:tracePt t="11707" x="10126663" y="2806700"/>
          <p14:tracePt t="11708" x="10110788" y="2806700"/>
          <p14:tracePt t="11709" x="10071100" y="2814638"/>
          <p14:tracePt t="11710" x="10047288" y="2814638"/>
          <p14:tracePt t="11711" x="10031413" y="2814638"/>
          <p14:tracePt t="11712" x="9999663" y="2814638"/>
          <p14:tracePt t="11713" x="9975850" y="2814638"/>
          <p14:tracePt t="11714" x="9952038" y="2814638"/>
          <p14:tracePt t="11715" x="9936163" y="2814638"/>
          <p14:tracePt t="11716" x="9902825" y="2814638"/>
          <p14:tracePt t="11717" x="9879013" y="2814638"/>
          <p14:tracePt t="11718" x="9855200" y="2814638"/>
          <p14:tracePt t="11720" x="9823450" y="2814638"/>
          <p14:tracePt t="11721" x="9791700" y="2822575"/>
          <p14:tracePt t="11722" x="9775825" y="2822575"/>
          <p14:tracePt t="11723" x="9752013" y="2822575"/>
          <p14:tracePt t="11724" x="9712325" y="2822575"/>
          <p14:tracePt t="11725" x="9680575" y="2822575"/>
          <p14:tracePt t="11726" x="9640888" y="2822575"/>
          <p14:tracePt t="11727" x="9617075" y="2822575"/>
          <p14:tracePt t="11728" x="9585325" y="2822575"/>
          <p14:tracePt t="11729" x="9575800" y="2822575"/>
          <p14:tracePt t="11730" x="9551988" y="2822575"/>
          <p14:tracePt t="11731" x="9496425" y="2822575"/>
          <p14:tracePt t="11732" x="9472613" y="2822575"/>
          <p14:tracePt t="11733" x="9432925" y="2822575"/>
          <p14:tracePt t="11734" x="9401175" y="2822575"/>
          <p14:tracePt t="11737" x="9337675" y="2822575"/>
          <p14:tracePt t="11738" x="9297988" y="2822575"/>
          <p14:tracePt t="11739" x="9274175" y="2822575"/>
          <p14:tracePt t="11740" x="9217025" y="2822575"/>
          <p14:tracePt t="11741" x="9185275" y="2822575"/>
          <p14:tracePt t="11742" x="9153525" y="2822575"/>
          <p14:tracePt t="11743" x="9121775" y="2822575"/>
          <p14:tracePt t="11744" x="9113838" y="2822575"/>
          <p14:tracePt t="11745" x="9082088" y="2822575"/>
          <p14:tracePt t="11746" x="9058275" y="2822575"/>
          <p14:tracePt t="11747" x="9002713" y="2822575"/>
          <p14:tracePt t="11748" x="8963025" y="2822575"/>
          <p14:tracePt t="11749" x="8939213" y="2822575"/>
          <p14:tracePt t="11751" x="8891588" y="2822575"/>
          <p14:tracePt t="11753" x="8794750" y="2814638"/>
          <p14:tracePt t="11754" x="8786813" y="2814638"/>
          <p14:tracePt t="11755" x="8755063" y="2814638"/>
          <p14:tracePt t="11756" x="8715375" y="2814638"/>
          <p14:tracePt t="11757" x="8667750" y="2806700"/>
          <p14:tracePt t="11758" x="8628063" y="2806700"/>
          <p14:tracePt t="11759" x="8596313" y="2806700"/>
          <p14:tracePt t="11760" x="8564563" y="2806700"/>
          <p14:tracePt t="11761" x="8556625" y="2806700"/>
          <p14:tracePt t="11763" x="8499475" y="2806700"/>
          <p14:tracePt t="11764" x="8435975" y="2798763"/>
          <p14:tracePt t="11765" x="8412163" y="2798763"/>
          <p14:tracePt t="11766" x="8388350" y="2798763"/>
          <p14:tracePt t="11767" x="8372475" y="2798763"/>
          <p14:tracePt t="11769" x="8308975" y="2790825"/>
          <p14:tracePt t="11771" x="8293100" y="2790825"/>
          <p14:tracePt t="11771" x="8261350" y="2790825"/>
          <p14:tracePt t="11772" x="8237538" y="2790825"/>
          <p14:tracePt t="11773" x="8172450" y="2782888"/>
          <p14:tracePt t="11774" x="8140700" y="2782888"/>
          <p14:tracePt t="11775" x="8116888" y="2782888"/>
          <p14:tracePt t="11776" x="8093075" y="2782888"/>
          <p14:tracePt t="11777" x="8069263" y="2774950"/>
          <p14:tracePt t="11778" x="8045450" y="2774950"/>
          <p14:tracePt t="11779" x="8013700" y="2774950"/>
          <p14:tracePt t="11780" x="7989888" y="2774950"/>
          <p14:tracePt t="11781" x="7966075" y="2767013"/>
          <p14:tracePt t="11782" x="7942263" y="2767013"/>
          <p14:tracePt t="11783" x="7918450" y="2767013"/>
          <p14:tracePt t="11784" x="7894638" y="2767013"/>
          <p14:tracePt t="11787" x="7839075" y="2767013"/>
          <p14:tracePt t="11788" x="7813675" y="2767013"/>
          <p14:tracePt t="11789" x="7789863" y="2767013"/>
          <p14:tracePt t="11790" x="7773988" y="2767013"/>
          <p14:tracePt t="11791" x="7750175" y="2767013"/>
          <p14:tracePt t="11792" x="7726363" y="2759075"/>
          <p14:tracePt t="11793" x="7710488" y="2759075"/>
          <p14:tracePt t="11794" x="7694613" y="2759075"/>
          <p14:tracePt t="11795" x="7678738" y="2759075"/>
          <p14:tracePt t="11796" x="7646988" y="2759075"/>
          <p14:tracePt t="11797" x="7631113" y="2759075"/>
          <p14:tracePt t="11798" x="7615238" y="2751138"/>
          <p14:tracePt t="11799" x="7599363" y="2751138"/>
          <p14:tracePt t="11800" x="7583488" y="2751138"/>
          <p14:tracePt t="11802" x="7551738" y="2751138"/>
          <p14:tracePt t="11803" x="7535863" y="2751138"/>
          <p14:tracePt t="11804" x="7519988" y="2751138"/>
          <p14:tracePt t="11806" x="7504113" y="2751138"/>
          <p14:tracePt t="11807" x="7486650" y="2751138"/>
          <p14:tracePt t="11808" x="7470775" y="2751138"/>
          <p14:tracePt t="11809" x="7462838" y="2751138"/>
          <p14:tracePt t="11810" x="7439025" y="2751138"/>
          <p14:tracePt t="11811" x="7431088" y="2751138"/>
          <p14:tracePt t="11812" x="7415213" y="2751138"/>
          <p14:tracePt t="11813" x="7407275" y="2751138"/>
          <p14:tracePt t="11814" x="7399338" y="2751138"/>
          <p14:tracePt t="11815" x="7391400" y="2751138"/>
          <p14:tracePt t="11816" x="7367588" y="2751138"/>
          <p14:tracePt t="11817" x="7359650" y="2751138"/>
          <p14:tracePt t="11818" x="7351713" y="2751138"/>
          <p14:tracePt t="11820" x="7335838" y="2751138"/>
          <p14:tracePt t="11821" x="7327900" y="2751138"/>
          <p14:tracePt t="11822" x="7319963" y="2751138"/>
          <p14:tracePt t="11823" x="7312025" y="2751138"/>
          <p14:tracePt t="11824" x="7304088" y="2751138"/>
          <p14:tracePt t="11825" x="7296150" y="2751138"/>
          <p14:tracePt t="11827" x="7288213" y="2751138"/>
          <p14:tracePt t="11828" x="7280275" y="2751138"/>
          <p14:tracePt t="11829" x="7272338" y="2751138"/>
          <p14:tracePt t="11830" x="7264400" y="2751138"/>
          <p14:tracePt t="11832" x="7256463" y="2751138"/>
          <p14:tracePt t="11833" x="7248525" y="2751138"/>
          <p14:tracePt t="11834" x="7240588" y="2751138"/>
          <p14:tracePt t="11836" x="7232650" y="2751138"/>
          <p14:tracePt t="11837" x="7224713" y="2751138"/>
          <p14:tracePt t="11839" x="7216775" y="2751138"/>
          <p14:tracePt t="11841" x="7208838" y="2751138"/>
          <p14:tracePt t="11843" x="7200900" y="2751138"/>
          <p14:tracePt t="11845" x="7192963" y="2751138"/>
          <p14:tracePt t="11848" x="7185025" y="2751138"/>
          <p14:tracePt t="11852" x="7177088" y="2751138"/>
          <p14:tracePt t="11856" x="7169150" y="2751138"/>
          <p14:tracePt t="11862" x="7161213" y="2751138"/>
          <p14:tracePt t="11868" x="7153275" y="2751138"/>
          <p14:tracePt t="11984" x="7161213" y="2751138"/>
          <p14:tracePt t="11990" x="7169150" y="2751138"/>
          <p14:tracePt t="11994" x="7177088" y="2751138"/>
          <p14:tracePt t="11997" x="7185025" y="2751138"/>
          <p14:tracePt t="12000" x="7192963" y="2751138"/>
          <p14:tracePt t="12002" x="7200900" y="2751138"/>
          <p14:tracePt t="12003" x="7208838" y="2751138"/>
          <p14:tracePt t="12006" x="7216775" y="2751138"/>
          <p14:tracePt t="12008" x="7224713" y="2751138"/>
          <p14:tracePt t="12009" x="7232650" y="2751138"/>
          <p14:tracePt t="12010" x="7240588" y="2751138"/>
          <p14:tracePt t="12012" x="7248525" y="2751138"/>
          <p14:tracePt t="12013" x="7256463" y="2751138"/>
          <p14:tracePt t="12015" x="7264400" y="2751138"/>
          <p14:tracePt t="12016" x="7272338" y="2751138"/>
          <p14:tracePt t="12018" x="7280275" y="2751138"/>
          <p14:tracePt t="12019" x="7288213" y="2751138"/>
          <p14:tracePt t="12020" x="7296150" y="2751138"/>
          <p14:tracePt t="12021" x="7304088" y="2751138"/>
          <p14:tracePt t="12022" x="7312025" y="2751138"/>
          <p14:tracePt t="12023" x="7319963" y="2751138"/>
          <p14:tracePt t="12025" x="7327900" y="2751138"/>
          <p14:tracePt t="12026" x="7335838" y="2751138"/>
          <p14:tracePt t="12027" x="7343775" y="2751138"/>
          <p14:tracePt t="12028" x="7351713" y="2751138"/>
          <p14:tracePt t="12029" x="7359650" y="2751138"/>
          <p14:tracePt t="12031" x="7367588" y="2751138"/>
          <p14:tracePt t="12032" x="7375525" y="2751138"/>
          <p14:tracePt t="12034" x="7391400" y="2751138"/>
          <p14:tracePt t="12036" x="7399338" y="2751138"/>
          <p14:tracePt t="12037" x="7407275" y="2751138"/>
          <p14:tracePt t="12038" x="7415213" y="2751138"/>
          <p14:tracePt t="12039" x="7423150" y="2751138"/>
          <p14:tracePt t="12040" x="7431088" y="2751138"/>
          <p14:tracePt t="12041" x="7439025" y="2751138"/>
          <p14:tracePt t="12043" x="7446963" y="2751138"/>
          <p14:tracePt t="12044" x="7454900" y="2751138"/>
          <p14:tracePt t="12045" x="7462838" y="2751138"/>
          <p14:tracePt t="12047" x="7470775" y="2751138"/>
          <p14:tracePt t="12048" x="7478713" y="2751138"/>
          <p14:tracePt t="12049" x="7486650" y="2751138"/>
          <p14:tracePt t="12051" x="7496175" y="2751138"/>
          <p14:tracePt t="12053" x="7512050" y="2751138"/>
          <p14:tracePt t="12055" x="7519988" y="2751138"/>
          <p14:tracePt t="12057" x="7527925" y="2751138"/>
          <p14:tracePt t="12059" x="7535863" y="2751138"/>
          <p14:tracePt t="12060" x="7551738" y="2751138"/>
          <p14:tracePt t="12062" x="7559675" y="2751138"/>
          <p14:tracePt t="12064" x="7567613" y="2751138"/>
          <p14:tracePt t="12066" x="7575550" y="2751138"/>
          <p14:tracePt t="12067" x="7583488" y="2751138"/>
          <p14:tracePt t="12069" x="7591425" y="2751138"/>
          <p14:tracePt t="12072" x="7599363" y="2751138"/>
          <p14:tracePt t="12074" x="7607300" y="2751138"/>
          <p14:tracePt t="12075" x="7615238" y="2751138"/>
          <p14:tracePt t="12078" x="7623175" y="2751138"/>
          <p14:tracePt t="12081" x="7631113" y="2751138"/>
          <p14:tracePt t="12084" x="7639050" y="2751138"/>
          <p14:tracePt t="12086" x="7646988" y="2751138"/>
          <p14:tracePt t="12090" x="7654925" y="2751138"/>
          <p14:tracePt t="12094" x="7662863" y="2751138"/>
          <p14:tracePt t="12099" x="7670800" y="2751138"/>
          <p14:tracePt t="12102" x="7678738" y="2751138"/>
          <p14:tracePt t="12108" x="7686675" y="2751138"/>
          <p14:tracePt t="12115" x="7694613" y="2751138"/>
          <p14:tracePt t="12127" x="7702550" y="2751138"/>
          <p14:tracePt t="12134" x="7710488" y="2751138"/>
          <p14:tracePt t="12151" x="7710488" y="2743200"/>
          <p14:tracePt t="12158" x="7718425" y="2743200"/>
          <p14:tracePt t="12173" x="7726363" y="2743200"/>
          <p14:tracePt t="12187" x="7742238" y="2743200"/>
          <p14:tracePt t="12194" x="7750175" y="2743200"/>
          <p14:tracePt t="12197" x="7750175" y="2751138"/>
          <p14:tracePt t="12202" x="7758113" y="2751138"/>
          <p14:tracePt t="12204" x="7758113" y="2759075"/>
          <p14:tracePt t="12209" x="7758113" y="2767013"/>
          <p14:tracePt t="12213" x="7758113" y="2774950"/>
          <p14:tracePt t="12219" x="7758113" y="2782888"/>
          <p14:tracePt t="12224" x="7750175" y="2782888"/>
          <p14:tracePt t="12225" x="7750175" y="2790825"/>
          <p14:tracePt t="12770" x="7750175" y="2782888"/>
          <p14:tracePt t="12798" x="7750175" y="2774950"/>
          <p14:tracePt t="12814" x="7750175" y="2767013"/>
          <p14:tracePt t="12829" x="7758113" y="2767013"/>
          <p14:tracePt t="12835" x="7758113" y="2759075"/>
          <p14:tracePt t="12882" x="7750175" y="2759075"/>
          <p14:tracePt t="12889" x="7742238" y="2759075"/>
          <p14:tracePt t="12893" x="7734300" y="2759075"/>
          <p14:tracePt t="12901" x="7726363" y="2759075"/>
          <p14:tracePt t="12908" x="7718425" y="2767013"/>
          <p14:tracePt t="12911" x="7718425" y="2774950"/>
          <p14:tracePt t="12914" x="7710488" y="2774950"/>
          <p14:tracePt t="12916" x="7710488" y="2782888"/>
          <p14:tracePt t="12917" x="7702550" y="2782888"/>
          <p14:tracePt t="12921" x="7702550" y="2790825"/>
          <p14:tracePt t="12924" x="7694613" y="2790825"/>
          <p14:tracePt t="12926" x="7694613" y="2798763"/>
          <p14:tracePt t="12930" x="7686675" y="2798763"/>
          <p14:tracePt t="12932" x="7686675" y="2806700"/>
          <p14:tracePt t="12935" x="7678738" y="2814638"/>
          <p14:tracePt t="12938" x="7670800" y="2814638"/>
          <p14:tracePt t="12942" x="7670800" y="2822575"/>
          <p14:tracePt t="12943" x="7662863" y="2822575"/>
          <p14:tracePt t="12948" x="7654925" y="2830513"/>
          <p14:tracePt t="12954" x="7646988" y="2830513"/>
          <p14:tracePt t="12955" x="7646988" y="2838450"/>
          <p14:tracePt t="12957" x="7639050" y="2838450"/>
          <p14:tracePt t="12960" x="7639050" y="2846388"/>
          <p14:tracePt t="12964" x="7631113" y="2846388"/>
          <p14:tracePt t="12972" x="7623175" y="2846388"/>
          <p14:tracePt t="12977" x="7623175" y="2854325"/>
          <p14:tracePt t="12998" x="7615238" y="2854325"/>
          <p14:tracePt t="13005" x="7607300" y="2854325"/>
          <p14:tracePt t="13019" x="7599363" y="2854325"/>
          <p14:tracePt t="13026" x="7591425" y="2854325"/>
          <p14:tracePt t="13030" x="7583488" y="2854325"/>
          <p14:tracePt t="13033" x="7575550" y="2854325"/>
          <p14:tracePt t="13037" x="7567613" y="2854325"/>
          <p14:tracePt t="13041" x="7559675" y="2854325"/>
          <p14:tracePt t="13045" x="7551738" y="2854325"/>
          <p14:tracePt t="13047" x="7543800" y="2854325"/>
          <p14:tracePt t="13051" x="7535863" y="2854325"/>
          <p14:tracePt t="13054" x="7527925" y="2854325"/>
          <p14:tracePt t="13057" x="7519988" y="2854325"/>
          <p14:tracePt t="13058" x="7512050" y="2854325"/>
          <p14:tracePt t="13060" x="7504113" y="2854325"/>
          <p14:tracePt t="13063" x="7496175" y="2854325"/>
          <p14:tracePt t="13066" x="7486650" y="2854325"/>
          <p14:tracePt t="13069" x="7478713" y="2854325"/>
          <p14:tracePt t="13070" x="7470775" y="2854325"/>
          <p14:tracePt t="13073" x="7462838" y="2854325"/>
          <p14:tracePt t="13077" x="7454900" y="2854325"/>
          <p14:tracePt t="13079" x="7439025" y="2854325"/>
          <p14:tracePt t="13082" x="7431088" y="2854325"/>
          <p14:tracePt t="13085" x="7423150" y="2854325"/>
          <p14:tracePt t="13086" x="7415213" y="2854325"/>
          <p14:tracePt t="13089" x="7407275" y="2846388"/>
          <p14:tracePt t="13092" x="7399338" y="2846388"/>
          <p14:tracePt t="13096" x="7391400" y="2838450"/>
          <p14:tracePt t="13098" x="7383463" y="2838450"/>
          <p14:tracePt t="13101" x="7375525" y="2838450"/>
          <p14:tracePt t="13105" x="7367588" y="2838450"/>
          <p14:tracePt t="13109" x="7359650" y="2838450"/>
          <p14:tracePt t="13113" x="7351713" y="2838450"/>
          <p14:tracePt t="13116" x="7343775" y="2838450"/>
          <p14:tracePt t="13121" x="7335838" y="2838450"/>
          <p14:tracePt t="13126" x="7327900" y="2838450"/>
          <p14:tracePt t="13131" x="7319963" y="2838450"/>
          <p14:tracePt t="13135" x="7312025" y="2838450"/>
          <p14:tracePt t="13142" x="7304088" y="2838450"/>
          <p14:tracePt t="13144" x="7304088" y="2830513"/>
          <p14:tracePt t="13149" x="7296150" y="2830513"/>
          <p14:tracePt t="13156" x="7288213" y="2830513"/>
          <p14:tracePt t="13160" x="7280275" y="2830513"/>
          <p14:tracePt t="13172" x="7272338" y="2830513"/>
          <p14:tracePt t="13192" x="7264400" y="2830513"/>
          <p14:tracePt t="13205" x="7264400" y="2838450"/>
          <p14:tracePt t="13206" x="7256463" y="2838450"/>
          <p14:tracePt t="13209" x="7256463" y="2846388"/>
          <p14:tracePt t="13211" x="7248525" y="2846388"/>
          <p14:tracePt t="13215" x="7248525" y="2854325"/>
          <p14:tracePt t="13217" x="7240588" y="2854325"/>
          <p14:tracePt t="13220" x="7240588" y="2862263"/>
          <p14:tracePt t="13223" x="7232650" y="2862263"/>
          <p14:tracePt t="13225" x="7232650" y="2870200"/>
          <p14:tracePt t="13228" x="7232650" y="2878138"/>
          <p14:tracePt t="13229" x="7224713" y="2878138"/>
          <p14:tracePt t="13231" x="7216775" y="2878138"/>
          <p14:tracePt t="13233" x="7216775" y="2886075"/>
          <p14:tracePt t="13691" x="7208838" y="2886075"/>
          <p14:tracePt t="13699" x="7200900" y="2886075"/>
          <p14:tracePt t="13705" x="7192963" y="2886075"/>
          <p14:tracePt t="13708" x="7185025" y="2886075"/>
          <p14:tracePt t="13716" x="7177088" y="2878138"/>
          <p14:tracePt t="13721" x="7177088" y="2870200"/>
          <p14:tracePt t="13723" x="7169150" y="2870200"/>
          <p14:tracePt t="13730" x="7169150" y="2862263"/>
          <p14:tracePt t="13741" x="7169150" y="2854325"/>
          <p14:tracePt t="13750" x="7161213" y="2854325"/>
          <p14:tracePt t="13756" x="7153275" y="2846388"/>
          <p14:tracePt t="13761" x="7145338" y="2846388"/>
          <p14:tracePt t="13765" x="7135813" y="2846388"/>
          <p14:tracePt t="13769" x="7127875" y="2846388"/>
          <p14:tracePt t="13772" x="7119938" y="2846388"/>
          <p14:tracePt t="13774" x="7119938" y="2838450"/>
          <p14:tracePt t="13777" x="7112000" y="2838450"/>
          <p14:tracePt t="13783" x="7104063" y="2838450"/>
          <p14:tracePt t="13798" x="7096125" y="2838450"/>
          <p14:tracePt t="13825" x="7088188" y="2838450"/>
          <p14:tracePt t="13837" x="7080250" y="2838450"/>
          <p14:tracePt t="13861" x="7072313" y="2838450"/>
          <p14:tracePt t="13911" x="7064375" y="2838450"/>
          <p14:tracePt t="13949" x="7064375" y="2846388"/>
          <p14:tracePt t="13984" x="7056438" y="2846388"/>
          <p14:tracePt t="13987" x="7056438" y="2854325"/>
          <p14:tracePt t="13991" x="7048500" y="2854325"/>
          <p14:tracePt t="14005" x="7040563" y="2854325"/>
          <p14:tracePt t="14011" x="7040563" y="2862263"/>
          <p14:tracePt t="14021" x="7032625" y="2862263"/>
          <p14:tracePt t="14035" x="7032625" y="2870200"/>
          <p14:tracePt t="14038" x="7024688" y="2870200"/>
          <p14:tracePt t="14046" x="7024688" y="2878138"/>
          <p14:tracePt t="14048" x="7016750" y="2878138"/>
          <p14:tracePt t="14063" x="7008813" y="2886075"/>
          <p14:tracePt t="14077" x="7008813" y="2894013"/>
          <p14:tracePt t="14078" x="7000875" y="2894013"/>
          <p14:tracePt t="14090" x="7000875" y="2901950"/>
          <p14:tracePt t="14092" x="6992938" y="2901950"/>
          <p14:tracePt t="14097" x="6992938" y="2909888"/>
          <p14:tracePt t="14100" x="6985000" y="2909888"/>
          <p14:tracePt t="14113" x="6985000" y="2919413"/>
          <p14:tracePt t="14117" x="6977063" y="2919413"/>
          <p14:tracePt t="14136" x="6977063" y="2927350"/>
          <p14:tracePt t="14140" x="6969125" y="2927350"/>
          <p14:tracePt t="14155" x="6969125" y="2935288"/>
          <p14:tracePt t="14158" x="6961188" y="2935288"/>
          <p14:tracePt t="14172" x="6953250" y="2951163"/>
          <p14:tracePt t="14179" x="6945313" y="2951163"/>
          <p14:tracePt t="14182" x="6945313" y="2959100"/>
          <p14:tracePt t="14193" x="6937375" y="2967038"/>
          <p14:tracePt t="14198" x="6937375" y="2974975"/>
          <p14:tracePt t="14209" x="6929438" y="2982913"/>
          <p14:tracePt t="14218" x="6929438" y="2990850"/>
          <p14:tracePt t="14219" x="6921500" y="2990850"/>
          <p14:tracePt t="14227" x="6921500" y="2998788"/>
          <p14:tracePt t="14231" x="6921500" y="3006725"/>
          <p14:tracePt t="14235" x="6913563" y="3006725"/>
          <p14:tracePt t="14240" x="6913563" y="3014663"/>
          <p14:tracePt t="14249" x="6913563" y="3022600"/>
          <p14:tracePt t="14256" x="6905625" y="3022600"/>
          <p14:tracePt t="14258" x="6905625" y="3030538"/>
          <p14:tracePt t="14263" x="6905625" y="3038475"/>
          <p14:tracePt t="14272" x="6905625" y="3046413"/>
          <p14:tracePt t="14280" x="6897688" y="3046413"/>
          <p14:tracePt t="14283" x="6897688" y="3054350"/>
          <p14:tracePt t="14296" x="6897688" y="3062288"/>
          <p14:tracePt t="14299" x="6889750" y="3062288"/>
          <p14:tracePt t="14389" x="6889750" y="3070225"/>
          <p14:tracePt t="14397" x="6889750" y="3078163"/>
          <p14:tracePt t="14407" x="6889750" y="3086100"/>
          <p14:tracePt t="14421" x="6889750" y="3094038"/>
          <p14:tracePt t="14439" x="6889750" y="3101975"/>
          <p14:tracePt t="14448" x="6889750" y="3109913"/>
          <p14:tracePt t="14550" x="6897688" y="3109913"/>
          <p14:tracePt t="14566" x="6905625" y="3109913"/>
          <p14:tracePt t="14622" x="6913563" y="3109913"/>
          <p14:tracePt t="14660" x="6921500" y="3109913"/>
          <p14:tracePt t="14670" x="6929438" y="3109913"/>
          <p14:tracePt t="14684" x="6929438" y="3101975"/>
          <p14:tracePt t="14686" x="6937375" y="3101975"/>
          <p14:tracePt t="14697" x="6945313" y="3101975"/>
          <p14:tracePt t="14706" x="6953250" y="3101975"/>
          <p14:tracePt t="14709" x="6961188" y="3101975"/>
          <p14:tracePt t="14716" x="6969125" y="3101975"/>
          <p14:tracePt t="14722" x="6977063" y="3101975"/>
          <p14:tracePt t="14728" x="6985000" y="3101975"/>
          <p14:tracePt t="14731" x="6992938" y="3101975"/>
          <p14:tracePt t="14737" x="7000875" y="3101975"/>
          <p14:tracePt t="14742" x="7008813" y="3101975"/>
          <p14:tracePt t="14743" x="7008813" y="3109913"/>
          <p14:tracePt t="14747" x="7016750" y="3109913"/>
          <p14:tracePt t="14749" x="7024688" y="3109913"/>
          <p14:tracePt t="14755" x="7032625" y="3109913"/>
          <p14:tracePt t="14758" x="7040563" y="3109913"/>
          <p14:tracePt t="14761" x="7040563" y="3117850"/>
          <p14:tracePt t="14763" x="7048500" y="3117850"/>
          <p14:tracePt t="14765" x="7056438" y="3117850"/>
          <p14:tracePt t="14770" x="7064375" y="3117850"/>
          <p14:tracePt t="14774" x="7072313" y="3117850"/>
          <p14:tracePt t="14777" x="7072313" y="3125788"/>
          <p14:tracePt t="14779" x="7080250" y="3125788"/>
          <p14:tracePt t="14781" x="7088188" y="3125788"/>
          <p14:tracePt t="14787" x="7096125" y="3125788"/>
          <p14:tracePt t="14793" x="7104063" y="3125788"/>
          <p14:tracePt t="14798" x="7104063" y="3133725"/>
          <p14:tracePt t="14800" x="7112000" y="3133725"/>
          <p14:tracePt t="14808" x="7112000" y="3141663"/>
          <p14:tracePt t="14809" x="7119938" y="3141663"/>
          <p14:tracePt t="14812" x="7127875" y="3141663"/>
          <p14:tracePt t="14842" x="7135813" y="3141663"/>
          <p14:tracePt t="15065" x="7145338" y="3141663"/>
          <p14:tracePt t="15076" x="7153275" y="3141663"/>
          <p14:tracePt t="15080" x="7161213" y="3141663"/>
          <p14:tracePt t="15087" x="7169150" y="3141663"/>
          <p14:tracePt t="15092" x="7177088" y="3141663"/>
          <p14:tracePt t="15095" x="7177088" y="3149600"/>
          <p14:tracePt t="15098" x="7185025" y="3149600"/>
          <p14:tracePt t="15100" x="7192963" y="3149600"/>
          <p14:tracePt t="15105" x="7200900" y="3149600"/>
          <p14:tracePt t="15108" x="7200900" y="3157538"/>
          <p14:tracePt t="15109" x="7208838" y="3157538"/>
          <p14:tracePt t="15113" x="7216775" y="3157538"/>
          <p14:tracePt t="15115" x="7224713" y="3157538"/>
          <p14:tracePt t="15118" x="7232650" y="3165475"/>
          <p14:tracePt t="15121" x="7240588" y="3165475"/>
          <p14:tracePt t="15123" x="7240588" y="3173413"/>
          <p14:tracePt t="15125" x="7248525" y="3173413"/>
          <p14:tracePt t="15126" x="7256463" y="3173413"/>
          <p14:tracePt t="15130" x="7264400" y="3173413"/>
          <p14:tracePt t="15133" x="7272338" y="3181350"/>
          <p14:tracePt t="15136" x="7280275" y="3181350"/>
          <p14:tracePt t="15138" x="7288213" y="3181350"/>
          <p14:tracePt t="15141" x="7296150" y="3181350"/>
          <p14:tracePt t="15145" x="7304088" y="3181350"/>
          <p14:tracePt t="15146" x="7304088" y="3189288"/>
          <p14:tracePt t="15148" x="7312025" y="3189288"/>
          <p14:tracePt t="15150" x="7319963" y="3189288"/>
          <p14:tracePt t="15153" x="7327900" y="3189288"/>
          <p14:tracePt t="15157" x="7335838" y="3189288"/>
          <p14:tracePt t="15158" x="7335838" y="3197225"/>
          <p14:tracePt t="15160" x="7343775" y="3197225"/>
          <p14:tracePt t="15162" x="7351713" y="3197225"/>
          <p14:tracePt t="15163" x="7351713" y="3205163"/>
          <p14:tracePt t="15166" x="7359650" y="3205163"/>
          <p14:tracePt t="15172" x="7367588" y="3205163"/>
          <p14:tracePt t="15174" x="7375525" y="3205163"/>
          <p14:tracePt t="15177" x="7383463" y="3205163"/>
          <p14:tracePt t="15178" x="7391400" y="3213100"/>
          <p14:tracePt t="15182" x="7399338" y="3213100"/>
          <p14:tracePt t="15186" x="7407275" y="3213100"/>
          <p14:tracePt t="15191" x="7415213" y="3213100"/>
          <p14:tracePt t="15192" x="7423150" y="3213100"/>
          <p14:tracePt t="15197" x="7431088" y="3213100"/>
          <p14:tracePt t="15201" x="7439025" y="3213100"/>
          <p14:tracePt t="15203" x="7439025" y="3221038"/>
          <p14:tracePt t="15206" x="7446963" y="3221038"/>
          <p14:tracePt t="15208" x="7454900" y="3221038"/>
          <p14:tracePt t="15213" x="7462838" y="3221038"/>
          <p14:tracePt t="15220" x="7470775" y="3221038"/>
          <p14:tracePt t="15226" x="7478713" y="3221038"/>
          <p14:tracePt t="15231" x="7486650" y="3221038"/>
          <p14:tracePt t="15239" x="7496175" y="3221038"/>
          <p14:tracePt t="15251" x="7504113" y="3221038"/>
          <p14:tracePt t="15293" x="7512050" y="3221038"/>
          <p14:tracePt t="15326" x="7519988" y="3221038"/>
          <p14:tracePt t="15346" x="7527925" y="3221038"/>
          <p14:tracePt t="15358" x="7535863" y="3221038"/>
          <p14:tracePt t="15368" x="7543800" y="3221038"/>
          <p14:tracePt t="15372" x="7551738" y="3221038"/>
          <p14:tracePt t="15379" x="7559675" y="3221038"/>
          <p14:tracePt t="15385" x="7567613" y="3221038"/>
          <p14:tracePt t="15387" x="7567613" y="3213100"/>
          <p14:tracePt t="15390" x="7575550" y="3213100"/>
          <p14:tracePt t="15394" x="7583488" y="3213100"/>
          <p14:tracePt t="15402" x="7591425" y="3213100"/>
          <p14:tracePt t="15410" x="7599363" y="3213100"/>
          <p14:tracePt t="15418" x="7607300" y="3213100"/>
          <p14:tracePt t="15422" x="7615238" y="3213100"/>
          <p14:tracePt t="15428" x="7615238" y="3205163"/>
          <p14:tracePt t="15430" x="7623175" y="3205163"/>
          <p14:tracePt t="15439" x="7631113" y="3205163"/>
          <p14:tracePt t="15449" x="7639050" y="3205163"/>
          <p14:tracePt t="15459" x="7646988" y="3205163"/>
          <p14:tracePt t="15464" x="7654925" y="3205163"/>
          <p14:tracePt t="15476" x="7662863" y="3205163"/>
          <p14:tracePt t="15491" x="7670800" y="3205163"/>
          <p14:tracePt t="15521" x="7678738" y="3205163"/>
          <p14:tracePt t="15533" x="7686675" y="3205163"/>
          <p14:tracePt t="15544" x="7694613" y="3205163"/>
          <p14:tracePt t="15552" x="7702550" y="3205163"/>
          <p14:tracePt t="15558" x="7710488" y="3205163"/>
          <p14:tracePt t="15561" x="7718425" y="3205163"/>
          <p14:tracePt t="15566" x="7726363" y="3205163"/>
          <p14:tracePt t="15570" x="7734300" y="3205163"/>
          <p14:tracePt t="15575" x="7742238" y="3205163"/>
          <p14:tracePt t="15577" x="7750175" y="3205163"/>
          <p14:tracePt t="15581" x="7758113" y="3205163"/>
          <p14:tracePt t="15584" x="7766050" y="3205163"/>
          <p14:tracePt t="15587" x="7773988" y="3205163"/>
          <p14:tracePt t="15589" x="7781925" y="3205163"/>
          <p14:tracePt t="15592" x="7789863" y="3205163"/>
          <p14:tracePt t="15595" x="7797800" y="3205163"/>
          <p14:tracePt t="15598" x="7805738" y="3205163"/>
          <p14:tracePt t="15600" x="7813675" y="3205163"/>
          <p14:tracePt t="15603" x="7821613" y="3205163"/>
          <p14:tracePt t="15606" x="7829550" y="3205163"/>
          <p14:tracePt t="15609" x="7839075" y="3205163"/>
          <p14:tracePt t="15610" x="7847013" y="3205163"/>
          <p14:tracePt t="15613" x="7854950" y="3205163"/>
          <p14:tracePt t="15616" x="7862888" y="3205163"/>
          <p14:tracePt t="15619" x="7878763" y="3205163"/>
          <p14:tracePt t="15622" x="7886700" y="3205163"/>
          <p14:tracePt t="15624" x="7894638" y="3205163"/>
          <p14:tracePt t="15627" x="7902575" y="3205163"/>
          <p14:tracePt t="15628" x="7910513" y="3205163"/>
          <p14:tracePt t="15631" x="7918450" y="3205163"/>
          <p14:tracePt t="15634" x="7926388" y="3205163"/>
          <p14:tracePt t="15636" x="7934325" y="3205163"/>
          <p14:tracePt t="15637" x="7942263" y="3205163"/>
          <p14:tracePt t="15640" x="7950200" y="3205163"/>
          <p14:tracePt t="15642" x="7958138" y="3205163"/>
          <p14:tracePt t="15644" x="7966075" y="3205163"/>
          <p14:tracePt t="15646" x="7974013" y="3205163"/>
          <p14:tracePt t="15648" x="7981950" y="3205163"/>
          <p14:tracePt t="15651" x="7989888" y="3205163"/>
          <p14:tracePt t="15653" x="7997825" y="3205163"/>
          <p14:tracePt t="15654" x="8005763" y="3205163"/>
          <p14:tracePt t="15657" x="8013700" y="3205163"/>
          <p14:tracePt t="15659" x="8021638" y="3205163"/>
          <p14:tracePt t="15662" x="8029575" y="3205163"/>
          <p14:tracePt t="15663" x="8037513" y="3205163"/>
          <p14:tracePt t="15665" x="8045450" y="3205163"/>
          <p14:tracePt t="15667" x="8053388" y="3205163"/>
          <p14:tracePt t="15669" x="8061325" y="3205163"/>
          <p14:tracePt t="15671" x="8069263" y="3205163"/>
          <p14:tracePt t="15673" x="8077200" y="3205163"/>
          <p14:tracePt t="15675" x="8085138" y="3205163"/>
          <p14:tracePt t="15678" x="8093075" y="3205163"/>
          <p14:tracePt t="15679" x="8101013" y="3205163"/>
          <p14:tracePt t="15681" x="8108950" y="3205163"/>
          <p14:tracePt t="15683" x="8116888" y="3205163"/>
          <p14:tracePt t="15686" x="8124825" y="3205163"/>
          <p14:tracePt t="15687" x="8132763" y="3205163"/>
          <p14:tracePt t="15690" x="8140700" y="3205163"/>
          <p14:tracePt t="15692" x="8148638" y="3205163"/>
          <p14:tracePt t="15694" x="8148638" y="3197225"/>
          <p14:tracePt t="15695" x="8156575" y="3197225"/>
          <p14:tracePt t="15696" x="8164513" y="3197225"/>
          <p14:tracePt t="15697" x="8172450" y="3197225"/>
          <p14:tracePt t="15701" x="8180388" y="3197225"/>
          <p14:tracePt t="15703" x="8189913" y="3197225"/>
          <p14:tracePt t="15705" x="8197850" y="3197225"/>
          <p14:tracePt t="15707" x="8205788" y="3197225"/>
          <p14:tracePt t="15710" x="8213725" y="3197225"/>
          <p14:tracePt t="15713" x="8221663" y="3197225"/>
          <p14:tracePt t="15714" x="8221663" y="3189288"/>
          <p14:tracePt t="15715" x="8229600" y="3189288"/>
          <p14:tracePt t="15718" x="8237538" y="3189288"/>
          <p14:tracePt t="15721" x="8245475" y="3189288"/>
          <p14:tracePt t="15723" x="8253413" y="3189288"/>
          <p14:tracePt t="15725" x="8261350" y="3189288"/>
          <p14:tracePt t="15728" x="8269288" y="3189288"/>
          <p14:tracePt t="15731" x="8277225" y="3189288"/>
          <p14:tracePt t="15733" x="8277225" y="3181350"/>
          <p14:tracePt t="15735" x="8285163" y="3181350"/>
          <p14:tracePt t="15738" x="8293100" y="3181350"/>
          <p14:tracePt t="15741" x="8301038" y="3181350"/>
          <p14:tracePt t="15744" x="8308975" y="3181350"/>
          <p14:tracePt t="15748" x="8316913" y="3181350"/>
          <p14:tracePt t="15752" x="8324850" y="3181350"/>
          <p14:tracePt t="15754" x="8332788" y="3181350"/>
          <p14:tracePt t="15756" x="8332788" y="3173413"/>
          <p14:tracePt t="15758" x="8340725" y="3173413"/>
          <p14:tracePt t="15762" x="8348663" y="3173413"/>
          <p14:tracePt t="15764" x="8348663" y="3165475"/>
          <p14:tracePt t="15766" x="8356600" y="3165475"/>
          <p14:tracePt t="15768" x="8364538" y="3165475"/>
          <p14:tracePt t="15772" x="8372475" y="3165475"/>
          <p14:tracePt t="15775" x="8380413" y="3165475"/>
          <p14:tracePt t="15779" x="8388350" y="3165475"/>
          <p14:tracePt t="15781" x="8396288" y="3165475"/>
          <p14:tracePt t="15785" x="8404225" y="3165475"/>
          <p14:tracePt t="15788" x="8412163" y="3165475"/>
          <p14:tracePt t="15791" x="8420100" y="3165475"/>
          <p14:tracePt t="15793" x="8428038" y="3165475"/>
          <p14:tracePt t="15796" x="8435975" y="3165475"/>
          <p14:tracePt t="15799" x="8443913" y="3165475"/>
          <p14:tracePt t="15801" x="8443913" y="3157538"/>
          <p14:tracePt t="15802" x="8451850" y="3157538"/>
          <p14:tracePt t="15804" x="8459788" y="3157538"/>
          <p14:tracePt t="15807" x="8467725" y="3157538"/>
          <p14:tracePt t="15809" x="8475663" y="3157538"/>
          <p14:tracePt t="15812" x="8483600" y="3157538"/>
          <p14:tracePt t="15813" x="8491538" y="3157538"/>
          <p14:tracePt t="15816" x="8499475" y="3157538"/>
          <p14:tracePt t="15818" x="8507413" y="3157538"/>
          <p14:tracePt t="15820" x="8515350" y="3157538"/>
          <p14:tracePt t="15823" x="8523288" y="3157538"/>
          <p14:tracePt t="15824" x="8531225" y="3157538"/>
          <p14:tracePt t="15826" x="8540750" y="3157538"/>
          <p14:tracePt t="15828" x="8548688" y="3157538"/>
          <p14:tracePt t="15830" x="8556625" y="3157538"/>
          <p14:tracePt t="15831" x="8564563" y="3157538"/>
          <p14:tracePt t="15833" x="8572500" y="3157538"/>
          <p14:tracePt t="15835" x="8588375" y="3157538"/>
          <p14:tracePt t="15837" x="8596313" y="3157538"/>
          <p14:tracePt t="15839" x="8604250" y="3157538"/>
          <p14:tracePt t="15840" x="8612188" y="3157538"/>
          <p14:tracePt t="15842" x="8620125" y="3157538"/>
          <p14:tracePt t="15844" x="8636000" y="3157538"/>
          <p14:tracePt t="15846" x="8643938" y="3157538"/>
          <p14:tracePt t="15848" x="8651875" y="3157538"/>
          <p14:tracePt t="15849" x="8659813" y="3157538"/>
          <p14:tracePt t="15850" x="8667750" y="3157538"/>
          <p14:tracePt t="15852" x="8675688" y="3157538"/>
          <p14:tracePt t="15853" x="8683625" y="3157538"/>
          <p14:tracePt t="15854" x="8691563" y="3157538"/>
          <p14:tracePt t="15856" x="8699500" y="3157538"/>
          <p14:tracePt t="15857" x="8707438" y="3157538"/>
          <p14:tracePt t="15858" x="8715375" y="3157538"/>
          <p14:tracePt t="15860" x="8723313" y="3157538"/>
          <p14:tracePt t="15861" x="8731250" y="3157538"/>
          <p14:tracePt t="15862" x="8739188" y="3157538"/>
          <p14:tracePt t="15863" x="8747125" y="3157538"/>
          <p14:tracePt t="15865" x="8763000" y="3157538"/>
          <p14:tracePt t="15867" x="8770938" y="3157538"/>
          <p14:tracePt t="15868" x="8778875" y="3157538"/>
          <p14:tracePt t="15869" x="8786813" y="3157538"/>
          <p14:tracePt t="15870" x="8794750" y="3157538"/>
          <p14:tracePt t="15871" x="8802688" y="3157538"/>
          <p14:tracePt t="15873" x="8818563" y="3157538"/>
          <p14:tracePt t="15875" x="8826500" y="3157538"/>
          <p14:tracePt t="15876" x="8834438" y="3157538"/>
          <p14:tracePt t="15877" x="8842375" y="3157538"/>
          <p14:tracePt t="15879" x="8850313" y="3157538"/>
          <p14:tracePt t="15880" x="8858250" y="3157538"/>
          <p14:tracePt t="15881" x="8866188" y="3157538"/>
          <p14:tracePt t="15882" x="8874125" y="3157538"/>
          <p14:tracePt t="15883" x="8883650" y="3157538"/>
          <p14:tracePt t="15884" x="8891588" y="3157538"/>
          <p14:tracePt t="15885" x="8899525" y="3157538"/>
          <p14:tracePt t="15886" x="8915400" y="3157538"/>
          <p14:tracePt t="15888" x="8923338" y="3157538"/>
          <p14:tracePt t="15889" x="8931275" y="3157538"/>
          <p14:tracePt t="15891" x="8955088" y="3157538"/>
          <p14:tracePt t="15893" x="8963025" y="3157538"/>
          <p14:tracePt t="15895" x="8978900" y="3157538"/>
          <p14:tracePt t="15896" x="8994775" y="3157538"/>
          <p14:tracePt t="15898" x="9010650" y="3157538"/>
          <p14:tracePt t="15900" x="9018588" y="3157538"/>
          <p14:tracePt t="15901" x="9034463" y="3157538"/>
          <p14:tracePt t="15903" x="9042400" y="3157538"/>
          <p14:tracePt t="15904" x="9050338" y="3157538"/>
          <p14:tracePt t="15906" x="9066213" y="3157538"/>
          <p14:tracePt t="15907" x="9074150" y="3157538"/>
          <p14:tracePt t="15908" x="9082088" y="3157538"/>
          <p14:tracePt t="15909" x="9090025" y="3157538"/>
          <p14:tracePt t="15910" x="9105900" y="3157538"/>
          <p14:tracePt t="15911" x="9113838" y="3157538"/>
          <p14:tracePt t="15912" x="9121775" y="3157538"/>
          <p14:tracePt t="15913" x="9129713" y="3157538"/>
          <p14:tracePt t="15915" x="9145588" y="3157538"/>
          <p14:tracePt t="15917" x="9153525" y="3157538"/>
          <p14:tracePt t="15918" x="9169400" y="3157538"/>
          <p14:tracePt t="15920" x="9177338" y="3157538"/>
          <p14:tracePt t="15921" x="9185275" y="3157538"/>
          <p14:tracePt t="15922" x="9193213" y="3157538"/>
          <p14:tracePt t="15923" x="9201150" y="3165475"/>
          <p14:tracePt t="15925" x="9217025" y="3165475"/>
          <p14:tracePt t="15927" x="9224963" y="3165475"/>
          <p14:tracePt t="15928" x="9234488" y="3165475"/>
          <p14:tracePt t="15930" x="9250363" y="3165475"/>
          <p14:tracePt t="15932" x="9258300" y="3165475"/>
          <p14:tracePt t="15933" x="9266238" y="3165475"/>
          <p14:tracePt t="15934" x="9274175" y="3165475"/>
          <p14:tracePt t="15936" x="9282113" y="3165475"/>
          <p14:tracePt t="15937" x="9290050" y="3165475"/>
          <p14:tracePt t="15938" x="9297988" y="3165475"/>
          <p14:tracePt t="15940" x="9305925" y="3165475"/>
          <p14:tracePt t="15942" x="9313863" y="3165475"/>
          <p14:tracePt t="15944" x="9329738" y="3165475"/>
          <p14:tracePt t="15946" x="9337675" y="3165475"/>
          <p14:tracePt t="15947" x="9345613" y="3165475"/>
          <p14:tracePt t="15949" x="9353550" y="3165475"/>
          <p14:tracePt t="15951" x="9361488" y="3165475"/>
          <p14:tracePt t="15954" x="9369425" y="3165475"/>
          <p14:tracePt t="15956" x="9377363" y="3165475"/>
          <p14:tracePt t="15957" x="9385300" y="3165475"/>
          <p14:tracePt t="15959" x="9385300" y="3173413"/>
          <p14:tracePt t="15960" x="9393238" y="3173413"/>
          <p14:tracePt t="15964" x="9401175" y="3173413"/>
          <p14:tracePt t="15965" x="9409113" y="3173413"/>
          <p14:tracePt t="15969" x="9417050" y="3173413"/>
          <p14:tracePt t="15975" x="9424988" y="3173413"/>
          <p14:tracePt t="15983" x="9432925" y="3173413"/>
          <p14:tracePt t="15994" x="9440863" y="3173413"/>
          <p14:tracePt t="16051" x="9448800" y="3173413"/>
          <p14:tracePt t="16066" x="9456738" y="3173413"/>
          <p14:tracePt t="16079" x="9464675" y="3173413"/>
          <p14:tracePt t="16085" x="9472613" y="3173413"/>
          <p14:tracePt t="16096" x="9480550" y="3173413"/>
          <p14:tracePt t="16106" x="9488488" y="3173413"/>
          <p14:tracePt t="16117" x="9496425" y="3173413"/>
          <p14:tracePt t="16126" x="9504363" y="3173413"/>
          <p14:tracePt t="16131" x="9512300" y="3173413"/>
          <p14:tracePt t="16138" x="9512300" y="3165475"/>
          <p14:tracePt t="16143" x="9520238" y="3165475"/>
          <p14:tracePt t="16155" x="9528175" y="3165475"/>
          <p14:tracePt t="16168" x="9536113" y="3165475"/>
          <p14:tracePt t="16190" x="9551988" y="3157538"/>
          <p14:tracePt t="16202" x="9559925" y="3157538"/>
          <p14:tracePt t="16217" x="9567863" y="3157538"/>
          <p14:tracePt t="16230" x="9575800" y="3157538"/>
          <p14:tracePt t="16517" x="9575800" y="3165475"/>
          <p14:tracePt t="16519" x="9575800" y="3173413"/>
          <p14:tracePt t="16522" x="9567863" y="3173413"/>
          <p14:tracePt t="16524" x="9567863" y="3181350"/>
          <p14:tracePt t="16528" x="9567863" y="3189288"/>
          <p14:tracePt t="16531" x="9559925" y="3197225"/>
          <p14:tracePt t="16533" x="9559925" y="3205163"/>
          <p14:tracePt t="16537" x="9559925" y="3213100"/>
          <p14:tracePt t="16540" x="9551988" y="3221038"/>
          <p14:tracePt t="16544" x="9551988" y="3228975"/>
          <p14:tracePt t="16545" x="9551988" y="3236913"/>
          <p14:tracePt t="16546" x="9544050" y="3236913"/>
          <p14:tracePt t="16549" x="9544050" y="3244850"/>
          <p14:tracePt t="16550" x="9536113" y="3244850"/>
          <p14:tracePt t="16551" x="9536113" y="3252788"/>
          <p14:tracePt t="16554" x="9536113" y="3262313"/>
          <p14:tracePt t="16556" x="9528175" y="3270250"/>
          <p14:tracePt t="16558" x="9528175" y="3278188"/>
          <p14:tracePt t="16560" x="9520238" y="3278188"/>
          <p14:tracePt t="16561" x="9520238" y="3286125"/>
          <p14:tracePt t="16564" x="9520238" y="3294063"/>
          <p14:tracePt t="16565" x="9512300" y="3302000"/>
          <p14:tracePt t="16566" x="9504363" y="3302000"/>
          <p14:tracePt t="16567" x="9504363" y="3309938"/>
          <p14:tracePt t="16569" x="9504363" y="3317875"/>
          <p14:tracePt t="16570" x="9496425" y="3317875"/>
          <p14:tracePt t="16571" x="9496425" y="3325813"/>
          <p14:tracePt t="16573" x="9496425" y="3333750"/>
          <p14:tracePt t="16574" x="9488488" y="3341688"/>
          <p14:tracePt t="16576" x="9480550" y="3349625"/>
          <p14:tracePt t="16578" x="9480550" y="3357563"/>
          <p14:tracePt t="16579" x="9472613" y="3365500"/>
          <p14:tracePt t="16580" x="9464675" y="3365500"/>
          <p14:tracePt t="16581" x="9464675" y="3373438"/>
          <p14:tracePt t="16582" x="9456738" y="3381375"/>
          <p14:tracePt t="16583" x="9456738" y="3389313"/>
          <p14:tracePt t="16585" x="9448800" y="3397250"/>
          <p14:tracePt t="16586" x="9440863" y="3413125"/>
          <p14:tracePt t="16588" x="9432925" y="3421063"/>
          <p14:tracePt t="16590" x="9424988" y="3429000"/>
          <p14:tracePt t="16592" x="9417050" y="3436938"/>
          <p14:tracePt t="16593" x="9417050" y="3444875"/>
          <p14:tracePt t="16594" x="9409113" y="3452813"/>
          <p14:tracePt t="16595" x="9409113" y="3460750"/>
          <p14:tracePt t="16596" x="9401175" y="3460750"/>
          <p14:tracePt t="16597" x="9393238" y="3468688"/>
          <p14:tracePt t="16598" x="9393238" y="3476625"/>
          <p14:tracePt t="16599" x="9385300" y="3476625"/>
          <p14:tracePt t="16600" x="9385300" y="3484563"/>
          <p14:tracePt t="16601" x="9377363" y="3492500"/>
          <p14:tracePt t="16602" x="9377363" y="3500438"/>
          <p14:tracePt t="16603" x="9369425" y="3500438"/>
          <p14:tracePt t="16604" x="9369425" y="3508375"/>
          <p14:tracePt t="16605" x="9361488" y="3516313"/>
          <p14:tracePt t="16607" x="9353550" y="3524250"/>
          <p14:tracePt t="16609" x="9345613" y="3540125"/>
          <p14:tracePt t="16611" x="9337675" y="3540125"/>
          <p14:tracePt t="16612" x="9337675" y="3548063"/>
          <p14:tracePt t="16613" x="9329738" y="3556000"/>
          <p14:tracePt t="16615" x="9329738" y="3563938"/>
          <p14:tracePt t="16616" x="9321800" y="3563938"/>
          <p14:tracePt t="16617" x="9321800" y="3571875"/>
          <p14:tracePt t="16618" x="9313863" y="3571875"/>
          <p14:tracePt t="16619" x="9305925" y="3587750"/>
          <p14:tracePt t="16622" x="9297988" y="3595688"/>
          <p14:tracePt t="16623" x="9297988" y="3605213"/>
          <p14:tracePt t="16624" x="9290050" y="3613150"/>
          <p14:tracePt t="16626" x="9282113" y="3613150"/>
          <p14:tracePt t="16627" x="9282113" y="3621088"/>
          <p14:tracePt t="16628" x="9274175" y="3621088"/>
          <p14:tracePt t="16629" x="9274175" y="3629025"/>
          <p14:tracePt t="16631" x="9266238" y="3629025"/>
          <p14:tracePt t="16632" x="9266238" y="3636963"/>
          <p14:tracePt t="16633" x="9266238" y="3644900"/>
          <p14:tracePt t="16635" x="9258300" y="3644900"/>
          <p14:tracePt t="16637" x="9250363" y="3652838"/>
          <p14:tracePt t="16640" x="9242425" y="3660775"/>
          <p14:tracePt t="16644" x="9242425" y="3668713"/>
          <p14:tracePt t="16645" x="9234488" y="3668713"/>
          <p14:tracePt t="16647" x="9234488" y="3676650"/>
          <p14:tracePt t="16650" x="9224963" y="3676650"/>
          <p14:tracePt t="16652" x="9224963" y="3684588"/>
          <p14:tracePt t="16653" x="9217025" y="3684588"/>
          <p14:tracePt t="16657" x="9217025" y="3692525"/>
          <p14:tracePt t="16659" x="9209088" y="3692525"/>
          <p14:tracePt t="16666" x="9209088" y="3700463"/>
          <p14:tracePt t="16751" x="9201150" y="3700463"/>
          <p14:tracePt t="16886" x="9201150" y="3692525"/>
          <p14:tracePt t="16899" x="9193213" y="3692525"/>
          <p14:tracePt t="16905" x="9193213" y="3684588"/>
          <p14:tracePt t="16923" x="9185275" y="3684588"/>
          <p14:tracePt t="16925" x="9185275" y="3676650"/>
          <p14:tracePt t="16935" x="9185275" y="3668713"/>
          <p14:tracePt t="16972" x="9185275" y="3660775"/>
          <p14:tracePt t="16998" x="9185275" y="3652838"/>
          <p14:tracePt t="17015" x="9185275" y="3644900"/>
          <p14:tracePt t="17022" x="9185275" y="3636963"/>
          <p14:tracePt t="17034" x="9185275" y="3629025"/>
          <p14:tracePt t="17045" x="9185275" y="3621088"/>
          <p14:tracePt t="17048" x="9193213" y="3621088"/>
          <p14:tracePt t="17056" x="9193213" y="3613150"/>
          <p14:tracePt t="17061" x="9193213" y="3605213"/>
          <p14:tracePt t="17065" x="9201150" y="3605213"/>
          <p14:tracePt t="17075" x="9201150" y="3595688"/>
          <p14:tracePt t="17088" x="9209088" y="3595688"/>
          <p14:tracePt t="17094" x="9209088" y="3587750"/>
          <p14:tracePt t="17110" x="9217025" y="3587750"/>
          <p14:tracePt t="17118" x="9217025" y="3579813"/>
          <p14:tracePt t="17148" x="9224963" y="3579813"/>
          <p14:tracePt t="17165" x="9234488" y="3579813"/>
          <p14:tracePt t="17189" x="9242425" y="3579813"/>
          <p14:tracePt t="17209" x="9250363" y="3571875"/>
          <p14:tracePt t="17215" x="9258300" y="3571875"/>
          <p14:tracePt t="17225" x="9266238" y="3571875"/>
          <p14:tracePt t="17233" x="9266238" y="3563938"/>
          <p14:tracePt t="17234" x="9274175" y="3563938"/>
          <p14:tracePt t="17243" x="9274175" y="3556000"/>
          <p14:tracePt t="17244" x="9282113" y="3556000"/>
          <p14:tracePt t="17249" x="9290050" y="3556000"/>
          <p14:tracePt t="17250" x="9290050" y="3548063"/>
          <p14:tracePt t="17254" x="9290050" y="3540125"/>
          <p14:tracePt t="17257" x="9297988" y="3540125"/>
          <p14:tracePt t="17261" x="9297988" y="3532188"/>
          <p14:tracePt t="17267" x="9305925" y="3532188"/>
          <p14:tracePt t="17268" x="9305925" y="3524250"/>
          <p14:tracePt t="17276" x="9305925" y="3516313"/>
          <p14:tracePt t="17280" x="9313863" y="3516313"/>
          <p14:tracePt t="17281" x="9313863" y="3508375"/>
          <p14:tracePt t="17295" x="9321800" y="3508375"/>
          <p14:tracePt t="34040" x="9313863" y="3500438"/>
          <p14:tracePt t="34043" x="9305925" y="3500438"/>
          <p14:tracePt t="34044" x="9297988" y="3492500"/>
          <p14:tracePt t="34046" x="9290050" y="3484563"/>
          <p14:tracePt t="34047" x="9282113" y="3484563"/>
          <p14:tracePt t="34048" x="9274175" y="3476625"/>
          <p14:tracePt t="34050" x="9266238" y="3476625"/>
          <p14:tracePt t="34051" x="9258300" y="3468688"/>
          <p14:tracePt t="34053" x="9250363" y="3460750"/>
          <p14:tracePt t="34054" x="9234488" y="3460750"/>
          <p14:tracePt t="34055" x="9224963" y="3452813"/>
          <p14:tracePt t="34056" x="9217025" y="3452813"/>
          <p14:tracePt t="34057" x="9209088" y="3444875"/>
          <p14:tracePt t="34059" x="9185275" y="3436938"/>
          <p14:tracePt t="34060" x="9177338" y="3429000"/>
          <p14:tracePt t="34061" x="9169400" y="3429000"/>
          <p14:tracePt t="34062" x="9153525" y="3421063"/>
          <p14:tracePt t="34063" x="9137650" y="3413125"/>
          <p14:tracePt t="34064" x="9121775" y="3405188"/>
          <p14:tracePt t="34065" x="9113838" y="3405188"/>
          <p14:tracePt t="34066" x="9105900" y="3397250"/>
          <p14:tracePt t="34067" x="9097963" y="3389313"/>
          <p14:tracePt t="34068" x="9082088" y="3389313"/>
          <p14:tracePt t="34069" x="9066213" y="3381375"/>
          <p14:tracePt t="34070" x="9058275" y="3373438"/>
          <p14:tracePt t="34071" x="9034463" y="3365500"/>
          <p14:tracePt t="34072" x="9010650" y="3357563"/>
          <p14:tracePt t="34074" x="8994775" y="3341688"/>
          <p14:tracePt t="34075" x="8978900" y="3333750"/>
          <p14:tracePt t="34076" x="8963025" y="3325813"/>
          <p14:tracePt t="34078" x="8939213" y="3317875"/>
          <p14:tracePt t="34079" x="8931275" y="3309938"/>
          <p14:tracePt t="34080" x="8923338" y="3309938"/>
          <p14:tracePt t="34081" x="8907463" y="3302000"/>
          <p14:tracePt t="34083" x="8899525" y="3294063"/>
          <p14:tracePt t="34084" x="8883650" y="3294063"/>
          <p14:tracePt t="34085" x="8874125" y="3286125"/>
          <p14:tracePt t="34086" x="8858250" y="3278188"/>
          <p14:tracePt t="34087" x="8850313" y="3270250"/>
          <p14:tracePt t="34088" x="8842375" y="3270250"/>
          <p14:tracePt t="34089" x="8834438" y="3270250"/>
          <p14:tracePt t="34091" x="8826500" y="3262313"/>
          <p14:tracePt t="34094" x="8818563" y="3252788"/>
          <p14:tracePt t="34097" x="8810625" y="3252788"/>
          <p14:tracePt t="34099" x="8802688" y="3252788"/>
          <p14:tracePt t="34232" x="8802688" y="3262313"/>
          <p14:tracePt t="34234" x="8802688" y="3270250"/>
          <p14:tracePt t="34236" x="8802688" y="3278188"/>
          <p14:tracePt t="34237" x="8802688" y="3286125"/>
          <p14:tracePt t="34239" x="8802688" y="3294063"/>
          <p14:tracePt t="34242" x="8802688" y="3302000"/>
          <p14:tracePt t="34242" x="8802688" y="3309938"/>
          <p14:tracePt t="34244" x="8802688" y="3317875"/>
          <p14:tracePt t="34246" x="8802688" y="3333750"/>
          <p14:tracePt t="34247" x="8810625" y="3333750"/>
          <p14:tracePt t="34248" x="8810625" y="3341688"/>
          <p14:tracePt t="34250" x="8810625" y="3349625"/>
          <p14:tracePt t="34252" x="8810625" y="3357563"/>
          <p14:tracePt t="34253" x="8818563" y="3365500"/>
          <p14:tracePt t="34254" x="8818563" y="3373438"/>
          <p14:tracePt t="34256" x="8818563" y="3381375"/>
          <p14:tracePt t="34257" x="8826500" y="3389313"/>
          <p14:tracePt t="34259" x="8826500" y="3397250"/>
          <p14:tracePt t="34261" x="8834438" y="3405188"/>
          <p14:tracePt t="34262" x="8834438" y="3413125"/>
          <p14:tracePt t="34263" x="8842375" y="3421063"/>
          <p14:tracePt t="34265" x="8842375" y="3429000"/>
          <p14:tracePt t="34266" x="8850313" y="3429000"/>
          <p14:tracePt t="34267" x="8850313" y="3436938"/>
          <p14:tracePt t="34269" x="8858250" y="3452813"/>
          <p14:tracePt t="34271" x="8866188" y="3460750"/>
          <p14:tracePt t="34273" x="8874125" y="3468688"/>
          <p14:tracePt t="34275" x="8874125" y="3484563"/>
          <p14:tracePt t="34277" x="8891588" y="3492500"/>
          <p14:tracePt t="34278" x="8891588" y="3500438"/>
          <p14:tracePt t="34280" x="8899525" y="3508375"/>
          <p14:tracePt t="34282" x="8907463" y="3516313"/>
          <p14:tracePt t="34283" x="8907463" y="3524250"/>
          <p14:tracePt t="34286" x="8915400" y="3532188"/>
          <p14:tracePt t="34287" x="8923338" y="3532188"/>
          <p14:tracePt t="34288" x="8923338" y="3540125"/>
          <p14:tracePt t="34289" x="8931275" y="3540125"/>
          <p14:tracePt t="34291" x="8939213" y="3556000"/>
          <p14:tracePt t="34293" x="8939213" y="3563938"/>
          <p14:tracePt t="34294" x="8947150" y="3563938"/>
          <p14:tracePt t="34295" x="8955088" y="3571875"/>
          <p14:tracePt t="34297" x="8963025" y="3579813"/>
          <p14:tracePt t="34298" x="8963025" y="3587750"/>
          <p14:tracePt t="34299" x="8970963" y="3587750"/>
          <p14:tracePt t="34300" x="8970963" y="3595688"/>
          <p14:tracePt t="34301" x="8978900" y="3595688"/>
          <p14:tracePt t="34302" x="8986838" y="3605213"/>
          <p14:tracePt t="34304" x="8994775" y="3605213"/>
          <p14:tracePt t="34305" x="8994775" y="3613150"/>
          <p14:tracePt t="34306" x="9002713" y="3621088"/>
          <p14:tracePt t="34308" x="9010650" y="3621088"/>
          <p14:tracePt t="34310" x="9018588" y="3629025"/>
          <p14:tracePt t="34311" x="9026525" y="3629025"/>
          <p14:tracePt t="34312" x="9026525" y="3636963"/>
          <p14:tracePt t="34313" x="9034463" y="3636963"/>
          <p14:tracePt t="34314" x="9034463" y="3644900"/>
          <p14:tracePt t="34315" x="9042400" y="3652838"/>
          <p14:tracePt t="34316" x="9050338" y="3652838"/>
          <p14:tracePt t="34318" x="9058275" y="3660775"/>
          <p14:tracePt t="34320" x="9066213" y="3660775"/>
          <p14:tracePt t="34321" x="9074150" y="3668713"/>
          <p14:tracePt t="34322" x="9082088" y="3668713"/>
          <p14:tracePt t="34323" x="9090025" y="3676650"/>
          <p14:tracePt t="34325" x="9097963" y="3684588"/>
          <p14:tracePt t="34326" x="9105900" y="3684588"/>
          <p14:tracePt t="34327" x="9105900" y="3692525"/>
          <p14:tracePt t="34328" x="9113838" y="3692525"/>
          <p14:tracePt t="34330" x="9121775" y="3700463"/>
          <p14:tracePt t="34332" x="9137650" y="3708400"/>
          <p14:tracePt t="34334" x="9145588" y="3716338"/>
          <p14:tracePt t="34336" x="9153525" y="3716338"/>
          <p14:tracePt t="34337" x="9161463" y="3724275"/>
          <p14:tracePt t="34339" x="9169400" y="3724275"/>
          <p14:tracePt t="34341" x="9177338" y="3740150"/>
          <p14:tracePt t="34343" x="9193213" y="3748088"/>
          <p14:tracePt t="34344" x="9201150" y="3748088"/>
          <p14:tracePt t="34346" x="9217025" y="3756025"/>
          <p14:tracePt t="34347" x="9217025" y="3763963"/>
          <p14:tracePt t="34348" x="9234488" y="3763963"/>
          <p14:tracePt t="34349" x="9234488" y="3771900"/>
          <p14:tracePt t="34350" x="9242425" y="3771900"/>
          <p14:tracePt t="34351" x="9250363" y="3779838"/>
          <p14:tracePt t="34353" x="9266238" y="3787775"/>
          <p14:tracePt t="34354" x="9282113" y="3795713"/>
          <p14:tracePt t="34355" x="9282113" y="3803650"/>
          <p14:tracePt t="34356" x="9297988" y="3803650"/>
          <p14:tracePt t="34357" x="9305925" y="3811588"/>
          <p14:tracePt t="34358" x="9313863" y="3811588"/>
          <p14:tracePt t="34360" x="9329738" y="3819525"/>
          <p14:tracePt t="34361" x="9345613" y="3827463"/>
          <p14:tracePt t="34362" x="9353550" y="3835400"/>
          <p14:tracePt t="34363" x="9353550" y="3843338"/>
          <p14:tracePt t="34364" x="9369425" y="3843338"/>
          <p14:tracePt t="34365" x="9377363" y="3843338"/>
          <p14:tracePt t="34366" x="9385300" y="3859213"/>
          <p14:tracePt t="34367" x="9401175" y="3859213"/>
          <p14:tracePt t="34368" x="9409113" y="3867150"/>
          <p14:tracePt t="34369" x="9417050" y="3867150"/>
          <p14:tracePt t="34370" x="9424988" y="3875088"/>
          <p14:tracePt t="34371" x="9432925" y="3875088"/>
          <p14:tracePt t="34372" x="9440863" y="3883025"/>
          <p14:tracePt t="34373" x="9456738" y="3890963"/>
          <p14:tracePt t="34375" x="9472613" y="3898900"/>
          <p14:tracePt t="34376" x="9488488" y="3906838"/>
          <p14:tracePt t="34378" x="9496425" y="3914775"/>
          <p14:tracePt t="34379" x="9512300" y="3922713"/>
          <p14:tracePt t="34380" x="9520238" y="3930650"/>
          <p14:tracePt t="34381" x="9528175" y="3930650"/>
          <p14:tracePt t="34382" x="9536113" y="3938588"/>
          <p14:tracePt t="34383" x="9551988" y="3938588"/>
          <p14:tracePt t="34384" x="9567863" y="3956050"/>
          <p14:tracePt t="34385" x="9575800" y="3963988"/>
          <p14:tracePt t="34386" x="9593263" y="3963988"/>
          <p14:tracePt t="34387" x="9601200" y="3979863"/>
          <p14:tracePt t="34388" x="9609138" y="3979863"/>
          <p14:tracePt t="34389" x="9625013" y="3987800"/>
          <p14:tracePt t="34391" x="9640888" y="3995738"/>
          <p14:tracePt t="34392" x="9648825" y="3995738"/>
          <p14:tracePt t="34393" x="9656763" y="4011613"/>
          <p14:tracePt t="34395" x="9672638" y="4019550"/>
          <p14:tracePt t="34396" x="9688513" y="4027488"/>
          <p14:tracePt t="34398" x="9696450" y="4035425"/>
          <p14:tracePt t="34399" x="9712325" y="4043363"/>
          <p14:tracePt t="34401" x="9720263" y="4051300"/>
          <p14:tracePt t="34402" x="9728200" y="4051300"/>
          <p14:tracePt t="34403" x="9744075" y="4051300"/>
          <p14:tracePt t="34404" x="9744075" y="4067175"/>
          <p14:tracePt t="34405" x="9752013" y="4067175"/>
          <p14:tracePt t="34406" x="9759950" y="4067175"/>
          <p14:tracePt t="34407" x="9775825" y="4083050"/>
          <p14:tracePt t="34408" x="9783763" y="4083050"/>
          <p14:tracePt t="34409" x="9791700" y="4090988"/>
          <p14:tracePt t="34411" x="9807575" y="4098925"/>
          <p14:tracePt t="34412" x="9807575" y="4106863"/>
          <p14:tracePt t="34413" x="9815513" y="4106863"/>
          <p14:tracePt t="34414" x="9823450" y="4106863"/>
          <p14:tracePt t="34415" x="9831388" y="4114800"/>
          <p14:tracePt t="34417" x="9839325" y="4122738"/>
          <p14:tracePt t="34418" x="9847263" y="4122738"/>
          <p14:tracePt t="34419" x="9855200" y="4130675"/>
          <p14:tracePt t="34420" x="9863138" y="4130675"/>
          <p14:tracePt t="34421" x="9871075" y="4138613"/>
          <p14:tracePt t="34422" x="9886950" y="4146550"/>
          <p14:tracePt t="34424" x="9894888" y="4146550"/>
          <p14:tracePt t="34426" x="9910763" y="4154488"/>
          <p14:tracePt t="34427" x="9918700" y="4154488"/>
          <p14:tracePt t="34428" x="9918700" y="4162425"/>
          <p14:tracePt t="34429" x="9936163" y="4162425"/>
          <p14:tracePt t="34431" x="9944100" y="4162425"/>
          <p14:tracePt t="34432" x="9952038" y="4170363"/>
          <p14:tracePt t="34433" x="9959975" y="4170363"/>
          <p14:tracePt t="34434" x="9967913" y="4170363"/>
          <p14:tracePt t="34435" x="9975850" y="4178300"/>
          <p14:tracePt t="34436" x="9983788" y="4178300"/>
          <p14:tracePt t="34437" x="9991725" y="4178300"/>
          <p14:tracePt t="34438" x="9999663" y="4178300"/>
          <p14:tracePt t="34439" x="10007600" y="4178300"/>
          <p14:tracePt t="34441" x="10015538" y="4186238"/>
          <p14:tracePt t="34442" x="10031413" y="4186238"/>
          <p14:tracePt t="34443" x="10039350" y="4186238"/>
          <p14:tracePt t="34445" x="10055225" y="4186238"/>
          <p14:tracePt t="34446" x="10063163" y="4186238"/>
          <p14:tracePt t="34447" x="10071100" y="4186238"/>
          <p14:tracePt t="34448" x="10086975" y="4186238"/>
          <p14:tracePt t="34450" x="10094913" y="4186238"/>
          <p14:tracePt t="34451" x="10110788" y="4186238"/>
          <p14:tracePt t="34453" x="10118725" y="4186238"/>
          <p14:tracePt t="34454" x="10134600" y="4186238"/>
          <p14:tracePt t="34455" x="10142538" y="4186238"/>
          <p14:tracePt t="34456" x="10150475" y="4186238"/>
          <p14:tracePt t="34457" x="10158413" y="4186238"/>
          <p14:tracePt t="34459" x="10166350" y="4186238"/>
          <p14:tracePt t="34459" x="10174288" y="4186238"/>
          <p14:tracePt t="34460" x="10182225" y="4186238"/>
          <p14:tracePt t="34461" x="10190163" y="4186238"/>
          <p14:tracePt t="34462" x="10198100" y="4186238"/>
          <p14:tracePt t="34463" x="10213975" y="4186238"/>
          <p14:tracePt t="34465" x="10221913" y="4186238"/>
          <p14:tracePt t="34466" x="10237788" y="4186238"/>
          <p14:tracePt t="34467" x="10253663" y="4186238"/>
          <p14:tracePt t="34469" x="10269538" y="4186238"/>
          <p14:tracePt t="34470" x="10279063" y="4186238"/>
          <p14:tracePt t="34472" x="10294938" y="4186238"/>
          <p14:tracePt t="34473" x="10302875" y="4186238"/>
          <p14:tracePt t="34475" x="10318750" y="4186238"/>
          <p14:tracePt t="34476" x="10326688" y="4186238"/>
          <p14:tracePt t="34478" x="10334625" y="4186238"/>
          <p14:tracePt t="34479" x="10350500" y="4186238"/>
          <p14:tracePt t="34481" x="10358438" y="4186238"/>
          <p14:tracePt t="34482" x="10366375" y="4186238"/>
          <p14:tracePt t="34483" x="10374313" y="4186238"/>
          <p14:tracePt t="34484" x="10382250" y="4186238"/>
          <p14:tracePt t="34485" x="10390188" y="4186238"/>
          <p14:tracePt t="34486" x="10398125" y="4186238"/>
          <p14:tracePt t="34487" x="10414000" y="4186238"/>
          <p14:tracePt t="34488" x="10429875" y="4186238"/>
          <p14:tracePt t="34490" x="10437813" y="4186238"/>
          <p14:tracePt t="34491" x="10445750" y="4186238"/>
          <p14:tracePt t="34492" x="10453688" y="4186238"/>
          <p14:tracePt t="34493" x="10461625" y="4186238"/>
          <p14:tracePt t="34495" x="10469563" y="4186238"/>
          <p14:tracePt t="34497" x="10485438" y="4186238"/>
          <p14:tracePt t="34499" x="10493375" y="4186238"/>
          <p14:tracePt t="34501" x="10509250" y="4186238"/>
          <p14:tracePt t="34503" x="10517188" y="4186238"/>
          <p14:tracePt t="34505" x="10525125" y="4186238"/>
          <p14:tracePt t="34506" x="10533063" y="4186238"/>
          <p14:tracePt t="34508" x="10541000" y="4186238"/>
          <p14:tracePt t="34509" x="10548938" y="4186238"/>
          <p14:tracePt t="34510" x="10556875" y="4186238"/>
          <p14:tracePt t="34512" x="10564813" y="4186238"/>
          <p14:tracePt t="34514" x="10572750" y="4186238"/>
          <p14:tracePt t="34516" x="10580688" y="4186238"/>
          <p14:tracePt t="34518" x="10588625" y="4186238"/>
          <p14:tracePt t="34521" x="10596563" y="4186238"/>
          <p14:tracePt t="34524" x="10604500" y="4186238"/>
          <p14:tracePt t="34527" x="10612438" y="4186238"/>
          <p14:tracePt t="34529" x="10620375" y="4186238"/>
          <p14:tracePt t="34533" x="10629900" y="4186238"/>
          <p14:tracePt t="34538" x="10637838" y="4186238"/>
          <p14:tracePt t="34539" x="10637838" y="4178300"/>
          <p14:tracePt t="34543" x="10645775" y="4178300"/>
          <p14:tracePt t="34544" x="10645775" y="4170363"/>
          <p14:tracePt t="34545" x="10653713" y="4170363"/>
          <p14:tracePt t="34551" x="10661650" y="4170363"/>
          <p14:tracePt t="34556" x="10661650" y="4162425"/>
          <p14:tracePt t="34558" x="10669588" y="4162425"/>
          <p14:tracePt t="34561" x="10677525" y="4162425"/>
          <p14:tracePt t="34563" x="10685463" y="4162425"/>
          <p14:tracePt t="34564" x="10685463" y="4154488"/>
          <p14:tracePt t="34568" x="10693400" y="4154488"/>
          <p14:tracePt t="34570" x="10693400" y="4146550"/>
          <p14:tracePt t="34573" x="10701338" y="4138613"/>
          <p14:tracePt t="34577" x="10701338" y="4130675"/>
          <p14:tracePt t="34578" x="10709275" y="4130675"/>
          <p14:tracePt t="34580" x="10717213" y="4130675"/>
          <p14:tracePt t="34581" x="10717213" y="4122738"/>
          <p14:tracePt t="34584" x="10725150" y="4114800"/>
          <p14:tracePt t="34587" x="10733088" y="4106863"/>
          <p14:tracePt t="34589" x="10733088" y="4098925"/>
          <p14:tracePt t="34592" x="10741025" y="4090988"/>
          <p14:tracePt t="34594" x="10748963" y="4083050"/>
          <p14:tracePt t="34596" x="10756900" y="4083050"/>
          <p14:tracePt t="34597" x="10756900" y="4075113"/>
          <p14:tracePt t="34598" x="10756900" y="4067175"/>
          <p14:tracePt t="34600" x="10764838" y="4059238"/>
          <p14:tracePt t="34603" x="10764838" y="4051300"/>
          <p14:tracePt t="34604" x="10772775" y="4051300"/>
          <p14:tracePt t="34605" x="10772775" y="4043363"/>
          <p14:tracePt t="34608" x="10772775" y="4035425"/>
          <p14:tracePt t="34609" x="10780713" y="4027488"/>
          <p14:tracePt t="34611" x="10788650" y="4019550"/>
          <p14:tracePt t="34614" x="10788650" y="4011613"/>
          <p14:tracePt t="34615" x="10788650" y="4003675"/>
          <p14:tracePt t="34617" x="10796588" y="3995738"/>
          <p14:tracePt t="34620" x="10796588" y="3987800"/>
          <p14:tracePt t="34622" x="10796588" y="3979863"/>
          <p14:tracePt t="34623" x="10796588" y="3971925"/>
          <p14:tracePt t="34626" x="10796588" y="3963988"/>
          <p14:tracePt t="34628" x="10796588" y="3956050"/>
          <p14:tracePt t="34631" x="10796588" y="3948113"/>
          <p14:tracePt t="34632" x="10796588" y="3938588"/>
          <p14:tracePt t="34634" x="10796588" y="3930650"/>
          <p14:tracePt t="34636" x="10796588" y="3922713"/>
          <p14:tracePt t="34639" x="10796588" y="3914775"/>
          <p14:tracePt t="34640" x="10796588" y="3906838"/>
          <p14:tracePt t="34643" x="10796588" y="3898900"/>
          <p14:tracePt t="34646" x="10796588" y="3890963"/>
          <p14:tracePt t="34650" x="10796588" y="3883025"/>
          <p14:tracePt t="34651" x="10796588" y="3875088"/>
          <p14:tracePt t="34654" x="10788650" y="3867150"/>
          <p14:tracePt t="34658" x="10780713" y="3859213"/>
          <p14:tracePt t="34660" x="10772775" y="3851275"/>
          <p14:tracePt t="34662" x="10772775" y="3843338"/>
          <p14:tracePt t="34664" x="10764838" y="3835400"/>
          <p14:tracePt t="34666" x="10756900" y="3835400"/>
          <p14:tracePt t="34667" x="10756900" y="3827463"/>
          <p14:tracePt t="34668" x="10748963" y="3827463"/>
          <p14:tracePt t="34671" x="10741025" y="3819525"/>
          <p14:tracePt t="34673" x="10733088" y="3811588"/>
          <p14:tracePt t="34675" x="10725150" y="3811588"/>
          <p14:tracePt t="34676" x="10725150" y="3803650"/>
          <p14:tracePt t="34677" x="10717213" y="3803650"/>
          <p14:tracePt t="34678" x="10709275" y="3803650"/>
          <p14:tracePt t="34679" x="10709275" y="3795713"/>
          <p14:tracePt t="34680" x="10701338" y="3795713"/>
          <p14:tracePt t="34682" x="10693400" y="3787775"/>
          <p14:tracePt t="34683" x="10685463" y="3787775"/>
          <p14:tracePt t="34684" x="10677525" y="3779838"/>
          <p14:tracePt t="34685" x="10669588" y="3779838"/>
          <p14:tracePt t="34687" x="10661650" y="3779838"/>
          <p14:tracePt t="34688" x="10653713" y="3771900"/>
          <p14:tracePt t="34689" x="10645775" y="3771900"/>
          <p14:tracePt t="34690" x="10637838" y="3771900"/>
          <p14:tracePt t="34691" x="10629900" y="3771900"/>
          <p14:tracePt t="34693" x="10620375" y="3771900"/>
          <p14:tracePt t="34694" x="10604500" y="3763963"/>
          <p14:tracePt t="34696" x="10596563" y="3763963"/>
          <p14:tracePt t="34697" x="10580688" y="3763963"/>
          <p14:tracePt t="34698" x="10572750" y="3756025"/>
          <p14:tracePt t="34699" x="10564813" y="3756025"/>
          <p14:tracePt t="34700" x="10556875" y="3756025"/>
          <p14:tracePt t="34701" x="10548938" y="3756025"/>
          <p14:tracePt t="34702" x="10541000" y="3756025"/>
          <p14:tracePt t="34703" x="10525125" y="3748088"/>
          <p14:tracePt t="34704" x="10517188" y="3748088"/>
          <p14:tracePt t="34705" x="10509250" y="3748088"/>
          <p14:tracePt t="34706" x="10493375" y="3748088"/>
          <p14:tracePt t="34707" x="10469563" y="3740150"/>
          <p14:tracePt t="34708" x="10461625" y="3740150"/>
          <p14:tracePt t="34709" x="10453688" y="3740150"/>
          <p14:tracePt t="34711" x="10437813" y="3740150"/>
          <p14:tracePt t="34711" x="10421938" y="3740150"/>
          <p14:tracePt t="34712" x="10414000" y="3740150"/>
          <p14:tracePt t="34713" x="10406063" y="3740150"/>
          <p14:tracePt t="34714" x="10390188" y="3740150"/>
          <p14:tracePt t="34715" x="10374313" y="3740150"/>
          <p14:tracePt t="34716" x="10366375" y="3740150"/>
          <p14:tracePt t="34717" x="10350500" y="3740150"/>
          <p14:tracePt t="34718" x="10342563" y="3740150"/>
          <p14:tracePt t="34719" x="10334625" y="3740150"/>
          <p14:tracePt t="34720" x="10318750" y="3740150"/>
          <p14:tracePt t="34721" x="10310813" y="3740150"/>
          <p14:tracePt t="34722" x="10294938" y="3740150"/>
          <p14:tracePt t="34723" x="10279063" y="3740150"/>
          <p14:tracePt t="34724" x="10253663" y="3740150"/>
          <p14:tracePt t="34726" x="10229850" y="3740150"/>
          <p14:tracePt t="34727" x="10213975" y="3740150"/>
          <p14:tracePt t="34728" x="10206038" y="3740150"/>
          <p14:tracePt t="34729" x="10182225" y="3740150"/>
          <p14:tracePt t="34730" x="10166350" y="3740150"/>
          <p14:tracePt t="34731" x="10158413" y="3740150"/>
          <p14:tracePt t="34732" x="10142538" y="3748088"/>
          <p14:tracePt t="34733" x="10134600" y="3748088"/>
          <p14:tracePt t="34734" x="10118725" y="3748088"/>
          <p14:tracePt t="34735" x="10110788" y="3748088"/>
          <p14:tracePt t="34736" x="10094913" y="3756025"/>
          <p14:tracePt t="34737" x="10079038" y="3756025"/>
          <p14:tracePt t="34738" x="10063163" y="3756025"/>
          <p14:tracePt t="34739" x="10047288" y="3756025"/>
          <p14:tracePt t="34740" x="10039350" y="3756025"/>
          <p14:tracePt t="34741" x="10023475" y="3756025"/>
          <p14:tracePt t="34742" x="9991725" y="3763963"/>
          <p14:tracePt t="34743" x="9975850" y="3763963"/>
          <p14:tracePt t="34744" x="9967913" y="3763963"/>
          <p14:tracePt t="34745" x="9952038" y="3771900"/>
          <p14:tracePt t="34746" x="9944100" y="3771900"/>
          <p14:tracePt t="34747" x="9926638" y="3779838"/>
          <p14:tracePt t="34748" x="9910763" y="3779838"/>
          <p14:tracePt t="34749" x="9902825" y="3779838"/>
          <p14:tracePt t="34750" x="9886950" y="3779838"/>
          <p14:tracePt t="34751" x="9871075" y="3779838"/>
          <p14:tracePt t="34752" x="9863138" y="3787775"/>
          <p14:tracePt t="34753" x="9855200" y="3787775"/>
          <p14:tracePt t="34754" x="9839325" y="3795713"/>
          <p14:tracePt t="34756" x="9823450" y="3795713"/>
          <p14:tracePt t="34757" x="9815513" y="3795713"/>
          <p14:tracePt t="34758" x="9807575" y="3803650"/>
          <p14:tracePt t="34760" x="9783763" y="3811588"/>
          <p14:tracePt t="34761" x="9759950" y="3811588"/>
          <p14:tracePt t="34762" x="9752013" y="3811588"/>
          <p14:tracePt t="34763" x="9736138" y="3819525"/>
          <p14:tracePt t="34764" x="9728200" y="3819525"/>
          <p14:tracePt t="34765" x="9720263" y="3827463"/>
          <p14:tracePt t="34766" x="9712325" y="3827463"/>
          <p14:tracePt t="34767" x="9704388" y="3827463"/>
          <p14:tracePt t="34768" x="9696450" y="3835400"/>
          <p14:tracePt t="34769" x="9688513" y="3835400"/>
          <p14:tracePt t="34770" x="9680575" y="3843338"/>
          <p14:tracePt t="34771" x="9672638" y="3843338"/>
          <p14:tracePt t="34772" x="9656763" y="3851275"/>
          <p14:tracePt t="34775" x="9640888" y="3859213"/>
          <p14:tracePt t="34775" x="9632950" y="3859213"/>
          <p14:tracePt t="34777" x="9617075" y="3867150"/>
          <p14:tracePt t="34779" x="9601200" y="3867150"/>
          <p14:tracePt t="34780" x="9601200" y="3875088"/>
          <p14:tracePt t="34781" x="9593263" y="3883025"/>
          <p14:tracePt t="34782" x="9585325" y="3883025"/>
          <p14:tracePt t="34783" x="9575800" y="3883025"/>
          <p14:tracePt t="34784" x="9575800" y="3890963"/>
          <p14:tracePt t="34785" x="9567863" y="3890963"/>
          <p14:tracePt t="34786" x="9559925" y="3898900"/>
          <p14:tracePt t="34787" x="9551988" y="3898900"/>
          <p14:tracePt t="34788" x="9544050" y="3898900"/>
          <p14:tracePt t="34789" x="9544050" y="3906838"/>
          <p14:tracePt t="34790" x="9536113" y="3914775"/>
          <p14:tracePt t="34792" x="9528175" y="3922713"/>
          <p14:tracePt t="34793" x="9520238" y="3922713"/>
          <p14:tracePt t="34795" x="9512300" y="3930650"/>
          <p14:tracePt t="34797" x="9504363" y="3938588"/>
          <p14:tracePt t="34798" x="9504363" y="3948113"/>
          <p14:tracePt t="34799" x="9496425" y="3948113"/>
          <p14:tracePt t="34800" x="9488488" y="3956050"/>
          <p14:tracePt t="34802" x="9480550" y="3963988"/>
          <p14:tracePt t="34804" x="9472613" y="3971925"/>
          <p14:tracePt t="34805" x="9472613" y="3979863"/>
          <p14:tracePt t="34807" x="9456738" y="3987800"/>
          <p14:tracePt t="34809" x="9448800" y="3995738"/>
          <p14:tracePt t="34810" x="9448800" y="4003675"/>
          <p14:tracePt t="34811" x="9448800" y="4011613"/>
          <p14:tracePt t="34812" x="9440863" y="4011613"/>
          <p14:tracePt t="34813" x="9432925" y="4019550"/>
          <p14:tracePt t="34814" x="9432925" y="4027488"/>
          <p14:tracePt t="34815" x="9424988" y="4027488"/>
          <p14:tracePt t="34816" x="9424988" y="4035425"/>
          <p14:tracePt t="34817" x="9417050" y="4043363"/>
          <p14:tracePt t="34819" x="9409113" y="4051300"/>
          <p14:tracePt t="34820" x="9409113" y="4059238"/>
          <p14:tracePt t="34822" x="9401175" y="4067175"/>
          <p14:tracePt t="34823" x="9401175" y="4075113"/>
          <p14:tracePt t="34825" x="9385300" y="4090988"/>
          <p14:tracePt t="34827" x="9385300" y="4098925"/>
          <p14:tracePt t="34828" x="9377363" y="4106863"/>
          <p14:tracePt t="34829" x="9377363" y="4114800"/>
          <p14:tracePt t="34830" x="9369425" y="4114800"/>
          <p14:tracePt t="34831" x="9361488" y="4130675"/>
          <p14:tracePt t="34832" x="9353550" y="4138613"/>
          <p14:tracePt t="34833" x="9345613" y="4146550"/>
          <p14:tracePt t="34835" x="9337675" y="4162425"/>
          <p14:tracePt t="34837" x="9337675" y="4170363"/>
          <p14:tracePt t="34838" x="9329738" y="4178300"/>
          <p14:tracePt t="34839" x="9329738" y="4186238"/>
          <p14:tracePt t="34840" x="9321800" y="4194175"/>
          <p14:tracePt t="34841" x="9321800" y="4202113"/>
          <p14:tracePt t="34843" x="9321800" y="4210050"/>
          <p14:tracePt t="34845" x="9321800" y="4217988"/>
          <p14:tracePt t="34845" x="9313863" y="4225925"/>
          <p14:tracePt t="34847" x="9313863" y="4233863"/>
          <p14:tracePt t="34848" x="9313863" y="4241800"/>
          <p14:tracePt t="34850" x="9313863" y="4257675"/>
          <p14:tracePt t="34852" x="9313863" y="4265613"/>
          <p14:tracePt t="34853" x="9313863" y="4281488"/>
          <p14:tracePt t="34855" x="9313863" y="4291013"/>
          <p14:tracePt t="34857" x="9313863" y="4298950"/>
          <p14:tracePt t="34858" x="9313863" y="4306888"/>
          <p14:tracePt t="34860" x="9313863" y="4314825"/>
          <p14:tracePt t="34861" x="9313863" y="4322763"/>
          <p14:tracePt t="34862" x="9313863" y="4330700"/>
          <p14:tracePt t="34864" x="9313863" y="4338638"/>
          <p14:tracePt t="34866" x="9313863" y="4346575"/>
          <p14:tracePt t="34868" x="9313863" y="4354513"/>
          <p14:tracePt t="34869" x="9313863" y="4362450"/>
          <p14:tracePt t="34871" x="9313863" y="4370388"/>
          <p14:tracePt t="34873" x="9313863" y="4378325"/>
          <p14:tracePt t="34876" x="9313863" y="4386263"/>
          <p14:tracePt t="34877" x="9313863" y="4394200"/>
          <p14:tracePt t="34878" x="9313863" y="4402138"/>
          <p14:tracePt t="34880" x="9321800" y="4410075"/>
          <p14:tracePt t="34882" x="9321800" y="4418013"/>
          <p14:tracePt t="34884" x="9321800" y="4425950"/>
          <p14:tracePt t="34885" x="9329738" y="4425950"/>
          <p14:tracePt t="34886" x="9329738" y="4433888"/>
          <p14:tracePt t="34888" x="9337675" y="4441825"/>
          <p14:tracePt t="34890" x="9337675" y="4449763"/>
          <p14:tracePt t="34892" x="9345613" y="4457700"/>
          <p14:tracePt t="34894" x="9345613" y="4465638"/>
          <p14:tracePt t="34895" x="9353550" y="4465638"/>
          <p14:tracePt t="34896" x="9353550" y="4473575"/>
          <p14:tracePt t="34898" x="9361488" y="4473575"/>
          <p14:tracePt t="34899" x="9369425" y="4489450"/>
          <p14:tracePt t="34902" x="9377363" y="4497388"/>
          <p14:tracePt t="34904" x="9385300" y="4505325"/>
          <p14:tracePt t="34905" x="9393238" y="4505325"/>
          <p14:tracePt t="34907" x="9401175" y="4513263"/>
          <p14:tracePt t="34909" x="9409113" y="4521200"/>
          <p14:tracePt t="34911" x="9417050" y="4529138"/>
          <p14:tracePt t="34913" x="9424988" y="4537075"/>
          <p14:tracePt t="34914" x="9432925" y="4537075"/>
          <p14:tracePt t="34916" x="9440863" y="4537075"/>
          <p14:tracePt t="34917" x="9440863" y="4545013"/>
          <p14:tracePt t="34918" x="9456738" y="4552950"/>
          <p14:tracePt t="34919" x="9464675" y="4552950"/>
          <p14:tracePt t="34920" x="9464675" y="4560888"/>
          <p14:tracePt t="34921" x="9472613" y="4560888"/>
          <p14:tracePt t="34922" x="9480550" y="4560888"/>
          <p14:tracePt t="34923" x="9488488" y="4560888"/>
          <p14:tracePt t="34925" x="9496425" y="4568825"/>
          <p14:tracePt t="34927" x="9512300" y="4576763"/>
          <p14:tracePt t="34928" x="9520238" y="4576763"/>
          <p14:tracePt t="34929" x="9528175" y="4576763"/>
          <p14:tracePt t="34930" x="9536113" y="4584700"/>
          <p14:tracePt t="34931" x="9544050" y="4584700"/>
          <p14:tracePt t="34932" x="9551988" y="4592638"/>
          <p14:tracePt t="34933" x="9559925" y="4592638"/>
          <p14:tracePt t="34934" x="9567863" y="4592638"/>
          <p14:tracePt t="34935" x="9575800" y="4592638"/>
          <p14:tracePt t="34936" x="9585325" y="4600575"/>
          <p14:tracePt t="34937" x="9601200" y="4600575"/>
          <p14:tracePt t="34938" x="9609138" y="4600575"/>
          <p14:tracePt t="34939" x="9617075" y="4608513"/>
          <p14:tracePt t="34940" x="9632950" y="4608513"/>
          <p14:tracePt t="34941" x="9640888" y="4608513"/>
          <p14:tracePt t="34943" x="9656763" y="4608513"/>
          <p14:tracePt t="34944" x="9680575" y="4616450"/>
          <p14:tracePt t="34945" x="9688513" y="4616450"/>
          <p14:tracePt t="34946" x="9696450" y="4616450"/>
          <p14:tracePt t="34947" x="9720263" y="4624388"/>
          <p14:tracePt t="34948" x="9736138" y="4624388"/>
          <p14:tracePt t="34949" x="9744075" y="4624388"/>
          <p14:tracePt t="34950" x="9752013" y="4624388"/>
          <p14:tracePt t="34951" x="9767888" y="4624388"/>
          <p14:tracePt t="34952" x="9783763" y="4624388"/>
          <p14:tracePt t="34953" x="9791700" y="4624388"/>
          <p14:tracePt t="34954" x="9799638" y="4624388"/>
          <p14:tracePt t="34955" x="9815513" y="4633913"/>
          <p14:tracePt t="34956" x="9839325" y="4633913"/>
          <p14:tracePt t="34957" x="9847263" y="4633913"/>
          <p14:tracePt t="34959" x="9863138" y="4633913"/>
          <p14:tracePt t="34960" x="9886950" y="4633913"/>
          <p14:tracePt t="34961" x="9910763" y="4633913"/>
          <p14:tracePt t="34962" x="9936163" y="4641850"/>
          <p14:tracePt t="34963" x="9952038" y="4641850"/>
          <p14:tracePt t="34964" x="9967913" y="4641850"/>
          <p14:tracePt t="34965" x="9983788" y="4641850"/>
          <p14:tracePt t="34966" x="9999663" y="4641850"/>
          <p14:tracePt t="34967" x="10007600" y="4641850"/>
          <p14:tracePt t="34968" x="10023475" y="4641850"/>
          <p14:tracePt t="34969" x="10047288" y="4641850"/>
          <p14:tracePt t="34970" x="10063163" y="4641850"/>
          <p14:tracePt t="34971" x="10079038" y="4641850"/>
          <p14:tracePt t="34972" x="10094913" y="4641850"/>
          <p14:tracePt t="34973" x="10110788" y="4641850"/>
          <p14:tracePt t="34975" x="10158413" y="4641850"/>
          <p14:tracePt t="34976" x="10174288" y="4641850"/>
          <p14:tracePt t="34977" x="10190163" y="4641850"/>
          <p14:tracePt t="34978" x="10213975" y="4641850"/>
          <p14:tracePt t="34979" x="10229850" y="4641850"/>
          <p14:tracePt t="34980" x="10245725" y="4641850"/>
          <p14:tracePt t="34981" x="10261600" y="4641850"/>
          <p14:tracePt t="34982" x="10269538" y="4641850"/>
          <p14:tracePt t="34983" x="10287000" y="4641850"/>
          <p14:tracePt t="34984" x="10310813" y="4641850"/>
          <p14:tracePt t="34985" x="10350500" y="4641850"/>
          <p14:tracePt t="34986" x="10366375" y="4641850"/>
          <p14:tracePt t="34987" x="10382250" y="4641850"/>
          <p14:tracePt t="34988" x="10390188" y="4641850"/>
          <p14:tracePt t="34989" x="10406063" y="4633913"/>
          <p14:tracePt t="34990" x="10429875" y="4633913"/>
          <p14:tracePt t="34991" x="10445750" y="4633913"/>
          <p14:tracePt t="34993" x="10453688" y="4633913"/>
          <p14:tracePt t="34993" x="10469563" y="4633913"/>
          <p14:tracePt t="34994" x="10485438" y="4633913"/>
          <p14:tracePt t="34995" x="10501313" y="4633913"/>
          <p14:tracePt t="34996" x="10525125" y="4633913"/>
          <p14:tracePt t="34997" x="10548938" y="4624388"/>
          <p14:tracePt t="34998" x="10556875" y="4624388"/>
          <p14:tracePt t="34999" x="10572750" y="4624388"/>
          <p14:tracePt t="35000" x="10580688" y="4616450"/>
          <p14:tracePt t="35001" x="10604500" y="4616450"/>
          <p14:tracePt t="35002" x="10620375" y="4608513"/>
          <p14:tracePt t="35004" x="10637838" y="4608513"/>
          <p14:tracePt t="35005" x="10645775" y="4608513"/>
          <p14:tracePt t="35006" x="10661650" y="4608513"/>
          <p14:tracePt t="35007" x="10677525" y="4608513"/>
          <p14:tracePt t="35009" x="10701338" y="4600575"/>
          <p14:tracePt t="35010" x="10725150" y="4592638"/>
          <p14:tracePt t="35011" x="10741025" y="4592638"/>
          <p14:tracePt t="35012" x="10748963" y="4592638"/>
          <p14:tracePt t="35013" x="10756900" y="4592638"/>
          <p14:tracePt t="35014" x="10772775" y="4584700"/>
          <p14:tracePt t="35015" x="10780713" y="4584700"/>
          <p14:tracePt t="35016" x="10788650" y="4576763"/>
          <p14:tracePt t="35017" x="10796588" y="4576763"/>
          <p14:tracePt t="35018" x="10812463" y="4568825"/>
          <p14:tracePt t="35019" x="10820400" y="4568825"/>
          <p14:tracePt t="35020" x="10828338" y="4568825"/>
          <p14:tracePt t="35021" x="10844213" y="4568825"/>
          <p14:tracePt t="35022" x="10852150" y="4560888"/>
          <p14:tracePt t="35023" x="10860088" y="4560888"/>
          <p14:tracePt t="35025" x="10875963" y="4552950"/>
          <p14:tracePt t="35027" x="10891838" y="4552950"/>
          <p14:tracePt t="35028" x="10899775" y="4552950"/>
          <p14:tracePt t="35029" x="10899775" y="4545013"/>
          <p14:tracePt t="35030" x="10915650" y="4545013"/>
          <p14:tracePt t="35032" x="10923588" y="4545013"/>
          <p14:tracePt t="35033" x="10931525" y="4545013"/>
          <p14:tracePt t="35034" x="10931525" y="4537075"/>
          <p14:tracePt t="35035" x="10947400" y="4529138"/>
          <p14:tracePt t="35037" x="10955338" y="4529138"/>
          <p14:tracePt t="35039" x="10963275" y="4529138"/>
          <p14:tracePt t="35040" x="10971213" y="4529138"/>
          <p14:tracePt t="35042" x="10971213" y="4521200"/>
          <p14:tracePt t="35044" x="10980738" y="4521200"/>
          <p14:tracePt t="35046" x="10988675" y="4521200"/>
          <p14:tracePt t="35048" x="10988675" y="4513263"/>
          <p14:tracePt t="35049" x="10996613" y="4513263"/>
          <p14:tracePt t="35050" x="11004550" y="4513263"/>
          <p14:tracePt t="35054" x="11012488" y="4505325"/>
          <p14:tracePt t="35057" x="11020425" y="4497388"/>
          <p14:tracePt t="35061" x="11028363" y="4497388"/>
          <p14:tracePt t="35063" x="11036300" y="4497388"/>
          <p14:tracePt t="35064" x="11036300" y="4489450"/>
          <p14:tracePt t="35068" x="11044238" y="4489450"/>
          <p14:tracePt t="35072" x="11052175" y="4481513"/>
          <p14:tracePt t="35077" x="11060113" y="4481513"/>
          <p14:tracePt t="35080" x="11068050" y="4481513"/>
          <p14:tracePt t="35082" x="11068050" y="4473575"/>
          <p14:tracePt t="35083" x="11075988" y="4473575"/>
          <p14:tracePt t="35088" x="11083925" y="4473575"/>
          <p14:tracePt t="35092" x="11083925" y="4465638"/>
          <p14:tracePt t="35224" x="11075988" y="4473575"/>
          <p14:tracePt t="35228" x="11068050" y="4473575"/>
          <p14:tracePt t="35229" x="11060113" y="4481513"/>
          <p14:tracePt t="35232" x="11052175" y="4481513"/>
          <p14:tracePt t="35234" x="11052175" y="4489450"/>
          <p14:tracePt t="35235" x="11044238" y="4489450"/>
          <p14:tracePt t="35238" x="11036300" y="4489450"/>
          <p14:tracePt t="35239" x="11028363" y="4497388"/>
          <p14:tracePt t="35242" x="11020425" y="4505325"/>
          <p14:tracePt t="35245" x="11012488" y="4505325"/>
          <p14:tracePt t="35247" x="11012488" y="4513263"/>
          <p14:tracePt t="35248" x="11004550" y="4513263"/>
          <p14:tracePt t="35249" x="10996613" y="4513263"/>
          <p14:tracePt t="35252" x="10988675" y="4513263"/>
          <p14:tracePt t="35255" x="10988675" y="4521200"/>
          <p14:tracePt t="35256" x="10980738" y="4521200"/>
          <p14:tracePt t="35260" x="10971213" y="4521200"/>
          <p14:tracePt t="35262" x="10963275" y="4521200"/>
          <p14:tracePt t="35267" x="10955338" y="4521200"/>
          <p14:tracePt t="35272" x="10947400" y="4521200"/>
          <p14:tracePt t="35277" x="10939463" y="4521200"/>
          <p14:tracePt t="35279" x="10931525" y="4521200"/>
          <p14:tracePt t="35283" x="10931525" y="4529138"/>
          <p14:tracePt t="35284" x="10923588" y="4529138"/>
          <p14:tracePt t="35287" x="10915650" y="4529138"/>
          <p14:tracePt t="35290" x="10907713" y="4529138"/>
          <p14:tracePt t="35292" x="10899775" y="4529138"/>
          <p14:tracePt t="35294" x="10891838" y="4529138"/>
          <p14:tracePt t="35296" x="10883900" y="4529138"/>
          <p14:tracePt t="35298" x="10875963" y="4537075"/>
          <p14:tracePt t="35299" x="10868025" y="4537075"/>
          <p14:tracePt t="35301" x="10860088" y="4537075"/>
          <p14:tracePt t="35302" x="10852150" y="4537075"/>
          <p14:tracePt t="35304" x="10844213" y="4537075"/>
          <p14:tracePt t="35305" x="10836275" y="4537075"/>
          <p14:tracePt t="35306" x="10828338" y="4537075"/>
          <p14:tracePt t="35308" x="10812463" y="4545013"/>
          <p14:tracePt t="35310" x="10804525" y="4545013"/>
          <p14:tracePt t="35311" x="10796588" y="4545013"/>
          <p14:tracePt t="35312" x="10788650" y="4545013"/>
          <p14:tracePt t="35313" x="10772775" y="4545013"/>
          <p14:tracePt t="35315" x="10764838" y="4545013"/>
          <p14:tracePt t="35316" x="10756900" y="4545013"/>
          <p14:tracePt t="35317" x="10748963" y="4545013"/>
          <p14:tracePt t="35318" x="10748963" y="4552950"/>
          <p14:tracePt t="35319" x="10741025" y="4552950"/>
          <p14:tracePt t="35320" x="10725150" y="4552950"/>
          <p14:tracePt t="35322" x="10717213" y="4552950"/>
          <p14:tracePt t="35323" x="10701338" y="4560888"/>
          <p14:tracePt t="35324" x="10693400" y="4560888"/>
          <p14:tracePt t="35327" x="10669588" y="4560888"/>
          <p14:tracePt t="35328" x="10661650" y="4560888"/>
          <p14:tracePt t="35329" x="10653713" y="4560888"/>
          <p14:tracePt t="35330" x="10645775" y="4560888"/>
          <p14:tracePt t="35331" x="10637838" y="4568825"/>
          <p14:tracePt t="35332" x="10629900" y="4568825"/>
          <p14:tracePt t="35333" x="10612438" y="4568825"/>
          <p14:tracePt t="35335" x="10596563" y="4576763"/>
          <p14:tracePt t="35336" x="10588625" y="4576763"/>
          <p14:tracePt t="35337" x="10564813" y="4576763"/>
          <p14:tracePt t="35338" x="10556875" y="4576763"/>
          <p14:tracePt t="35339" x="10548938" y="4576763"/>
          <p14:tracePt t="35340" x="10541000" y="4576763"/>
          <p14:tracePt t="35342" x="10533063" y="4584700"/>
          <p14:tracePt t="35342" x="10517188" y="4584700"/>
          <p14:tracePt t="35344" x="10501313" y="4592638"/>
          <p14:tracePt t="35345" x="10493375" y="4592638"/>
          <p14:tracePt t="35346" x="10485438" y="4592638"/>
          <p14:tracePt t="35347" x="10477500" y="4592638"/>
          <p14:tracePt t="35348" x="10469563" y="4592638"/>
          <p14:tracePt t="35349" x="10461625" y="4592638"/>
          <p14:tracePt t="35350" x="10453688" y="4592638"/>
          <p14:tracePt t="35351" x="10445750" y="4592638"/>
          <p14:tracePt t="35352" x="10437813" y="4600575"/>
          <p14:tracePt t="35353" x="10429875" y="4600575"/>
          <p14:tracePt t="35354" x="10421938" y="4600575"/>
          <p14:tracePt t="35355" x="10406063" y="4600575"/>
          <p14:tracePt t="35356" x="10398125" y="4600575"/>
          <p14:tracePt t="35357" x="10390188" y="4608513"/>
          <p14:tracePt t="35360" x="10374313" y="4608513"/>
          <p14:tracePt t="35361" x="10366375" y="4608513"/>
          <p14:tracePt t="35362" x="10358438" y="4608513"/>
          <p14:tracePt t="35363" x="10350500" y="4608513"/>
          <p14:tracePt t="35364" x="10342563" y="4608513"/>
          <p14:tracePt t="35366" x="10334625" y="4608513"/>
          <p14:tracePt t="35367" x="10326688" y="4608513"/>
          <p14:tracePt t="35368" x="10318750" y="4608513"/>
          <p14:tracePt t="35369" x="10318750" y="4616450"/>
          <p14:tracePt t="35370" x="10310813" y="4616450"/>
          <p14:tracePt t="35372" x="10294938" y="4616450"/>
          <p14:tracePt t="35374" x="10287000" y="4616450"/>
          <p14:tracePt t="35377" x="10279063" y="4616450"/>
          <p14:tracePt t="35378" x="10269538" y="4616450"/>
          <p14:tracePt t="35379" x="10261600" y="4616450"/>
          <p14:tracePt t="35382" x="10253663" y="4616450"/>
          <p14:tracePt t="35672" x="10245725" y="4608513"/>
          <p14:tracePt t="35678" x="10245725" y="4600575"/>
          <p14:tracePt t="35681" x="10245725" y="4592638"/>
          <p14:tracePt t="35687" x="10245725" y="4584700"/>
          <p14:tracePt t="35692" x="10245725" y="4576763"/>
          <p14:tracePt t="35697" x="10245725" y="4568825"/>
          <p14:tracePt t="35698" x="10253663" y="4568825"/>
          <p14:tracePt t="35699" x="10253663" y="4560888"/>
          <p14:tracePt t="35703" x="10261600" y="4552950"/>
          <p14:tracePt t="35706" x="10269538" y="4552950"/>
          <p14:tracePt t="35707" x="10269538" y="4545013"/>
          <p14:tracePt t="35712" x="10269538" y="4537075"/>
          <p14:tracePt t="35713" x="10279063" y="4537075"/>
          <p14:tracePt t="35718" x="10279063" y="4529138"/>
          <p14:tracePt t="35719" x="10279063" y="4521200"/>
          <p14:tracePt t="35723" x="10287000" y="4521200"/>
          <p14:tracePt t="35727" x="10287000" y="4513263"/>
          <p14:tracePt t="35734" x="10287000" y="4505325"/>
          <p14:tracePt t="35744" x="10287000" y="4497388"/>
          <p14:tracePt t="35745" x="10294938" y="4497388"/>
          <p14:tracePt t="35747" x="10294938" y="4489450"/>
          <p14:tracePt t="35755" x="10294938" y="4481513"/>
          <p14:tracePt t="35757" x="10302875" y="4481513"/>
          <p14:tracePt t="35763" x="10302875" y="4473575"/>
          <p14:tracePt t="35771" x="10302875" y="4465638"/>
          <p14:tracePt t="35772" x="10310813" y="4465638"/>
          <p14:tracePt t="35776" x="10310813" y="4457700"/>
          <p14:tracePt t="35785" x="10310813" y="4449763"/>
          <p14:tracePt t="35795" x="10318750" y="4449763"/>
          <p14:tracePt t="35797" x="10318750" y="4441825"/>
          <p14:tracePt t="35817" x="10318750" y="4433888"/>
          <p14:tracePt t="35826" x="10318750" y="4425950"/>
          <p14:tracePt t="35837" x="10318750" y="4418013"/>
          <p14:tracePt t="35839" x="10326688" y="4418013"/>
          <p14:tracePt t="35848" x="10326688" y="4410075"/>
          <p14:tracePt t="35859" x="10326688" y="4402138"/>
          <p14:tracePt t="35861" x="10334625" y="4402138"/>
          <p14:tracePt t="35864" x="10334625" y="4394200"/>
          <p14:tracePt t="35881" x="10342563" y="4386263"/>
          <p14:tracePt t="35896" x="10350500" y="4386263"/>
          <p14:tracePt t="35919" x="10358438" y="4386263"/>
          <p14:tracePt t="35976" x="10366375" y="4386263"/>
          <p14:tracePt t="35978" x="10366375" y="4378325"/>
          <p14:tracePt t="36111" x="10358438" y="4378325"/>
          <p14:tracePt t="36117" x="10350500" y="4378325"/>
          <p14:tracePt t="36122" x="10342563" y="4378325"/>
          <p14:tracePt t="36125" x="10334625" y="4378325"/>
          <p14:tracePt t="36127" x="10326688" y="4378325"/>
          <p14:tracePt t="36129" x="10318750" y="4378325"/>
          <p14:tracePt t="36131" x="10318750" y="4386263"/>
          <p14:tracePt t="36132" x="10310813" y="4386263"/>
          <p14:tracePt t="36134" x="10302875" y="4386263"/>
          <p14:tracePt t="36135" x="10294938" y="4386263"/>
          <p14:tracePt t="36137" x="10287000" y="4394200"/>
          <p14:tracePt t="36138" x="10279063" y="4394200"/>
          <p14:tracePt t="36139" x="10279063" y="4402138"/>
          <p14:tracePt t="36140" x="10269538" y="4402138"/>
          <p14:tracePt t="36141" x="10261600" y="4402138"/>
          <p14:tracePt t="36143" x="10253663" y="4410075"/>
          <p14:tracePt t="36144" x="10237788" y="4410075"/>
          <p14:tracePt t="36145" x="10229850" y="4410075"/>
          <p14:tracePt t="36146" x="10221913" y="4418013"/>
          <p14:tracePt t="36147" x="10213975" y="4425950"/>
          <p14:tracePt t="36148" x="10198100" y="4425950"/>
          <p14:tracePt t="36149" x="10190163" y="4425950"/>
          <p14:tracePt t="36150" x="10182225" y="4433888"/>
          <p14:tracePt t="36151" x="10174288" y="4441825"/>
          <p14:tracePt t="36152" x="10158413" y="4441825"/>
          <p14:tracePt t="36153" x="10150475" y="4449763"/>
          <p14:tracePt t="36154" x="10142538" y="4457700"/>
          <p14:tracePt t="36155" x="10126663" y="4457700"/>
          <p14:tracePt t="36156" x="10102850" y="4465638"/>
          <p14:tracePt t="36157" x="10094913" y="4465638"/>
          <p14:tracePt t="36158" x="10079038" y="4473575"/>
          <p14:tracePt t="36159" x="10063163" y="4481513"/>
          <p14:tracePt t="36160" x="10047288" y="4481513"/>
          <p14:tracePt t="36162" x="10023475" y="4497388"/>
          <p14:tracePt t="36163" x="10007600" y="4497388"/>
          <p14:tracePt t="36164" x="9983788" y="4497388"/>
          <p14:tracePt t="36165" x="9967913" y="4505325"/>
          <p14:tracePt t="36166" x="9952038" y="4513263"/>
          <p14:tracePt t="36167" x="9936163" y="4521200"/>
          <p14:tracePt t="36177" x="9744075" y="4568825"/>
          <p14:tracePt t="36178" x="9712325" y="4576763"/>
          <p14:tracePt t="36179" x="9688513" y="4576763"/>
          <p14:tracePt t="36180" x="9672638" y="4576763"/>
          <p14:tracePt t="36181" x="9640888" y="4584700"/>
          <p14:tracePt t="36182" x="9617075" y="4592638"/>
          <p14:tracePt t="36183" x="9593263" y="4592638"/>
          <p14:tracePt t="36184" x="9567863" y="4600575"/>
          <p14:tracePt t="36185" x="9559925" y="4600575"/>
          <p14:tracePt t="36186" x="9544050" y="4600575"/>
          <p14:tracePt t="36187" x="9520238" y="4600575"/>
          <p14:tracePt t="36188" x="9496425" y="4600575"/>
          <p14:tracePt t="36189" x="9472613" y="4600575"/>
          <p14:tracePt t="36190" x="9440863" y="4608513"/>
          <p14:tracePt t="36191" x="9417050" y="4608513"/>
          <p14:tracePt t="36193" x="9369425" y="4616450"/>
          <p14:tracePt t="36194" x="9353550" y="4616450"/>
          <p14:tracePt t="36195" x="9305925" y="4624388"/>
          <p14:tracePt t="36196" x="9282113" y="4624388"/>
          <p14:tracePt t="36197" x="9258300" y="4633913"/>
          <p14:tracePt t="36198" x="9242425" y="4633913"/>
          <p14:tracePt t="36199" x="9217025" y="4633913"/>
          <p14:tracePt t="36200" x="9193213" y="4633913"/>
          <p14:tracePt t="36201" x="9185275" y="4633913"/>
          <p14:tracePt t="36202" x="9161463" y="4633913"/>
          <p14:tracePt t="36203" x="9113838" y="4641850"/>
          <p14:tracePt t="36204" x="9090025" y="4641850"/>
          <p14:tracePt t="36205" x="9066213" y="4641850"/>
          <p14:tracePt t="36206" x="9050338" y="4649788"/>
          <p14:tracePt t="36207" x="9026525" y="4649788"/>
          <p14:tracePt t="36208" x="8978900" y="4657725"/>
          <p14:tracePt t="36210" x="8955088" y="4657725"/>
          <p14:tracePt t="36210" x="8931275" y="4665663"/>
          <p14:tracePt t="36212" x="8899525" y="4665663"/>
          <p14:tracePt t="36213" x="8842375" y="4665663"/>
          <p14:tracePt t="36214" x="8818563" y="4665663"/>
          <p14:tracePt t="36215" x="8794750" y="4673600"/>
          <p14:tracePt t="36216" x="8786813" y="4673600"/>
          <p14:tracePt t="36217" x="8763000" y="4681538"/>
          <p14:tracePt t="36218" x="8707438" y="4689475"/>
          <p14:tracePt t="36219" x="8683625" y="4689475"/>
          <p14:tracePt t="36220" x="8659813" y="4697413"/>
          <p14:tracePt t="36221" x="8651875" y="4697413"/>
          <p14:tracePt t="36222" x="8628063" y="4697413"/>
          <p14:tracePt t="36223" x="8572500" y="4705350"/>
          <p14:tracePt t="36224" x="8548688" y="4705350"/>
          <p14:tracePt t="36225" x="8523288" y="4713288"/>
          <p14:tracePt t="36226" x="8515350" y="4713288"/>
          <p14:tracePt t="36228" x="8483600" y="4721225"/>
          <p14:tracePt t="36229" x="8412163" y="4737100"/>
          <p14:tracePt t="36230" x="8380413" y="4745038"/>
          <p14:tracePt t="36231" x="8372475" y="4745038"/>
          <p14:tracePt t="36232" x="8348663" y="4745038"/>
          <p14:tracePt t="36233" x="8301038" y="4760913"/>
          <p14:tracePt t="36234" x="8277225" y="4760913"/>
          <p14:tracePt t="36235" x="8253413" y="4768850"/>
          <p14:tracePt t="36236" x="8237538" y="4776788"/>
          <p14:tracePt t="36237" x="8213725" y="4784725"/>
          <p14:tracePt t="36238" x="8197850" y="4784725"/>
          <p14:tracePt t="36239" x="8180388" y="4784725"/>
          <p14:tracePt t="36240" x="8156575" y="4792663"/>
          <p14:tracePt t="36241" x="8108950" y="4808538"/>
          <p14:tracePt t="36243" x="8061325" y="4816475"/>
          <p14:tracePt t="36245" x="8029575" y="4824413"/>
          <p14:tracePt t="36246" x="8005763" y="4832350"/>
          <p14:tracePt t="36247" x="7989888" y="4840288"/>
          <p14:tracePt t="36248" x="7966075" y="4840288"/>
          <p14:tracePt t="36249" x="7950200" y="4840288"/>
          <p14:tracePt t="36250" x="7934325" y="4848225"/>
          <p14:tracePt t="36251" x="7910513" y="4848225"/>
          <p14:tracePt t="36252" x="7894638" y="4856163"/>
          <p14:tracePt t="36514" x="7894638" y="4848225"/>
          <p14:tracePt t="36526" x="7894638" y="4840288"/>
          <p14:tracePt t="36529" x="7894638" y="4832350"/>
          <p14:tracePt t="36535" x="7894638" y="4824413"/>
          <p14:tracePt t="36559" x="7886700" y="4824413"/>
          <p14:tracePt t="36563" x="7878763" y="4824413"/>
          <p14:tracePt t="36564" x="7870825" y="4824413"/>
          <p14:tracePt t="36568" x="7862888" y="4824413"/>
          <p14:tracePt t="36572" x="7854950" y="4824413"/>
          <p14:tracePt t="36579" x="7847013" y="4824413"/>
          <p14:tracePt t="36581" x="7839075" y="4824413"/>
          <p14:tracePt t="36589" x="7829550" y="4824413"/>
          <p14:tracePt t="36596" x="7821613" y="4824413"/>
          <p14:tracePt t="36603" x="7813675" y="4824413"/>
          <p14:tracePt t="36606" x="7805738" y="4824413"/>
          <p14:tracePt t="36611" x="7797800" y="4824413"/>
          <p14:tracePt t="36616" x="7789863" y="4824413"/>
          <p14:tracePt t="36617" x="7789863" y="4832350"/>
          <p14:tracePt t="36620" x="7781925" y="4832350"/>
          <p14:tracePt t="36623" x="7773988" y="4832350"/>
          <p14:tracePt t="36627" x="7766050" y="4840288"/>
          <p14:tracePt t="36631" x="7758113" y="4840288"/>
          <p14:tracePt t="36634" x="7750175" y="4840288"/>
          <p14:tracePt t="36636" x="7742238" y="4840288"/>
          <p14:tracePt t="36639" x="7734300" y="4840288"/>
          <p14:tracePt t="36641" x="7726363" y="4840288"/>
          <p14:tracePt t="36644" x="7718425" y="4840288"/>
          <p14:tracePt t="36645" x="7710488" y="4840288"/>
          <p14:tracePt t="36647" x="7702550" y="4840288"/>
          <p14:tracePt t="36648" x="7702550" y="4848225"/>
          <p14:tracePt t="36650" x="7694613" y="4848225"/>
          <p14:tracePt t="36652" x="7686675" y="4848225"/>
          <p14:tracePt t="36653" x="7678738" y="4848225"/>
          <p14:tracePt t="36655" x="7670800" y="4848225"/>
          <p14:tracePt t="36657" x="7662863" y="4848225"/>
          <p14:tracePt t="36660" x="7654925" y="4848225"/>
          <p14:tracePt t="36661" x="7646988" y="4848225"/>
          <p14:tracePt t="36662" x="7639050" y="4848225"/>
          <p14:tracePt t="36663" x="7639050" y="4856163"/>
          <p14:tracePt t="36664" x="7631113" y="4856163"/>
          <p14:tracePt t="36665" x="7623175" y="4856163"/>
          <p14:tracePt t="36667" x="7615238" y="4856163"/>
          <p14:tracePt t="36669" x="7607300" y="4856163"/>
          <p14:tracePt t="36671" x="7599363" y="4856163"/>
          <p14:tracePt t="36672" x="7591425" y="4856163"/>
          <p14:tracePt t="36674" x="7583488" y="4856163"/>
          <p14:tracePt t="36676" x="7575550" y="4856163"/>
          <p14:tracePt t="36678" x="7567613" y="4856163"/>
          <p14:tracePt t="36679" x="7559675" y="4856163"/>
          <p14:tracePt t="36681" x="7551738" y="4856163"/>
          <p14:tracePt t="36683" x="7543800" y="4856163"/>
          <p14:tracePt t="36684" x="7535863" y="4856163"/>
          <p14:tracePt t="36686" x="7527925" y="4856163"/>
          <p14:tracePt t="36688" x="7519988" y="4856163"/>
          <p14:tracePt t="36690" x="7512050" y="4856163"/>
          <p14:tracePt t="36693" x="7504113" y="4856163"/>
          <p14:tracePt t="36695" x="7496175" y="4856163"/>
          <p14:tracePt t="36696" x="7486650" y="4856163"/>
          <p14:tracePt t="36698" x="7478713" y="4856163"/>
          <p14:tracePt t="36701" x="7470775" y="4856163"/>
          <p14:tracePt t="36702" x="7462838" y="4864100"/>
          <p14:tracePt t="36704" x="7454900" y="4864100"/>
          <p14:tracePt t="36707" x="7446963" y="4864100"/>
          <p14:tracePt t="36709" x="7439025" y="4864100"/>
          <p14:tracePt t="36711" x="7431088" y="4864100"/>
          <p14:tracePt t="36714" x="7423150" y="4864100"/>
          <p14:tracePt t="36717" x="7415213" y="4864100"/>
          <p14:tracePt t="36720" x="7407275" y="4864100"/>
          <p14:tracePt t="36721" x="7399338" y="4864100"/>
          <p14:tracePt t="36724" x="7391400" y="4864100"/>
          <p14:tracePt t="36728" x="7383463" y="4864100"/>
          <p14:tracePt t="36730" x="7375525" y="4864100"/>
          <p14:tracePt t="36732" x="7367588" y="4864100"/>
          <p14:tracePt t="36735" x="7359650" y="4864100"/>
          <p14:tracePt t="36738" x="7351713" y="4864100"/>
          <p14:tracePt t="36740" x="7351713" y="4872038"/>
          <p14:tracePt t="36741" x="7343775" y="4872038"/>
          <p14:tracePt t="36743" x="7335838" y="4872038"/>
          <p14:tracePt t="36746" x="7327900" y="4872038"/>
          <p14:tracePt t="36749" x="7319963" y="4872038"/>
          <p14:tracePt t="36753" x="7312025" y="4872038"/>
          <p14:tracePt t="36754" x="7304088" y="4872038"/>
          <p14:tracePt t="36758" x="7296150" y="4872038"/>
          <p14:tracePt t="36761" x="7288213" y="4872038"/>
          <p14:tracePt t="36763" x="7280275" y="4872038"/>
          <p14:tracePt t="36765" x="7272338" y="4872038"/>
          <p14:tracePt t="36769" x="7264400" y="4872038"/>
          <p14:tracePt t="36773" x="7256463" y="4879975"/>
          <p14:tracePt t="36777" x="7248525" y="4879975"/>
          <p14:tracePt t="36779" x="7240588" y="4879975"/>
          <p14:tracePt t="36783" x="7232650" y="4879975"/>
          <p14:tracePt t="36787" x="7224713" y="4879975"/>
          <p14:tracePt t="36791" x="7216775" y="4879975"/>
          <p14:tracePt t="36794" x="7208838" y="4879975"/>
          <p14:tracePt t="36796" x="7200900" y="4879975"/>
          <p14:tracePt t="36799" x="7192963" y="4879975"/>
          <p14:tracePt t="36802" x="7185025" y="4879975"/>
          <p14:tracePt t="36805" x="7185025" y="4887913"/>
          <p14:tracePt t="36806" x="7177088" y="4887913"/>
          <p14:tracePt t="36807" x="7169150" y="4887913"/>
          <p14:tracePt t="36810" x="7161213" y="4887913"/>
          <p14:tracePt t="36813" x="7153275" y="4887913"/>
          <p14:tracePt t="36815" x="7145338" y="4887913"/>
          <p14:tracePt t="36817" x="7135813" y="4887913"/>
          <p14:tracePt t="36819" x="7127875" y="4887913"/>
          <p14:tracePt t="36822" x="7119938" y="4887913"/>
          <p14:tracePt t="36824" x="7112000" y="4887913"/>
          <p14:tracePt t="36827" x="7104063" y="4887913"/>
          <p14:tracePt t="36828" x="7096125" y="4887913"/>
          <p14:tracePt t="36830" x="7088188" y="4887913"/>
          <p14:tracePt t="36833" x="7080250" y="4887913"/>
          <p14:tracePt t="36834" x="7072313" y="4887913"/>
          <p14:tracePt t="36836" x="7064375" y="4887913"/>
          <p14:tracePt t="36839" x="7056438" y="4887913"/>
          <p14:tracePt t="36841" x="7048500" y="4887913"/>
          <p14:tracePt t="36842" x="7040563" y="4887913"/>
          <p14:tracePt t="36844" x="7032625" y="4887913"/>
          <p14:tracePt t="36847" x="7024688" y="4887913"/>
          <p14:tracePt t="36849" x="7016750" y="4887913"/>
          <p14:tracePt t="36852" x="7008813" y="4887913"/>
          <p14:tracePt t="36854" x="7000875" y="4887913"/>
          <p14:tracePt t="36856" x="6992938" y="4887913"/>
          <p14:tracePt t="36857" x="6985000" y="4887913"/>
          <p14:tracePt t="36860" x="6977063" y="4887913"/>
          <p14:tracePt t="36862" x="6969125" y="4887913"/>
          <p14:tracePt t="36865" x="6953250" y="4887913"/>
          <p14:tracePt t="36868" x="6945313" y="4887913"/>
          <p14:tracePt t="36871" x="6937375" y="4887913"/>
          <p14:tracePt t="36875" x="6929438" y="4887913"/>
          <p14:tracePt t="36877" x="6921500" y="4887913"/>
          <p14:tracePt t="36880" x="6913563" y="4887913"/>
          <p14:tracePt t="36885" x="6905625" y="4887913"/>
          <p14:tracePt t="36889" x="6897688" y="4887913"/>
          <p14:tracePt t="36892" x="6889750" y="4887913"/>
          <p14:tracePt t="36897" x="6881813" y="4887913"/>
          <p14:tracePt t="36903" x="6881813" y="4879975"/>
          <p14:tracePt t="36907" x="6873875" y="4879975"/>
          <p14:tracePt t="36928" x="6865938" y="4879975"/>
          <p14:tracePt t="36944" x="6858000" y="4879975"/>
          <p14:tracePt t="36950" x="6858000" y="4872038"/>
          <p14:tracePt t="36972" x="6850063" y="4864100"/>
          <p14:tracePt t="37013" x="6850063" y="4856163"/>
          <p14:tracePt t="37034" x="6842125" y="4856163"/>
          <p14:tracePt t="37062" x="6842125" y="4848225"/>
          <p14:tracePt t="37697" x="6842125" y="4840288"/>
          <p14:tracePt t="37699" x="6834188" y="4840288"/>
          <p14:tracePt t="37705" x="6834188" y="4832350"/>
          <p14:tracePt t="37864" x="6826250" y="4832350"/>
          <p14:tracePt t="37878" x="6818313" y="4832350"/>
          <p14:tracePt t="37892" x="6818313" y="4824413"/>
          <p14:tracePt t="37898" x="6810375" y="4824413"/>
          <p14:tracePt t="37923" x="6802438" y="4824413"/>
          <p14:tracePt t="37965" x="6794500" y="4824413"/>
          <p14:tracePt t="37967" x="6794500" y="4816475"/>
          <p14:tracePt t="40436" x="6802438" y="4816475"/>
          <p14:tracePt t="40465" x="6810375" y="4816475"/>
          <p14:tracePt t="40491" x="6818313" y="4816475"/>
          <p14:tracePt t="40496" x="6826250" y="4816475"/>
          <p14:tracePt t="40509" x="6834188" y="4816475"/>
          <p14:tracePt t="40522" x="6842125" y="4816475"/>
          <p14:tracePt t="40534" x="6850063" y="4816475"/>
          <p14:tracePt t="40544" x="6858000" y="4816475"/>
          <p14:tracePt t="40545" x="6858000" y="4808538"/>
          <p14:tracePt t="40547" x="6865938" y="4808538"/>
          <p14:tracePt t="40554" x="6873875" y="4808538"/>
          <p14:tracePt t="40559" x="6881813" y="4808538"/>
          <p14:tracePt t="40564" x="6889750" y="4808538"/>
          <p14:tracePt t="40566" x="6897688" y="4808538"/>
          <p14:tracePt t="40569" x="6905625" y="4808538"/>
          <p14:tracePt t="40573" x="6913563" y="4808538"/>
          <p14:tracePt t="40575" x="6921500" y="4808538"/>
          <p14:tracePt t="40576" x="6929438" y="4808538"/>
          <p14:tracePt t="40579" x="6937375" y="4808538"/>
          <p14:tracePt t="40582" x="6945313" y="4808538"/>
          <p14:tracePt t="40584" x="6953250" y="4808538"/>
          <p14:tracePt t="40585" x="6961188" y="4808538"/>
          <p14:tracePt t="40588" x="6969125" y="4808538"/>
          <p14:tracePt t="40590" x="6977063" y="4808538"/>
          <p14:tracePt t="40592" x="6985000" y="4808538"/>
          <p14:tracePt t="40593" x="6992938" y="4808538"/>
          <p14:tracePt t="40595" x="7000875" y="4808538"/>
          <p14:tracePt t="40596" x="7008813" y="4808538"/>
          <p14:tracePt t="40599" x="7016750" y="4808538"/>
          <p14:tracePt t="40599" x="7024688" y="4808538"/>
          <p14:tracePt t="40601" x="7032625" y="4808538"/>
          <p14:tracePt t="40603" x="7040563" y="4808538"/>
          <p14:tracePt t="40604" x="7048500" y="4808538"/>
          <p14:tracePt t="40606" x="7056438" y="4808538"/>
          <p14:tracePt t="40607" x="7064375" y="4808538"/>
          <p14:tracePt t="40608" x="7072313" y="4808538"/>
          <p14:tracePt t="40609" x="7080250" y="4808538"/>
          <p14:tracePt t="40611" x="7088188" y="4808538"/>
          <p14:tracePt t="40614" x="7104063" y="4808538"/>
          <p14:tracePt t="40615" x="7112000" y="4808538"/>
          <p14:tracePt t="40616" x="7119938" y="4808538"/>
          <p14:tracePt t="40617" x="7127875" y="4808538"/>
          <p14:tracePt t="40618" x="7135813" y="4808538"/>
          <p14:tracePt t="40620" x="7153275" y="4808538"/>
          <p14:tracePt t="40622" x="7161213" y="4808538"/>
          <p14:tracePt t="40623" x="7177088" y="4808538"/>
          <p14:tracePt t="40625" x="7185025" y="4808538"/>
          <p14:tracePt t="40626" x="7192963" y="4808538"/>
          <p14:tracePt t="40627" x="7200900" y="4808538"/>
          <p14:tracePt t="40628" x="7208838" y="4808538"/>
          <p14:tracePt t="40629" x="7224713" y="4808538"/>
          <p14:tracePt t="40631" x="7232650" y="4808538"/>
          <p14:tracePt t="40632" x="7240588" y="4808538"/>
          <p14:tracePt t="40632" x="7248525" y="4808538"/>
          <p14:tracePt t="40633" x="7256463" y="4808538"/>
          <p14:tracePt t="40634" x="7264400" y="4808538"/>
          <p14:tracePt t="40635" x="7280275" y="4808538"/>
          <p14:tracePt t="40636" x="7288213" y="4808538"/>
          <p14:tracePt t="40637" x="7296150" y="4808538"/>
          <p14:tracePt t="40638" x="7304088" y="4808538"/>
          <p14:tracePt t="40639" x="7312025" y="4808538"/>
          <p14:tracePt t="40640" x="7319963" y="4808538"/>
          <p14:tracePt t="40641" x="7335838" y="4808538"/>
          <p14:tracePt t="40642" x="7343775" y="4808538"/>
          <p14:tracePt t="40643" x="7351713" y="4808538"/>
          <p14:tracePt t="40644" x="7359650" y="4808538"/>
          <p14:tracePt t="40645" x="7375525" y="4808538"/>
          <p14:tracePt t="40646" x="7383463" y="4808538"/>
          <p14:tracePt t="40647" x="7391400" y="4808538"/>
          <p14:tracePt t="40648" x="7399338" y="4808538"/>
          <p14:tracePt t="40649" x="7415213" y="4808538"/>
          <p14:tracePt t="40650" x="7423150" y="4808538"/>
          <p14:tracePt t="40651" x="7439025" y="4808538"/>
          <p14:tracePt t="40652" x="7446963" y="4808538"/>
          <p14:tracePt t="40653" x="7462838" y="4808538"/>
          <p14:tracePt t="40654" x="7470775" y="4808538"/>
          <p14:tracePt t="40655" x="7478713" y="4808538"/>
          <p14:tracePt t="40656" x="7496175" y="4808538"/>
          <p14:tracePt t="40657" x="7504113" y="4808538"/>
          <p14:tracePt t="40658" x="7512050" y="4808538"/>
          <p14:tracePt t="40659" x="7519988" y="4808538"/>
          <p14:tracePt t="40660" x="7535863" y="4808538"/>
          <p14:tracePt t="40661" x="7543800" y="4808538"/>
          <p14:tracePt t="40662" x="7559675" y="4808538"/>
          <p14:tracePt t="40664" x="7591425" y="4808538"/>
          <p14:tracePt t="40665" x="7599363" y="4808538"/>
          <p14:tracePt t="40666" x="7607300" y="4808538"/>
          <p14:tracePt t="40667" x="7623175" y="4808538"/>
          <p14:tracePt t="40668" x="7631113" y="4808538"/>
          <p14:tracePt t="40669" x="7646988" y="4808538"/>
          <p14:tracePt t="40670" x="7654925" y="4808538"/>
          <p14:tracePt t="40671" x="7662863" y="4808538"/>
          <p14:tracePt t="40672" x="7678738" y="4808538"/>
          <p14:tracePt t="40673" x="7686675" y="4808538"/>
          <p14:tracePt t="40674" x="7694613" y="4808538"/>
          <p14:tracePt t="40675" x="7702550" y="4808538"/>
          <p14:tracePt t="40676" x="7718425" y="4808538"/>
          <p14:tracePt t="40677" x="7734300" y="4808538"/>
          <p14:tracePt t="40678" x="7742238" y="4808538"/>
          <p14:tracePt t="40679" x="7750175" y="4808538"/>
          <p14:tracePt t="40681" x="7766050" y="4808538"/>
          <p14:tracePt t="40682" x="7773988" y="4808538"/>
          <p14:tracePt t="40682" x="7781925" y="4808538"/>
          <p14:tracePt t="40683" x="7797800" y="4808538"/>
          <p14:tracePt t="40684" x="7805738" y="4808538"/>
          <p14:tracePt t="40685" x="7821613" y="4808538"/>
          <p14:tracePt t="40686" x="7829550" y="4808538"/>
          <p14:tracePt t="40687" x="7847013" y="4808538"/>
          <p14:tracePt t="40688" x="7854950" y="4808538"/>
          <p14:tracePt t="40689" x="7862888" y="4808538"/>
          <p14:tracePt t="40690" x="7870825" y="4808538"/>
          <p14:tracePt t="40691" x="7886700" y="4808538"/>
          <p14:tracePt t="40692" x="7894638" y="4808538"/>
          <p14:tracePt t="40693" x="7902575" y="4808538"/>
          <p14:tracePt t="40694" x="7918450" y="4808538"/>
          <p14:tracePt t="40695" x="7926388" y="4808538"/>
          <p14:tracePt t="40696" x="7934325" y="4808538"/>
          <p14:tracePt t="40697" x="7942263" y="4808538"/>
          <p14:tracePt t="40698" x="7950200" y="4808538"/>
          <p14:tracePt t="40699" x="7958138" y="4808538"/>
          <p14:tracePt t="40700" x="7966075" y="4808538"/>
          <p14:tracePt t="40701" x="7981950" y="4808538"/>
          <p14:tracePt t="40702" x="7989888" y="4808538"/>
          <p14:tracePt t="40703" x="7997825" y="4808538"/>
          <p14:tracePt t="40704" x="8005763" y="4808538"/>
          <p14:tracePt t="40705" x="8013700" y="4808538"/>
          <p14:tracePt t="40706" x="8021638" y="4808538"/>
          <p14:tracePt t="40707" x="8029575" y="4808538"/>
          <p14:tracePt t="40708" x="8037513" y="4808538"/>
          <p14:tracePt t="40709" x="8045450" y="4808538"/>
          <p14:tracePt t="40710" x="8053388" y="4808538"/>
          <p14:tracePt t="40711" x="8061325" y="4808538"/>
          <p14:tracePt t="40712" x="8069263" y="4808538"/>
          <p14:tracePt t="40713" x="8077200" y="4800600"/>
          <p14:tracePt t="40714" x="8085138" y="4800600"/>
          <p14:tracePt t="40715" x="8101013" y="4800600"/>
          <p14:tracePt t="40717" x="8108950" y="4800600"/>
          <p14:tracePt t="40718" x="8116888" y="4800600"/>
          <p14:tracePt t="40719" x="8124825" y="4800600"/>
          <p14:tracePt t="40720" x="8140700" y="4792663"/>
          <p14:tracePt t="40722" x="8148638" y="4792663"/>
          <p14:tracePt t="40723" x="8156575" y="4792663"/>
          <p14:tracePt t="40724" x="8164513" y="4792663"/>
          <p14:tracePt t="40726" x="8172450" y="4792663"/>
          <p14:tracePt t="40727" x="8180388" y="4792663"/>
          <p14:tracePt t="40728" x="8189913" y="4792663"/>
          <p14:tracePt t="40729" x="8205788" y="4792663"/>
          <p14:tracePt t="40731" x="8213725" y="4792663"/>
          <p14:tracePt t="40732" x="8229600" y="4792663"/>
          <p14:tracePt t="40734" x="8237538" y="4792663"/>
          <p14:tracePt t="40736" x="8253413" y="4792663"/>
          <p14:tracePt t="40738" x="8261350" y="4792663"/>
          <p14:tracePt t="40739" x="8269288" y="4792663"/>
          <p14:tracePt t="40740" x="8277225" y="4792663"/>
          <p14:tracePt t="40741" x="8285163" y="4792663"/>
          <p14:tracePt t="40742" x="8285163" y="4784725"/>
          <p14:tracePt t="40743" x="8301038" y="4784725"/>
          <p14:tracePt t="40745" x="8308975" y="4784725"/>
          <p14:tracePt t="40746" x="8324850" y="4784725"/>
          <p14:tracePt t="40749" x="8332788" y="4784725"/>
          <p14:tracePt t="40749" x="8340725" y="4784725"/>
          <p14:tracePt t="40750" x="8348663" y="4784725"/>
          <p14:tracePt t="40751" x="8356600" y="4784725"/>
          <p14:tracePt t="40753" x="8364538" y="4784725"/>
          <p14:tracePt t="40754" x="8372475" y="4784725"/>
          <p14:tracePt t="40755" x="8380413" y="4784725"/>
          <p14:tracePt t="40757" x="8396288" y="4784725"/>
          <p14:tracePt t="40759" x="8404225" y="4784725"/>
          <p14:tracePt t="40760" x="8412163" y="4784725"/>
          <p14:tracePt t="40761" x="8420100" y="4784725"/>
          <p14:tracePt t="40762" x="8428038" y="4784725"/>
          <p14:tracePt t="40764" x="8443913" y="4784725"/>
          <p14:tracePt t="40766" x="8451850" y="4784725"/>
          <p14:tracePt t="40767" x="8467725" y="4784725"/>
          <p14:tracePt t="40769" x="8475663" y="4784725"/>
          <p14:tracePt t="40771" x="8483600" y="4784725"/>
          <p14:tracePt t="40772" x="8491538" y="4784725"/>
          <p14:tracePt t="40773" x="8499475" y="4784725"/>
          <p14:tracePt t="40775" x="8507413" y="4784725"/>
          <p14:tracePt t="40776" x="8515350" y="4784725"/>
          <p14:tracePt t="40777" x="8531225" y="4784725"/>
          <p14:tracePt t="40779" x="8540750" y="4784725"/>
          <p14:tracePt t="40781" x="8548688" y="4784725"/>
          <p14:tracePt t="40782" x="8556625" y="4784725"/>
          <p14:tracePt t="40783" x="8564563" y="4784725"/>
          <p14:tracePt t="40785" x="8572500" y="4784725"/>
          <p14:tracePt t="40787" x="8588375" y="4784725"/>
          <p14:tracePt t="40789" x="8596313" y="4784725"/>
          <p14:tracePt t="40791" x="8604250" y="4792663"/>
          <p14:tracePt t="40793" x="8612188" y="4792663"/>
          <p14:tracePt t="40794" x="8620125" y="4792663"/>
          <p14:tracePt t="40796" x="8628063" y="4792663"/>
          <p14:tracePt t="40798" x="8628063" y="4800600"/>
          <p14:tracePt t="40799" x="8636000" y="4800600"/>
          <p14:tracePt t="40800" x="8643938" y="4800600"/>
          <p14:tracePt t="40801" x="8651875" y="4800600"/>
          <p14:tracePt t="40804" x="8659813" y="4800600"/>
          <p14:tracePt t="40806" x="8667750" y="4800600"/>
          <p14:tracePt t="40809" x="8675688" y="4800600"/>
          <p14:tracePt t="40811" x="8683625" y="4800600"/>
          <p14:tracePt t="40814" x="8691563" y="4808538"/>
          <p14:tracePt t="40817" x="8699500" y="4808538"/>
          <p14:tracePt t="40822" x="8707438" y="4808538"/>
          <p14:tracePt t="40825" x="8715375" y="4808538"/>
          <p14:tracePt t="40834" x="8723313" y="4808538"/>
          <p14:tracePt t="41168" x="8731250" y="4808538"/>
          <p14:tracePt t="41173" x="8747125" y="4808538"/>
          <p14:tracePt t="41175" x="8755063" y="4808538"/>
          <p14:tracePt t="41177" x="8763000" y="4808538"/>
          <p14:tracePt t="41180" x="8770938" y="4808538"/>
          <p14:tracePt t="41182" x="8778875" y="4808538"/>
          <p14:tracePt t="41183" x="8786813" y="4808538"/>
          <p14:tracePt t="41185" x="8794750" y="4808538"/>
          <p14:tracePt t="41186" x="8802688" y="4808538"/>
          <p14:tracePt t="41188" x="8810625" y="4808538"/>
          <p14:tracePt t="41189" x="8818563" y="4808538"/>
          <p14:tracePt t="41191" x="8826500" y="4808538"/>
          <p14:tracePt t="41192" x="8834438" y="4808538"/>
          <p14:tracePt t="41193" x="8842375" y="4808538"/>
          <p14:tracePt t="41195" x="8850313" y="4808538"/>
          <p14:tracePt t="41196" x="8858250" y="4808538"/>
          <p14:tracePt t="41198" x="8866188" y="4808538"/>
          <p14:tracePt t="41199" x="8874125" y="4808538"/>
          <p14:tracePt t="41200" x="8891588" y="4808538"/>
          <p14:tracePt t="41202" x="8899525" y="4808538"/>
          <p14:tracePt t="41203" x="8907463" y="4808538"/>
          <p14:tracePt t="41204" x="8915400" y="4808538"/>
          <p14:tracePt t="41205" x="8923338" y="4808538"/>
          <p14:tracePt t="41206" x="8931275" y="4808538"/>
          <p14:tracePt t="41207" x="8939213" y="4808538"/>
          <p14:tracePt t="41208" x="8947150" y="4808538"/>
          <p14:tracePt t="41209" x="8955088" y="4808538"/>
          <p14:tracePt t="41210" x="8963025" y="4808538"/>
          <p14:tracePt t="41211" x="8978900" y="4808538"/>
          <p14:tracePt t="41213" x="8986838" y="4808538"/>
          <p14:tracePt t="41214" x="9002713" y="4808538"/>
          <p14:tracePt t="41216" x="9010650" y="4808538"/>
          <p14:tracePt t="41217" x="9026525" y="4808538"/>
          <p14:tracePt t="41218" x="9034463" y="4808538"/>
          <p14:tracePt t="41219" x="9042400" y="4808538"/>
          <p14:tracePt t="41220" x="9050338" y="4808538"/>
          <p14:tracePt t="41221" x="9058275" y="4808538"/>
          <p14:tracePt t="41222" x="9066213" y="4808538"/>
          <p14:tracePt t="41223" x="9074150" y="4808538"/>
          <p14:tracePt t="41224" x="9082088" y="4808538"/>
          <p14:tracePt t="41225" x="9090025" y="4808538"/>
          <p14:tracePt t="41226" x="9105900" y="4808538"/>
          <p14:tracePt t="41227" x="9113838" y="4808538"/>
          <p14:tracePt t="41229" x="9129713" y="4808538"/>
          <p14:tracePt t="41231" x="9137650" y="4808538"/>
          <p14:tracePt t="41232" x="9145588" y="4808538"/>
          <p14:tracePt t="41233" x="9153525" y="4808538"/>
          <p14:tracePt t="41234" x="9161463" y="4808538"/>
          <p14:tracePt t="41235" x="9169400" y="4808538"/>
          <p14:tracePt t="41236" x="9177338" y="4808538"/>
          <p14:tracePt t="41237" x="9185275" y="4808538"/>
          <p14:tracePt t="41239" x="9193213" y="4808538"/>
          <p14:tracePt t="41240" x="9201150" y="4808538"/>
          <p14:tracePt t="41241" x="9209088" y="4808538"/>
          <p14:tracePt t="41243" x="9217025" y="4808538"/>
          <p14:tracePt t="41244" x="9217025" y="4816475"/>
          <p14:tracePt t="41245" x="9234488" y="4816475"/>
          <p14:tracePt t="41248" x="9242425" y="4816475"/>
          <p14:tracePt t="41250" x="9258300" y="4816475"/>
          <p14:tracePt t="41252" x="9266238" y="4816475"/>
          <p14:tracePt t="41254" x="9274175" y="4816475"/>
          <p14:tracePt t="41255" x="9274175" y="4824413"/>
          <p14:tracePt t="41256" x="9282113" y="4824413"/>
          <p14:tracePt t="41260" x="9290050" y="4824413"/>
          <p14:tracePt t="41262" x="9290050" y="4832350"/>
          <p14:tracePt t="41269" x="9290050" y="4840288"/>
          <p14:tracePt t="41274" x="9290050" y="4848225"/>
          <p14:tracePt t="41278" x="9290050" y="4856163"/>
          <p14:tracePt t="41280" x="9290050" y="4864100"/>
          <p14:tracePt t="41284" x="9282113" y="4872038"/>
          <p14:tracePt t="41287" x="9274175" y="4879975"/>
          <p14:tracePt t="41288" x="9266238" y="4879975"/>
          <p14:tracePt t="41290" x="9258300" y="4887913"/>
          <p14:tracePt t="41291" x="9250363" y="4895850"/>
          <p14:tracePt t="41293" x="9250363" y="4903788"/>
          <p14:tracePt t="41294" x="9234488" y="4911725"/>
          <p14:tracePt t="41296" x="9224963" y="4919663"/>
          <p14:tracePt t="41740" x="9217025" y="4919663"/>
          <p14:tracePt t="41754" x="9209088" y="4911725"/>
          <p14:tracePt t="41760" x="9209088" y="4903788"/>
          <p14:tracePt t="41775" x="9209088" y="4895850"/>
          <p14:tracePt t="41787" x="9209088" y="4887913"/>
          <p14:tracePt t="41789" x="9217025" y="4887913"/>
          <p14:tracePt t="41790" x="9224963" y="4887913"/>
          <p14:tracePt t="41792" x="9224963" y="4879975"/>
          <p14:tracePt t="41795" x="9224963" y="4872038"/>
          <p14:tracePt t="41796" x="9234488" y="4872038"/>
          <p14:tracePt t="41801" x="9234488" y="4864100"/>
          <p14:tracePt t="41804" x="9242425" y="4864100"/>
          <p14:tracePt t="41811" x="9242425" y="4856163"/>
          <p14:tracePt t="41855" x="9242425" y="4848225"/>
          <p14:tracePt t="41861" x="9250363" y="4848225"/>
          <p14:tracePt t="41874" x="9258300" y="4848225"/>
          <p14:tracePt t="41877" x="9258300" y="4840288"/>
          <p14:tracePt t="41904" x="9266238" y="4840288"/>
          <p14:tracePt t="41913" x="9266238" y="4832350"/>
          <p14:tracePt t="41939" x="9266238" y="4824413"/>
          <p14:tracePt t="41996" x="9274175" y="4824413"/>
          <p14:tracePt t="42018" x="9282113" y="4824413"/>
          <p14:tracePt t="42025" x="9290050" y="4824413"/>
          <p14:tracePt t="42041" x="9297988" y="4824413"/>
          <p14:tracePt t="42054" x="9305925" y="4824413"/>
          <p14:tracePt t="42062" x="9313863" y="4824413"/>
          <p14:tracePt t="42066" x="9321800" y="4824413"/>
          <p14:tracePt t="42073" x="9329738" y="4824413"/>
          <p14:tracePt t="42079" x="9337675" y="4824413"/>
          <p14:tracePt t="42085" x="9345613" y="4824413"/>
          <p14:tracePt t="42088" x="9353550" y="4824413"/>
          <p14:tracePt t="42095" x="9361488" y="4824413"/>
          <p14:tracePt t="42101" x="9369425" y="4824413"/>
          <p14:tracePt t="42109" x="9377363" y="4824413"/>
          <p14:tracePt t="42117" x="9385300" y="4824413"/>
          <p14:tracePt t="42122" x="9393238" y="4824413"/>
          <p14:tracePt t="42131" x="9401175" y="4824413"/>
          <p14:tracePt t="42133" x="9401175" y="4816475"/>
          <p14:tracePt t="42139" x="9409113" y="4816475"/>
          <p14:tracePt t="42145" x="9417050" y="4816475"/>
          <p14:tracePt t="42147" x="9424988" y="4816475"/>
          <p14:tracePt t="42153" x="9432925" y="4816475"/>
          <p14:tracePt t="42158" x="9440863" y="4816475"/>
          <p14:tracePt t="42162" x="9448800" y="4816475"/>
          <p14:tracePt t="42164" x="9456738" y="4816475"/>
          <p14:tracePt t="42168" x="9464675" y="4816475"/>
          <p14:tracePt t="42172" x="9472613" y="4816475"/>
          <p14:tracePt t="42175" x="9480550" y="4816475"/>
          <p14:tracePt t="42176" x="9488488" y="4816475"/>
          <p14:tracePt t="42184" x="9504363" y="4816475"/>
          <p14:tracePt t="42185" x="9512300" y="4816475"/>
          <p14:tracePt t="42187" x="9520238" y="4816475"/>
          <p14:tracePt t="42189" x="9528175" y="4816475"/>
          <p14:tracePt t="42191" x="9536113" y="4816475"/>
          <p14:tracePt t="42194" x="9544050" y="4816475"/>
          <p14:tracePt t="42195" x="9551988" y="4816475"/>
          <p14:tracePt t="42196" x="9551988" y="4824413"/>
          <p14:tracePt t="42197" x="9559925" y="4824413"/>
          <p14:tracePt t="42199" x="9567863" y="4824413"/>
          <p14:tracePt t="42202" x="9575800" y="4824413"/>
          <p14:tracePt t="42203" x="9585325" y="4824413"/>
          <p14:tracePt t="42205" x="9593263" y="4824413"/>
          <p14:tracePt t="42207" x="9601200" y="4824413"/>
          <p14:tracePt t="42209" x="9609138" y="4824413"/>
          <p14:tracePt t="42211" x="9617075" y="4824413"/>
          <p14:tracePt t="42213" x="9625013" y="4824413"/>
          <p14:tracePt t="42215" x="9632950" y="4824413"/>
          <p14:tracePt t="42217" x="9648825" y="4824413"/>
          <p14:tracePt t="42219" x="9656763" y="4824413"/>
          <p14:tracePt t="42220" x="9664700" y="4824413"/>
          <p14:tracePt t="42222" x="9672638" y="4824413"/>
          <p14:tracePt t="42223" x="9680575" y="4824413"/>
          <p14:tracePt t="42224" x="9688513" y="4824413"/>
          <p14:tracePt t="42225" x="9696450" y="4832350"/>
          <p14:tracePt t="42227" x="9712325" y="4832350"/>
          <p14:tracePt t="42229" x="9720263" y="4832350"/>
          <p14:tracePt t="42230" x="9728200" y="4832350"/>
          <p14:tracePt t="42231" x="9736138" y="4832350"/>
          <p14:tracePt t="42233" x="9744075" y="4832350"/>
          <p14:tracePt t="42234" x="9752013" y="4832350"/>
          <p14:tracePt t="42235" x="9759950" y="4832350"/>
          <p14:tracePt t="42236" x="9767888" y="4832350"/>
          <p14:tracePt t="42237" x="9775825" y="4832350"/>
          <p14:tracePt t="42239" x="9791700" y="4832350"/>
          <p14:tracePt t="42240" x="9799638" y="4832350"/>
          <p14:tracePt t="42241" x="9807575" y="4832350"/>
          <p14:tracePt t="42242" x="9815513" y="4832350"/>
          <p14:tracePt t="42243" x="9823450" y="4832350"/>
          <p14:tracePt t="42244" x="9831388" y="4832350"/>
          <p14:tracePt t="42245" x="9839325" y="4832350"/>
          <p14:tracePt t="42246" x="9847263" y="4832350"/>
          <p14:tracePt t="42247" x="9855200" y="4832350"/>
          <p14:tracePt t="42249" x="9871075" y="4832350"/>
          <p14:tracePt t="42251" x="9879013" y="4832350"/>
          <p14:tracePt t="42251" x="9894888" y="4832350"/>
          <p14:tracePt t="42252" x="9910763" y="4832350"/>
          <p14:tracePt t="42253" x="9918700" y="4832350"/>
          <p14:tracePt t="42254" x="9926638" y="4832350"/>
          <p14:tracePt t="42255" x="9944100" y="4832350"/>
          <p14:tracePt t="42256" x="9952038" y="4832350"/>
          <p14:tracePt t="42257" x="9959975" y="4832350"/>
          <p14:tracePt t="42258" x="9967913" y="4832350"/>
          <p14:tracePt t="42259" x="9983788" y="4832350"/>
          <p14:tracePt t="42260" x="9991725" y="4832350"/>
          <p14:tracePt t="42261" x="9999663" y="4832350"/>
          <p14:tracePt t="42262" x="10015538" y="4832350"/>
          <p14:tracePt t="42263" x="10023475" y="4832350"/>
          <p14:tracePt t="42264" x="10039350" y="4832350"/>
          <p14:tracePt t="42267" x="10063163" y="4832350"/>
          <p14:tracePt t="42268" x="10086975" y="4832350"/>
          <p14:tracePt t="42269" x="10094913" y="4832350"/>
          <p14:tracePt t="42270" x="10110788" y="4832350"/>
          <p14:tracePt t="42271" x="10118725" y="4832350"/>
          <p14:tracePt t="42272" x="10126663" y="4832350"/>
          <p14:tracePt t="42273" x="10142538" y="4832350"/>
          <p14:tracePt t="42274" x="10158413" y="4832350"/>
          <p14:tracePt t="42275" x="10166350" y="4832350"/>
          <p14:tracePt t="42276" x="10182225" y="4832350"/>
          <p14:tracePt t="42277" x="10190163" y="4832350"/>
          <p14:tracePt t="42278" x="10198100" y="4832350"/>
          <p14:tracePt t="42279" x="10206038" y="4832350"/>
          <p14:tracePt t="42280" x="10221913" y="4832350"/>
          <p14:tracePt t="42281" x="10237788" y="4832350"/>
          <p14:tracePt t="42283" x="10269538" y="4824413"/>
          <p14:tracePt t="42284" x="10287000" y="4824413"/>
          <p14:tracePt t="42285" x="10294938" y="4824413"/>
          <p14:tracePt t="42286" x="10310813" y="4824413"/>
          <p14:tracePt t="42287" x="10326688" y="4824413"/>
          <p14:tracePt t="42288" x="10350500" y="4824413"/>
          <p14:tracePt t="42289" x="10358438" y="4824413"/>
          <p14:tracePt t="42290" x="10366375" y="4824413"/>
          <p14:tracePt t="42291" x="10382250" y="4824413"/>
          <p14:tracePt t="42292" x="10398125" y="4816475"/>
          <p14:tracePt t="42293" x="10414000" y="4816475"/>
          <p14:tracePt t="42295" x="10429875" y="4816475"/>
          <p14:tracePt t="42296" x="10445750" y="4816475"/>
          <p14:tracePt t="42297" x="10453688" y="4816475"/>
          <p14:tracePt t="42299" x="10493375" y="4816475"/>
          <p14:tracePt t="42300" x="10509250" y="4816475"/>
          <p14:tracePt t="42301" x="10517188" y="4816475"/>
          <p14:tracePt t="42302" x="10533063" y="4816475"/>
          <p14:tracePt t="42303" x="10548938" y="4816475"/>
          <p14:tracePt t="42304" x="10564813" y="4808538"/>
          <p14:tracePt t="42305" x="10572750" y="4808538"/>
          <p14:tracePt t="42306" x="10588625" y="4808538"/>
          <p14:tracePt t="42307" x="10596563" y="4808538"/>
          <p14:tracePt t="42308" x="10604500" y="4808538"/>
          <p14:tracePt t="42309" x="10620375" y="4808538"/>
          <p14:tracePt t="42310" x="10637838" y="4808538"/>
          <p14:tracePt t="42311" x="10653713" y="4808538"/>
          <p14:tracePt t="42312" x="10669588" y="4808538"/>
          <p14:tracePt t="42313" x="10677525" y="4808538"/>
          <p14:tracePt t="42314" x="10693400" y="4808538"/>
          <p14:tracePt t="42316" x="10709275" y="4808538"/>
          <p14:tracePt t="42317" x="10725150" y="4808538"/>
          <p14:tracePt t="42318" x="10741025" y="4808538"/>
          <p14:tracePt t="42319" x="10756900" y="4808538"/>
          <p14:tracePt t="42320" x="10764838" y="4808538"/>
          <p14:tracePt t="42321" x="10780713" y="4808538"/>
          <p14:tracePt t="42322" x="10796588" y="4808538"/>
          <p14:tracePt t="42323" x="10804525" y="4808538"/>
          <p14:tracePt t="42324" x="10820400" y="4808538"/>
          <p14:tracePt t="42325" x="10828338" y="4808538"/>
          <p14:tracePt t="42326" x="10836275" y="4808538"/>
          <p14:tracePt t="42327" x="10852150" y="4808538"/>
          <p14:tracePt t="42328" x="10875963" y="4808538"/>
          <p14:tracePt t="42329" x="10883900" y="4808538"/>
          <p14:tracePt t="42330" x="10891838" y="4808538"/>
          <p14:tracePt t="42331" x="10899775" y="4808538"/>
          <p14:tracePt t="42332" x="10915650" y="4808538"/>
          <p14:tracePt t="42333" x="10931525" y="4808538"/>
          <p14:tracePt t="42334" x="10947400" y="4808538"/>
          <p14:tracePt t="42335" x="10955338" y="4808538"/>
          <p14:tracePt t="42336" x="10963275" y="4808538"/>
          <p14:tracePt t="42337" x="10980738" y="4808538"/>
          <p14:tracePt t="42338" x="10988675" y="4808538"/>
          <p14:tracePt t="42339" x="10996613" y="4808538"/>
          <p14:tracePt t="42340" x="11012488" y="4808538"/>
          <p14:tracePt t="42341" x="11020425" y="4808538"/>
          <p14:tracePt t="42342" x="11028363" y="4808538"/>
          <p14:tracePt t="42343" x="11036300" y="4808538"/>
          <p14:tracePt t="42344" x="11052175" y="4800600"/>
          <p14:tracePt t="42345" x="11060113" y="4800600"/>
          <p14:tracePt t="42346" x="11068050" y="4800600"/>
          <p14:tracePt t="42347" x="11075988" y="4800600"/>
          <p14:tracePt t="42349" x="11083925" y="4800600"/>
          <p14:tracePt t="42350" x="11091863" y="4800600"/>
          <p14:tracePt t="42350" x="11099800" y="4800600"/>
          <p14:tracePt t="42351" x="11107738" y="4800600"/>
          <p14:tracePt t="42352" x="11115675" y="4800600"/>
          <p14:tracePt t="42353" x="11131550" y="4800600"/>
          <p14:tracePt t="42354" x="11139488" y="4800600"/>
          <p14:tracePt t="42355" x="11147425" y="4800600"/>
          <p14:tracePt t="42356" x="11163300" y="4800600"/>
          <p14:tracePt t="42357" x="11171238" y="4800600"/>
          <p14:tracePt t="42358" x="11179175" y="4800600"/>
          <p14:tracePt t="42359" x="11187113" y="4800600"/>
          <p14:tracePt t="42360" x="11195050" y="4800600"/>
          <p14:tracePt t="42361" x="11202988" y="4800600"/>
          <p14:tracePt t="42362" x="11210925" y="4800600"/>
          <p14:tracePt t="42363" x="11218863" y="4800600"/>
          <p14:tracePt t="42364" x="11226800" y="4800600"/>
          <p14:tracePt t="42366" x="11234738" y="4800600"/>
          <p14:tracePt t="42367" x="11242675" y="4800600"/>
          <p14:tracePt t="42368" x="11250613" y="4800600"/>
          <p14:tracePt t="42369" x="11258550" y="4800600"/>
          <p14:tracePt t="42370" x="11266488" y="4800600"/>
          <p14:tracePt t="42372" x="11282363" y="4800600"/>
          <p14:tracePt t="42374" x="11290300" y="4800600"/>
          <p14:tracePt t="42375" x="11298238" y="4800600"/>
          <p14:tracePt t="42376" x="11306175" y="4792663"/>
          <p14:tracePt t="42378" x="11314113" y="4792663"/>
          <p14:tracePt t="42380" x="11331575" y="4792663"/>
          <p14:tracePt t="42382" x="11339513" y="4792663"/>
          <p14:tracePt t="42384" x="11347450" y="4792663"/>
          <p14:tracePt t="42385" x="11363325" y="4792663"/>
          <p14:tracePt t="42388" x="11371263" y="4792663"/>
          <p14:tracePt t="42389" x="11379200" y="4792663"/>
          <p14:tracePt t="42391" x="11387138" y="4792663"/>
          <p14:tracePt t="42394" x="11395075" y="4792663"/>
          <p14:tracePt t="42396" x="11403013" y="4792663"/>
          <p14:tracePt t="42399" x="11410950" y="4792663"/>
          <p14:tracePt t="42400" x="11418888" y="4792663"/>
          <p14:tracePt t="42403" x="11426825" y="4792663"/>
          <p14:tracePt t="42407" x="11434763" y="4792663"/>
          <p14:tracePt t="42409" x="11442700" y="4792663"/>
          <p14:tracePt t="42413" x="11450638" y="4792663"/>
          <p14:tracePt t="42418" x="11458575" y="4792663"/>
          <p14:tracePt t="42423" x="11466513" y="4792663"/>
          <p14:tracePt t="42426" x="11474450" y="4792663"/>
          <p14:tracePt t="42431" x="11482388" y="4792663"/>
          <p14:tracePt t="42438" x="11490325" y="4792663"/>
          <p14:tracePt t="42446" x="11498263" y="4792663"/>
          <p14:tracePt t="42450" x="11506200" y="4792663"/>
          <p14:tracePt t="42530" x="11498263" y="4792663"/>
          <p14:tracePt t="42533" x="11490325" y="4792663"/>
          <p14:tracePt t="42536" x="11482388" y="4792663"/>
          <p14:tracePt t="42539" x="11474450" y="4792663"/>
          <p14:tracePt t="42540" x="11466513" y="4792663"/>
          <p14:tracePt t="42541" x="11458575" y="4792663"/>
          <p14:tracePt t="42542" x="11450638" y="4792663"/>
          <p14:tracePt t="42543" x="11442700" y="4792663"/>
          <p14:tracePt t="42544" x="11434763" y="4792663"/>
          <p14:tracePt t="42545" x="11434763" y="4800600"/>
          <p14:tracePt t="42546" x="11418888" y="4800600"/>
          <p14:tracePt t="42547" x="11410950" y="4800600"/>
          <p14:tracePt t="42548" x="11403013" y="4800600"/>
          <p14:tracePt t="42550" x="11379200" y="4800600"/>
          <p14:tracePt t="42551" x="11371263" y="4808538"/>
          <p14:tracePt t="42552" x="11363325" y="4808538"/>
          <p14:tracePt t="42553" x="11355388" y="4808538"/>
          <p14:tracePt t="42554" x="11331575" y="4816475"/>
          <p14:tracePt t="42555" x="11314113" y="4816475"/>
          <p14:tracePt t="42556" x="11298238" y="4816475"/>
          <p14:tracePt t="42557" x="11282363" y="4816475"/>
          <p14:tracePt t="42558" x="11274425" y="4824413"/>
          <p14:tracePt t="42559" x="11258550" y="4824413"/>
          <p14:tracePt t="42560" x="11242675" y="4832350"/>
          <p14:tracePt t="42561" x="11218863" y="4832350"/>
          <p14:tracePt t="42562" x="11202988" y="4840288"/>
          <p14:tracePt t="42563" x="11187113" y="4840288"/>
          <p14:tracePt t="42564" x="11163300" y="4840288"/>
          <p14:tracePt t="42566" x="11147425" y="4840288"/>
          <p14:tracePt t="42568" x="11123613" y="4848225"/>
          <p14:tracePt t="42568" x="11107738" y="4856163"/>
          <p14:tracePt t="42569" x="11068050" y="4856163"/>
          <p14:tracePt t="42570" x="11044238" y="4856163"/>
          <p14:tracePt t="42571" x="11020425" y="4856163"/>
          <p14:tracePt t="42572" x="10996613" y="4864100"/>
          <p14:tracePt t="42573" x="10971213" y="4872038"/>
          <p14:tracePt t="42574" x="10939463" y="4872038"/>
          <p14:tracePt t="42575" x="10915650" y="4879975"/>
          <p14:tracePt t="42576" x="10891838" y="4879975"/>
          <p14:tracePt t="42577" x="10868025" y="4887913"/>
          <p14:tracePt t="42578" x="10844213" y="4887913"/>
          <p14:tracePt t="42579" x="10796588" y="4887913"/>
          <p14:tracePt t="42580" x="10772775" y="4895850"/>
          <p14:tracePt t="42581" x="10741025" y="4895850"/>
          <p14:tracePt t="42582" x="10733088" y="4895850"/>
          <p14:tracePt t="42584" x="10701338" y="4903788"/>
          <p14:tracePt t="42585" x="10637838" y="4911725"/>
          <p14:tracePt t="42586" x="10588625" y="4919663"/>
          <p14:tracePt t="42587" x="10548938" y="4919663"/>
          <p14:tracePt t="42588" x="10517188" y="4927600"/>
          <p14:tracePt t="42589" x="10485438" y="4927600"/>
          <p14:tracePt t="42590" x="10477500" y="4927600"/>
          <p14:tracePt t="42591" x="10445750" y="4927600"/>
          <p14:tracePt t="42592" x="10406063" y="4927600"/>
          <p14:tracePt t="42593" x="10358438" y="4935538"/>
          <p14:tracePt t="42594" x="10318750" y="4935538"/>
          <p14:tracePt t="42595" x="10287000" y="4943475"/>
          <p14:tracePt t="42596" x="10229850" y="4951413"/>
          <p14:tracePt t="42597" x="10198100" y="4951413"/>
          <p14:tracePt t="42598" x="10166350" y="4951413"/>
          <p14:tracePt t="42600" x="10071100" y="4959350"/>
          <p14:tracePt t="42601" x="10047288" y="4967288"/>
          <p14:tracePt t="42602" x="9991725" y="4967288"/>
          <p14:tracePt t="42603" x="9944100" y="4967288"/>
          <p14:tracePt t="42604" x="9926638" y="4976813"/>
          <p14:tracePt t="42605" x="9871075" y="4976813"/>
          <p14:tracePt t="42606" x="9823450" y="4984750"/>
          <p14:tracePt t="42607" x="9807575" y="4984750"/>
          <p14:tracePt t="42608" x="9752013" y="4984750"/>
          <p14:tracePt t="42609" x="9680575" y="4984750"/>
          <p14:tracePt t="42610" x="9632950" y="4992688"/>
          <p14:tracePt t="42611" x="9625013" y="4992688"/>
          <p14:tracePt t="42612" x="9551988" y="4992688"/>
          <p14:tracePt t="42613" x="9512300" y="4992688"/>
          <p14:tracePt t="42614" x="9504363" y="4992688"/>
          <p14:tracePt t="42616" x="9369425" y="5000625"/>
          <p14:tracePt t="42617" x="9337675" y="5000625"/>
          <p14:tracePt t="42618" x="9313863" y="5000625"/>
          <p14:tracePt t="42619" x="9258300" y="5000625"/>
          <p14:tracePt t="42620" x="9217025" y="5000625"/>
          <p14:tracePt t="42621" x="9193213" y="5000625"/>
          <p14:tracePt t="42622" x="9137650" y="5008563"/>
          <p14:tracePt t="42623" x="9097963" y="5008563"/>
          <p14:tracePt t="42624" x="9082088" y="5008563"/>
          <p14:tracePt t="42625" x="9018588" y="5008563"/>
          <p14:tracePt t="42626" x="8978900" y="5008563"/>
          <p14:tracePt t="42627" x="8963025" y="5008563"/>
          <p14:tracePt t="42628" x="8907463" y="5008563"/>
          <p14:tracePt t="42629" x="8874125" y="5008563"/>
          <p14:tracePt t="42630" x="8850313" y="5008563"/>
          <p14:tracePt t="42631" x="8786813" y="5008563"/>
          <p14:tracePt t="42633" x="8755063" y="5008563"/>
          <p14:tracePt t="42634" x="8731250" y="5008563"/>
          <p14:tracePt t="42634" x="8675688" y="5008563"/>
          <p14:tracePt t="42635" x="8643938" y="5008563"/>
          <p14:tracePt t="42636" x="8620125" y="5008563"/>
          <p14:tracePt t="42637" x="8564563" y="5008563"/>
          <p14:tracePt t="42638" x="8523288" y="5008563"/>
          <p14:tracePt t="42639" x="8507413" y="5008563"/>
          <p14:tracePt t="42640" x="8451850" y="5008563"/>
          <p14:tracePt t="42641" x="8412163" y="5008563"/>
          <p14:tracePt t="42642" x="8388350" y="5008563"/>
          <p14:tracePt t="42643" x="8356600" y="5008563"/>
          <p14:tracePt t="42644" x="8348663" y="5008563"/>
          <p14:tracePt t="42645" x="8269288" y="5008563"/>
          <p14:tracePt t="42646" x="8237538" y="5008563"/>
          <p14:tracePt t="42647" x="8229600" y="5008563"/>
          <p14:tracePt t="42648" x="8197850" y="5008563"/>
          <p14:tracePt t="42649" x="8164513" y="5008563"/>
          <p14:tracePt t="42651" x="8108950" y="5008563"/>
          <p14:tracePt t="42651" x="8085138" y="5008563"/>
          <p14:tracePt t="42652" x="8053388" y="5008563"/>
          <p14:tracePt t="42653" x="8045450" y="5008563"/>
          <p14:tracePt t="42654" x="8021638" y="5008563"/>
          <p14:tracePt t="42655" x="7974013" y="5008563"/>
          <p14:tracePt t="42656" x="7950200" y="5008563"/>
          <p14:tracePt t="42657" x="7910513" y="5008563"/>
          <p14:tracePt t="42658" x="7870825" y="5008563"/>
          <p14:tracePt t="42659" x="7847013" y="5008563"/>
          <p14:tracePt t="42660" x="7839075" y="5008563"/>
          <p14:tracePt t="42661" x="7813675" y="5008563"/>
          <p14:tracePt t="42662" x="7773988" y="5008563"/>
          <p14:tracePt t="42663" x="7742238" y="5008563"/>
          <p14:tracePt t="42664" x="7718425" y="5008563"/>
          <p14:tracePt t="42666" x="7686675" y="5008563"/>
          <p14:tracePt t="42667" x="7662863" y="5008563"/>
          <p14:tracePt t="42668" x="7654925" y="5008563"/>
          <p14:tracePt t="42669" x="7631113" y="5008563"/>
          <p14:tracePt t="42670" x="7607300" y="5008563"/>
          <p14:tracePt t="42671" x="7583488" y="5008563"/>
          <p14:tracePt t="42672" x="7567613" y="5008563"/>
          <p14:tracePt t="42673" x="7543800" y="5008563"/>
          <p14:tracePt t="42674" x="7512050" y="5008563"/>
          <p14:tracePt t="42675" x="7496175" y="5008563"/>
          <p14:tracePt t="42676" x="7478713" y="5008563"/>
          <p14:tracePt t="42677" x="7462838" y="5008563"/>
          <p14:tracePt t="42678" x="7454900" y="5008563"/>
          <p14:tracePt t="42679" x="7431088" y="5008563"/>
          <p14:tracePt t="42680" x="7415213" y="5008563"/>
          <p14:tracePt t="42681" x="7407275" y="5008563"/>
          <p14:tracePt t="42683" x="7383463" y="5008563"/>
          <p14:tracePt t="42683" x="7367588" y="5008563"/>
          <p14:tracePt t="42684" x="7359650" y="5008563"/>
          <p14:tracePt t="42685" x="7335838" y="5008563"/>
          <p14:tracePt t="42686" x="7327900" y="5008563"/>
          <p14:tracePt t="42687" x="7319963" y="5008563"/>
          <p14:tracePt t="42688" x="7312025" y="5008563"/>
          <p14:tracePt t="42689" x="7304088" y="5008563"/>
          <p14:tracePt t="42690" x="7288213" y="5008563"/>
          <p14:tracePt t="42691" x="7280275" y="5008563"/>
          <p14:tracePt t="42692" x="7264400" y="5008563"/>
          <p14:tracePt t="42693" x="7256463" y="5008563"/>
          <p14:tracePt t="42694" x="7240588" y="5008563"/>
          <p14:tracePt t="42695" x="7232650" y="5008563"/>
          <p14:tracePt t="42696" x="7216775" y="5008563"/>
          <p14:tracePt t="42698" x="7208838" y="5008563"/>
          <p14:tracePt t="42699" x="7192963" y="5008563"/>
          <p14:tracePt t="42700" x="7185025" y="5008563"/>
          <p14:tracePt t="42702" x="7169150" y="5008563"/>
          <p14:tracePt t="42704" x="7161213" y="5008563"/>
          <p14:tracePt t="42706" x="7153275" y="5008563"/>
          <p14:tracePt t="42707" x="7145338" y="5008563"/>
          <p14:tracePt t="42708" x="7135813" y="5008563"/>
          <p14:tracePt t="42710" x="7127875" y="5008563"/>
          <p14:tracePt t="42711" x="7119938" y="5008563"/>
          <p14:tracePt t="42713" x="7112000" y="5008563"/>
          <p14:tracePt t="42715" x="7096125" y="5008563"/>
          <p14:tracePt t="42717" x="7088188" y="5008563"/>
          <p14:tracePt t="42719" x="7080250" y="5008563"/>
          <p14:tracePt t="42722" x="7072313" y="5008563"/>
          <p14:tracePt t="42724" x="7064375" y="5008563"/>
          <p14:tracePt t="42728" x="7064375" y="5000625"/>
          <p14:tracePt t="42729" x="7056438" y="5000625"/>
          <p14:tracePt t="42736" x="7048500" y="5000625"/>
          <p14:tracePt t="42762" x="7040563" y="5000625"/>
          <p14:tracePt t="42778" x="7032625" y="5000625"/>
          <p14:tracePt t="42794" x="7024688" y="5000625"/>
          <p14:tracePt t="42803" x="7016750" y="5000625"/>
          <p14:tracePt t="42813" x="7008813" y="5000625"/>
          <p14:tracePt t="42818" x="7000875" y="5000625"/>
          <p14:tracePt t="42827" x="6992938" y="5000625"/>
          <p14:tracePt t="42840" x="6985000" y="5000625"/>
          <p14:tracePt t="43040" x="6992938" y="5000625"/>
          <p14:tracePt t="43091" x="7000875" y="5000625"/>
          <p14:tracePt t="43098" x="7008813" y="5000625"/>
          <p14:tracePt t="43105" x="7016750" y="5000625"/>
          <p14:tracePt t="43111" x="7024688" y="5000625"/>
          <p14:tracePt t="43117" x="7032625" y="5000625"/>
          <p14:tracePt t="43118" x="7040563" y="5000625"/>
          <p14:tracePt t="43122" x="7048500" y="4992688"/>
          <p14:tracePt t="43127" x="7056438" y="4992688"/>
          <p14:tracePt t="43131" x="7064375" y="4992688"/>
          <p14:tracePt t="43133" x="7072313" y="4992688"/>
          <p14:tracePt t="43136" x="7080250" y="4992688"/>
          <p14:tracePt t="43140" x="7088188" y="4992688"/>
          <p14:tracePt t="43143" x="7096125" y="4992688"/>
          <p14:tracePt t="43145" x="7104063" y="4984750"/>
          <p14:tracePt t="43148" x="7112000" y="4984750"/>
          <p14:tracePt t="43150" x="7119938" y="4984750"/>
          <p14:tracePt t="43153" x="7127875" y="4984750"/>
          <p14:tracePt t="43154" x="7135813" y="4984750"/>
          <p14:tracePt t="43157" x="7145338" y="4984750"/>
          <p14:tracePt t="43159" x="7153275" y="4984750"/>
          <p14:tracePt t="43160" x="7161213" y="4984750"/>
          <p14:tracePt t="43161" x="7169150" y="4984750"/>
          <p14:tracePt t="43163" x="7177088" y="4984750"/>
          <p14:tracePt t="43165" x="7185025" y="4984750"/>
          <p14:tracePt t="43167" x="7200900" y="4984750"/>
          <p14:tracePt t="43169" x="7208838" y="4984750"/>
          <p14:tracePt t="43170" x="7216775" y="4984750"/>
          <p14:tracePt t="43185" x="7304088" y="4984750"/>
          <p14:tracePt t="43186" x="7312025" y="4984750"/>
          <p14:tracePt t="43186" x="7319963" y="4984750"/>
          <p14:tracePt t="43187" x="7327900" y="4984750"/>
          <p14:tracePt t="43188" x="7335838" y="4984750"/>
          <p14:tracePt t="43190" x="7351713" y="4984750"/>
          <p14:tracePt t="43191" x="7359650" y="4984750"/>
          <p14:tracePt t="43192" x="7367588" y="4984750"/>
          <p14:tracePt t="43193" x="7375525" y="4984750"/>
          <p14:tracePt t="43194" x="7383463" y="4984750"/>
          <p14:tracePt t="43196" x="7399338" y="4984750"/>
          <p14:tracePt t="43198" x="7407275" y="4984750"/>
          <p14:tracePt t="43200" x="7423150" y="4984750"/>
          <p14:tracePt t="43201" x="7431088" y="4984750"/>
          <p14:tracePt t="43203" x="7446963" y="4984750"/>
          <p14:tracePt t="43205" x="7454900" y="4984750"/>
          <p14:tracePt t="43206" x="7462838" y="4984750"/>
          <p14:tracePt t="43208" x="7478713" y="4984750"/>
          <p14:tracePt t="43210" x="7486650" y="4984750"/>
          <p14:tracePt t="43211" x="7496175" y="4984750"/>
          <p14:tracePt t="43212" x="7504113" y="4984750"/>
          <p14:tracePt t="43213" x="7512050" y="4984750"/>
          <p14:tracePt t="43215" x="7519988" y="4984750"/>
          <p14:tracePt t="43217" x="7527925" y="4984750"/>
          <p14:tracePt t="43217" x="7535863" y="4984750"/>
          <p14:tracePt t="43219" x="7543800" y="4984750"/>
          <p14:tracePt t="43220" x="7551738" y="4984750"/>
          <p14:tracePt t="43221" x="7559675" y="4984750"/>
          <p14:tracePt t="43223" x="7567613" y="4984750"/>
          <p14:tracePt t="43225" x="7575550" y="4984750"/>
          <p14:tracePt t="43227" x="7583488" y="4984750"/>
          <p14:tracePt t="43228" x="7591425" y="4984750"/>
          <p14:tracePt t="43229" x="7599363" y="4984750"/>
          <p14:tracePt t="43231" x="7607300" y="4984750"/>
          <p14:tracePt t="43232" x="7615238" y="4984750"/>
          <p14:tracePt t="43234" x="7623175" y="4984750"/>
          <p14:tracePt t="43236" x="7631113" y="4984750"/>
          <p14:tracePt t="43238" x="7639050" y="4984750"/>
          <p14:tracePt t="43239" x="7646988" y="4984750"/>
          <p14:tracePt t="43241" x="7654925" y="4984750"/>
          <p14:tracePt t="43244" x="7662863" y="4984750"/>
          <p14:tracePt t="43247" x="7670800" y="4984750"/>
          <p14:tracePt t="43248" x="7678738" y="4984750"/>
          <p14:tracePt t="43252" x="7686675" y="4984750"/>
          <p14:tracePt t="43256" x="7694613" y="4984750"/>
          <p14:tracePt t="43261" x="7702550" y="4984750"/>
          <p14:tracePt t="43267" x="7710488" y="4984750"/>
          <p14:tracePt t="43272" x="7718425" y="4984750"/>
          <p14:tracePt t="43476" x="7718425" y="4976813"/>
          <p14:tracePt t="43501" x="7718425" y="4967288"/>
          <p14:tracePt t="43527" x="7718425" y="4959350"/>
          <p14:tracePt t="43569" x="7718425" y="4951413"/>
          <p14:tracePt t="43614" x="7718425" y="4943475"/>
          <p14:tracePt t="43710" x="7718425" y="4951413"/>
          <p14:tracePt t="43725" x="7718425" y="4959350"/>
          <p14:tracePt t="43732" x="7726363" y="4959350"/>
          <p14:tracePt t="43737" x="7726363" y="4967288"/>
          <p14:tracePt t="43741" x="7734300" y="4967288"/>
          <p14:tracePt t="43745" x="7734300" y="4976813"/>
          <p14:tracePt t="43751" x="7742238" y="4976813"/>
          <p14:tracePt t="43755" x="7750175" y="4984750"/>
          <p14:tracePt t="43762" x="7750175" y="4992688"/>
          <p14:tracePt t="43767" x="7750175" y="5000625"/>
          <p14:tracePt t="43769" x="7750175" y="5008563"/>
          <p14:tracePt t="43774" x="7750175" y="5016500"/>
          <p14:tracePt t="43778" x="7750175" y="5024438"/>
          <p14:tracePt t="43781" x="7750175" y="5032375"/>
          <p14:tracePt t="44393" x="7750175" y="5024438"/>
          <p14:tracePt t="44397" x="7750175" y="5016500"/>
          <p14:tracePt t="44401" x="7750175" y="5008563"/>
          <p14:tracePt t="44403" x="7750175" y="5000625"/>
          <p14:tracePt t="44406" x="7750175" y="4992688"/>
          <p14:tracePt t="44409" x="7750175" y="4984750"/>
          <p14:tracePt t="44413" x="7750175" y="4976813"/>
          <p14:tracePt t="44414" x="7750175" y="4967288"/>
          <p14:tracePt t="44418" x="7750175" y="4959350"/>
          <p14:tracePt t="44420" x="7750175" y="4951413"/>
          <p14:tracePt t="44422" x="7750175" y="4943475"/>
          <p14:tracePt t="44424" x="7750175" y="4935538"/>
          <p14:tracePt t="44426" x="7750175" y="4927600"/>
          <p14:tracePt t="44429" x="7750175" y="4919663"/>
          <p14:tracePt t="44432" x="7750175" y="4911725"/>
          <p14:tracePt t="44435" x="7742238" y="4911725"/>
          <p14:tracePt t="44438" x="7734300" y="4903788"/>
          <p14:tracePt t="44442" x="7734300" y="4895850"/>
          <p14:tracePt t="44443" x="7726363" y="4895850"/>
          <p14:tracePt t="44446" x="7726363" y="4887913"/>
          <p14:tracePt t="44449" x="7718425" y="4887913"/>
          <p14:tracePt t="44450" x="7718425" y="4879975"/>
          <p14:tracePt t="44452" x="7710488" y="4872038"/>
          <p14:tracePt t="44456" x="7710488" y="4864100"/>
          <p14:tracePt t="44457" x="7702550" y="4864100"/>
          <p14:tracePt t="44462" x="7702550" y="4856163"/>
          <p14:tracePt t="44468" x="7694613" y="4856163"/>
          <p14:tracePt t="44469" x="7694613" y="4848225"/>
          <p14:tracePt t="44471" x="7694613" y="4840288"/>
          <p14:tracePt t="44478" x="7694613" y="4832350"/>
          <p14:tracePt t="44484" x="7694613" y="4824413"/>
          <p14:tracePt t="44490" x="7694613" y="4816475"/>
          <p14:tracePt t="44494" x="7694613" y="4808538"/>
          <p14:tracePt t="44499" x="7702550" y="4808538"/>
          <p14:tracePt t="44501" x="7702550" y="4800600"/>
          <p14:tracePt t="44510" x="7702550" y="4792663"/>
          <p14:tracePt t="44516" x="7710488" y="4792663"/>
          <p14:tracePt t="44772" x="7710488" y="4800600"/>
          <p14:tracePt t="44800" x="7710488" y="4808538"/>
          <p14:tracePt t="44815" x="7718425" y="4808538"/>
          <p14:tracePt t="44820" x="7718425" y="4816475"/>
          <p14:tracePt t="44952" x="7726363" y="4816475"/>
          <p14:tracePt t="44954" x="7726363" y="4824413"/>
          <p14:tracePt t="44990" x="7726363" y="4832350"/>
          <p14:tracePt t="45173" x="7734300" y="4832350"/>
          <p14:tracePt t="45179" x="7734300" y="4840288"/>
          <p14:tracePt t="45232" x="7734300" y="4848225"/>
          <p14:tracePt t="45272" x="7734300" y="4856163"/>
          <p14:tracePt t="45296" x="7734300" y="4864100"/>
          <p14:tracePt t="45301" x="7726363" y="4864100"/>
          <p14:tracePt t="45315" x="7726363" y="4872038"/>
          <p14:tracePt t="45321" x="7718425" y="4879975"/>
          <p14:tracePt t="45330" x="7710488" y="4879975"/>
          <p14:tracePt t="45332" x="7710488" y="4887913"/>
          <p14:tracePt t="45343" x="7710488" y="4895850"/>
          <p14:tracePt t="45348" x="7702550" y="4895850"/>
          <p14:tracePt t="45358" x="7702550" y="4903788"/>
          <p14:tracePt t="45370" x="7702550" y="4911725"/>
          <p14:tracePt t="45372" x="7694613" y="4911725"/>
          <p14:tracePt t="45502" x="7702550" y="4911725"/>
          <p14:tracePt t="45537" x="7710488" y="4911725"/>
          <p14:tracePt t="45562" x="7718425" y="4911725"/>
          <p14:tracePt t="46024" x="7726363" y="4911725"/>
          <p14:tracePt t="46026" x="7726363" y="4903788"/>
          <p14:tracePt t="46038" x="7726363" y="4895850"/>
          <p14:tracePt t="46040" x="7734300" y="4895850"/>
          <p14:tracePt t="46045" x="7734300" y="4887913"/>
          <p14:tracePt t="46053" x="7734300" y="4879975"/>
          <p14:tracePt t="46055" x="7742238" y="4879975"/>
          <p14:tracePt t="46057" x="7742238" y="4872038"/>
          <p14:tracePt t="46063" x="7750175" y="4872038"/>
          <p14:tracePt t="46064" x="7750175" y="4864100"/>
          <p14:tracePt t="46072" x="7750175" y="4856163"/>
          <p14:tracePt t="46078" x="7758113" y="4856163"/>
          <p14:tracePt t="46079" x="7758113" y="4848225"/>
          <p14:tracePt t="46082" x="7758113" y="4840288"/>
          <p14:tracePt t="46089" x="7758113" y="4832350"/>
          <p14:tracePt t="46093" x="7766050" y="4832350"/>
          <p14:tracePt t="46096" x="7766050" y="4824413"/>
          <p14:tracePt t="46104" x="7766050" y="4816475"/>
          <p14:tracePt t="46108" x="7766050" y="4808538"/>
          <p14:tracePt t="46111" x="7773988" y="4808538"/>
          <p14:tracePt t="46116" x="7773988" y="4800600"/>
          <p14:tracePt t="46120" x="7781925" y="4800600"/>
          <p14:tracePt t="46123" x="7781925" y="4792663"/>
          <p14:tracePt t="46132" x="7781925" y="4784725"/>
          <p14:tracePt t="46138" x="7781925" y="4776788"/>
          <p14:tracePt t="46147" x="7781925" y="4768850"/>
          <p14:tracePt t="46149" x="7789863" y="4768850"/>
          <p14:tracePt t="46155" x="7789863" y="4760913"/>
          <p14:tracePt t="46163" x="7789863" y="4752975"/>
          <p14:tracePt t="46172" x="7789863" y="4745038"/>
          <p14:tracePt t="46187" x="7797800" y="4729163"/>
          <p14:tracePt t="46195" x="7797800" y="4721225"/>
          <p14:tracePt t="46205" x="7797800" y="4713288"/>
          <p14:tracePt t="46213" x="7797800" y="4705350"/>
          <p14:tracePt t="46215" x="7805738" y="4705350"/>
          <p14:tracePt t="46226" x="7805738" y="4697413"/>
          <p14:tracePt t="46244" x="7805738" y="4689475"/>
          <p14:tracePt t="46264" x="7805738" y="4681538"/>
          <p14:tracePt t="46274" x="7805738" y="4673600"/>
          <p14:tracePt t="46707" x="7813675" y="4673600"/>
          <p14:tracePt t="46713" x="7813675" y="4681538"/>
          <p14:tracePt t="46740" x="7813675" y="4689475"/>
          <p14:tracePt t="46767" x="7813675" y="4697413"/>
          <p14:tracePt t="46798" x="7813675" y="4705350"/>
          <p14:tracePt t="46818" x="7813675" y="4713288"/>
          <p14:tracePt t="46865" x="7813675" y="4721225"/>
          <p14:tracePt t="46880" x="7805738" y="4721225"/>
          <p14:tracePt t="46902" x="7805738" y="4729163"/>
          <p14:tracePt t="46933" x="7805738" y="4737100"/>
          <p14:tracePt t="47131" x="7797800" y="4737100"/>
          <p14:tracePt t="47143" x="7797800" y="4745038"/>
          <p14:tracePt t="47155" x="7797800" y="4752975"/>
          <p14:tracePt t="47159" x="7789863" y="4752975"/>
          <p14:tracePt t="47164" x="7789863" y="4760913"/>
          <p14:tracePt t="47187" x="7773988" y="4784725"/>
          <p14:tracePt t="47190" x="7766050" y="4792663"/>
          <p14:tracePt t="47196" x="7766050" y="4800600"/>
          <p14:tracePt t="47199" x="7758113" y="4800600"/>
          <p14:tracePt t="47200" x="7758113" y="4808538"/>
          <p14:tracePt t="47204" x="7758113" y="4816475"/>
          <p14:tracePt t="47206" x="7750175" y="4816475"/>
          <p14:tracePt t="47207" x="7750175" y="4824413"/>
          <p14:tracePt t="47209" x="7742238" y="4824413"/>
          <p14:tracePt t="47211" x="7742238" y="4832350"/>
          <p14:tracePt t="47214" x="7734300" y="4832350"/>
          <p14:tracePt t="47215" x="7734300" y="4840288"/>
          <p14:tracePt t="47216" x="7734300" y="4848225"/>
          <p14:tracePt t="47219" x="7726363" y="4848225"/>
          <p14:tracePt t="47221" x="7726363" y="4856163"/>
          <p14:tracePt t="47223" x="7726363" y="4864100"/>
          <p14:tracePt t="47224" x="7718425" y="4864100"/>
          <p14:tracePt t="47226" x="7710488" y="4872038"/>
          <p14:tracePt t="47227" x="7710488" y="4879975"/>
          <p14:tracePt t="47230" x="7702550" y="4879975"/>
          <p14:tracePt t="47231" x="7702550" y="4887913"/>
          <p14:tracePt t="47233" x="7694613" y="4895850"/>
          <p14:tracePt t="47237" x="7678738" y="4911725"/>
          <p14:tracePt t="47240" x="7670800" y="4919663"/>
          <p14:tracePt t="47243" x="7662863" y="4927600"/>
          <p14:tracePt t="47244" x="7662863" y="4935538"/>
          <p14:tracePt t="47246" x="7654925" y="4935538"/>
          <p14:tracePt t="47247" x="7646988" y="4943475"/>
          <p14:tracePt t="47250" x="7639050" y="4943475"/>
          <p14:tracePt t="47251" x="7639050" y="4951413"/>
          <p14:tracePt t="47254" x="7631113" y="4951413"/>
          <p14:tracePt t="47256" x="7631113" y="4959350"/>
          <p14:tracePt t="47257" x="7623175" y="4967288"/>
          <p14:tracePt t="47258" x="7615238" y="4967288"/>
          <p14:tracePt t="47260" x="7615238" y="4976813"/>
          <p14:tracePt t="47261" x="7607300" y="4976813"/>
          <p14:tracePt t="47264" x="7599363" y="4984750"/>
          <p14:tracePt t="47267" x="7591425" y="4984750"/>
          <p14:tracePt t="47268" x="7591425" y="4992688"/>
          <p14:tracePt t="47269" x="7583488" y="5000625"/>
          <p14:tracePt t="47272" x="7575550" y="5000625"/>
          <p14:tracePt t="47274" x="7575550" y="5008563"/>
          <p14:tracePt t="47275" x="7567613" y="5008563"/>
          <p14:tracePt t="47278" x="7559675" y="5008563"/>
          <p14:tracePt t="47280" x="7551738" y="5016500"/>
          <p14:tracePt t="47284" x="7543800" y="5016500"/>
          <p14:tracePt t="47285" x="7543800" y="5024438"/>
          <p14:tracePt t="47287" x="7535863" y="5024438"/>
          <p14:tracePt t="47291" x="7527925" y="5024438"/>
          <p14:tracePt t="47292" x="7527925" y="5032375"/>
          <p14:tracePt t="47293" x="7519988" y="5032375"/>
          <p14:tracePt t="47297" x="7512050" y="5040313"/>
          <p14:tracePt t="47301" x="7504113" y="5040313"/>
          <p14:tracePt t="47305" x="7496175" y="5048250"/>
          <p14:tracePt t="47306" x="7486650" y="5048250"/>
          <p14:tracePt t="47311" x="7478713" y="5048250"/>
          <p14:tracePt t="47315" x="7470775" y="5048250"/>
          <p14:tracePt t="47316" x="7470775" y="5056188"/>
          <p14:tracePt t="47319" x="7462838" y="5056188"/>
          <p14:tracePt t="47322" x="7454900" y="5056188"/>
          <p14:tracePt t="47326" x="7446963" y="5056188"/>
          <p14:tracePt t="47329" x="7439025" y="5056188"/>
          <p14:tracePt t="47330" x="7439025" y="5064125"/>
          <p14:tracePt t="47332" x="7431088" y="5064125"/>
          <p14:tracePt t="47335" x="7423150" y="5064125"/>
          <p14:tracePt t="47340" x="7415213" y="5072063"/>
          <p14:tracePt t="47341" x="7407275" y="5072063"/>
          <p14:tracePt t="47344" x="7399338" y="5072063"/>
          <p14:tracePt t="47346" x="7391400" y="5072063"/>
          <p14:tracePt t="47347" x="7383463" y="5072063"/>
          <p14:tracePt t="47349" x="7375525" y="5072063"/>
          <p14:tracePt t="47352" x="7359650" y="5072063"/>
          <p14:tracePt t="47355" x="7351713" y="5080000"/>
          <p14:tracePt t="47356" x="7343775" y="5080000"/>
          <p14:tracePt t="47358" x="7335838" y="5080000"/>
          <p14:tracePt t="47359" x="7327900" y="5080000"/>
          <p14:tracePt t="47361" x="7319963" y="5080000"/>
          <p14:tracePt t="47363" x="7312025" y="5080000"/>
          <p14:tracePt t="47365" x="7304088" y="5080000"/>
          <p14:tracePt t="47367" x="7296150" y="5080000"/>
          <p14:tracePt t="47368" x="7288213" y="5080000"/>
          <p14:tracePt t="47369" x="7280275" y="5080000"/>
          <p14:tracePt t="47372" x="7272338" y="5080000"/>
          <p14:tracePt t="47373" x="7264400" y="5080000"/>
          <p14:tracePt t="47374" x="7256463" y="5080000"/>
          <p14:tracePt t="47376" x="7248525" y="5080000"/>
          <p14:tracePt t="47378" x="7232650" y="5080000"/>
          <p14:tracePt t="47379" x="7232650" y="5087938"/>
          <p14:tracePt t="47380" x="7224713" y="5087938"/>
          <p14:tracePt t="47382" x="7216775" y="5087938"/>
          <p14:tracePt t="47383" x="7208838" y="5087938"/>
          <p14:tracePt t="47385" x="7192963" y="5087938"/>
          <p14:tracePt t="47387" x="7185025" y="5087938"/>
          <p14:tracePt t="47389" x="7177088" y="5087938"/>
          <p14:tracePt t="47390" x="7169150" y="5087938"/>
          <p14:tracePt t="47391" x="7161213" y="5087938"/>
          <p14:tracePt t="47392" x="7153275" y="5087938"/>
          <p14:tracePt t="47394" x="7145338" y="5087938"/>
          <p14:tracePt t="47395" x="7135813" y="5087938"/>
          <p14:tracePt t="47396" x="7127875" y="5087938"/>
          <p14:tracePt t="47398" x="7119938" y="5087938"/>
          <p14:tracePt t="47400" x="7104063" y="5087938"/>
          <p14:tracePt t="47402" x="7096125" y="5087938"/>
          <p14:tracePt t="47404" x="7088188" y="5087938"/>
          <p14:tracePt t="47405" x="7080250" y="5087938"/>
          <p14:tracePt t="47406" x="7072313" y="5087938"/>
          <p14:tracePt t="47407" x="7064375" y="5087938"/>
          <p14:tracePt t="47409" x="7056438" y="5087938"/>
          <p14:tracePt t="47410" x="7048500" y="5087938"/>
          <p14:tracePt t="47411" x="7040563" y="5087938"/>
          <p14:tracePt t="47413" x="7024688" y="5087938"/>
          <p14:tracePt t="47416" x="7016750" y="5087938"/>
          <p14:tracePt t="47417" x="7000875" y="5087938"/>
          <p14:tracePt t="47418" x="6992938" y="5087938"/>
          <p14:tracePt t="47419" x="6985000" y="5087938"/>
          <p14:tracePt t="47421" x="6977063" y="5087938"/>
          <p14:tracePt t="47422" x="6969125" y="5087938"/>
          <p14:tracePt t="47422" x="6961188" y="5087938"/>
          <p14:tracePt t="47423" x="6953250" y="5087938"/>
          <p14:tracePt t="47425" x="6937375" y="5087938"/>
          <p14:tracePt t="47427" x="6929438" y="5087938"/>
          <p14:tracePt t="47428" x="6913563" y="5087938"/>
          <p14:tracePt t="47430" x="6905625" y="5087938"/>
          <p14:tracePt t="47431" x="6897688" y="5087938"/>
          <p14:tracePt t="47432" x="6889750" y="5080000"/>
          <p14:tracePt t="47433" x="6881813" y="5080000"/>
          <p14:tracePt t="47434" x="6873875" y="5080000"/>
          <p14:tracePt t="47435" x="6865938" y="5080000"/>
          <p14:tracePt t="47436" x="6858000" y="5080000"/>
          <p14:tracePt t="47437" x="6850063" y="5072063"/>
          <p14:tracePt t="47439" x="6842125" y="5072063"/>
          <p14:tracePt t="47439" x="6834188" y="5072063"/>
          <p14:tracePt t="47440" x="6826250" y="5072063"/>
          <p14:tracePt t="47441" x="6818313" y="5072063"/>
          <p14:tracePt t="47442" x="6810375" y="5064125"/>
          <p14:tracePt t="47443" x="6802438" y="5064125"/>
          <p14:tracePt t="47445" x="6794500" y="5064125"/>
          <p14:tracePt t="47446" x="6777038" y="5056188"/>
          <p14:tracePt t="47448" x="6761163" y="5056188"/>
          <p14:tracePt t="47449" x="6753225" y="5048250"/>
          <p14:tracePt t="47451" x="6737350" y="5048250"/>
          <p14:tracePt t="47452" x="6721475" y="5040313"/>
          <p14:tracePt t="47453" x="6721475" y="5032375"/>
          <p14:tracePt t="47455" x="6705600" y="5032375"/>
          <p14:tracePt t="47456" x="6689725" y="5024438"/>
          <p14:tracePt t="47457" x="6681788" y="5016500"/>
          <p14:tracePt t="47458" x="6673850" y="5016500"/>
          <p14:tracePt t="47459" x="6665913" y="5008563"/>
          <p14:tracePt t="47461" x="6650038" y="5000625"/>
          <p14:tracePt t="47462" x="6642100" y="4992688"/>
          <p14:tracePt t="47463" x="6634163" y="4992688"/>
          <p14:tracePt t="47464" x="6626225" y="4976813"/>
          <p14:tracePt t="47465" x="6618288" y="4976813"/>
          <p14:tracePt t="47466" x="6594475" y="4959350"/>
          <p14:tracePt t="47467" x="6594475" y="4951413"/>
          <p14:tracePt t="47468" x="6586538" y="4951413"/>
          <p14:tracePt t="47469" x="6578600" y="4943475"/>
          <p14:tracePt t="47471" x="6554788" y="4927600"/>
          <p14:tracePt t="47472" x="6554788" y="4919663"/>
          <p14:tracePt t="47473" x="6538913" y="4911725"/>
          <p14:tracePt t="47475" x="6523038" y="4895850"/>
          <p14:tracePt t="47476" x="6515100" y="4895850"/>
          <p14:tracePt t="47477" x="6507163" y="4887913"/>
          <p14:tracePt t="47478" x="6499225" y="4879975"/>
          <p14:tracePt t="47479" x="6491288" y="4864100"/>
          <p14:tracePt t="47480" x="6475413" y="4856163"/>
          <p14:tracePt t="47481" x="6467475" y="4848225"/>
          <p14:tracePt t="47482" x="6459538" y="4840288"/>
          <p14:tracePt t="47483" x="6451600" y="4832350"/>
          <p14:tracePt t="47484" x="6434138" y="4824413"/>
          <p14:tracePt t="47485" x="6434138" y="4816475"/>
          <p14:tracePt t="47486" x="6418263" y="4808538"/>
          <p14:tracePt t="47487" x="6418263" y="4800600"/>
          <p14:tracePt t="47488" x="6410325" y="4800600"/>
          <p14:tracePt t="47489" x="6402388" y="4784725"/>
          <p14:tracePt t="47491" x="6378575" y="4768850"/>
          <p14:tracePt t="47493" x="6362700" y="4752975"/>
          <p14:tracePt t="47494" x="6354763" y="4745038"/>
          <p14:tracePt t="47495" x="6346825" y="4737100"/>
          <p14:tracePt t="47496" x="6330950" y="4721225"/>
          <p14:tracePt t="47498" x="6315075" y="4705350"/>
          <p14:tracePt t="47500" x="6299200" y="4689475"/>
          <p14:tracePt t="47501" x="6291263" y="4681538"/>
          <p14:tracePt t="47502" x="6283325" y="4673600"/>
          <p14:tracePt t="47503" x="6275388" y="4665663"/>
          <p14:tracePt t="47505" x="6251575" y="4641850"/>
          <p14:tracePt t="47506" x="6243638" y="4633913"/>
          <p14:tracePt t="47507" x="6235700" y="4616450"/>
          <p14:tracePt t="47509" x="6227763" y="4608513"/>
          <p14:tracePt t="47510" x="6203950" y="4576763"/>
          <p14:tracePt t="47511" x="6180138" y="4560888"/>
          <p14:tracePt t="47512" x="6172200" y="4545013"/>
          <p14:tracePt t="47513" x="6156325" y="4529138"/>
          <p14:tracePt t="47514" x="6148388" y="4513263"/>
          <p14:tracePt t="47515" x="6132513" y="4497388"/>
          <p14:tracePt t="47516" x="6124575" y="4481513"/>
          <p14:tracePt t="47517" x="6108700" y="4457700"/>
          <p14:tracePt t="47518" x="6100763" y="4441825"/>
          <p14:tracePt t="47519" x="6091238" y="4433888"/>
          <p14:tracePt t="47521" x="6075363" y="4410075"/>
          <p14:tracePt t="47522" x="6067425" y="4394200"/>
          <p14:tracePt t="47522" x="6051550" y="4370388"/>
          <p14:tracePt t="47523" x="6051550" y="4362450"/>
          <p14:tracePt t="47524" x="6043613" y="4346575"/>
          <p14:tracePt t="47525" x="6027738" y="4330700"/>
          <p14:tracePt t="47526" x="5995988" y="4281488"/>
          <p14:tracePt t="47527" x="5988050" y="4249738"/>
          <p14:tracePt t="47528" x="5972175" y="4233863"/>
          <p14:tracePt t="47529" x="5972175" y="4225925"/>
          <p14:tracePt t="47530" x="5964238" y="4202113"/>
          <p14:tracePt t="47531" x="5948363" y="4170363"/>
          <p14:tracePt t="47532" x="5932488" y="4138613"/>
          <p14:tracePt t="47533" x="5924550" y="4114800"/>
          <p14:tracePt t="47534" x="5908675" y="4075113"/>
          <p14:tracePt t="47535" x="5900738" y="4051300"/>
          <p14:tracePt t="47536" x="5884863" y="4019550"/>
          <p14:tracePt t="47538" x="5876925" y="3987800"/>
          <p14:tracePt t="47539" x="5861050" y="3956050"/>
          <p14:tracePt t="47539" x="5853113" y="3930650"/>
          <p14:tracePt t="47540" x="5837238" y="3890963"/>
          <p14:tracePt t="47542" x="5829300" y="3843338"/>
          <p14:tracePt t="47543" x="5821363" y="3803650"/>
          <p14:tracePt t="47544" x="5813425" y="3803650"/>
          <p14:tracePt t="47545" x="5805488" y="3771900"/>
          <p14:tracePt t="47546" x="5797550" y="3732213"/>
          <p14:tracePt t="47548" x="5789613" y="3692525"/>
          <p14:tracePt t="47549" x="5765800" y="3613150"/>
          <p14:tracePt t="47550" x="5757863" y="3556000"/>
          <p14:tracePt t="47551" x="5749925" y="3532188"/>
          <p14:tracePt t="47552" x="5732463" y="3500438"/>
          <p14:tracePt t="47553" x="5732463" y="3484563"/>
          <p14:tracePt t="47554" x="5724525" y="3452813"/>
          <p14:tracePt t="47555" x="5724525" y="3413125"/>
          <p14:tracePt t="47556" x="5716588" y="3381375"/>
          <p14:tracePt t="47557" x="5708650" y="3317875"/>
          <p14:tracePt t="47558" x="5700713" y="3286125"/>
          <p14:tracePt t="47560" x="5692775" y="3252788"/>
          <p14:tracePt t="47560" x="5684838" y="3181350"/>
          <p14:tracePt t="47561" x="5676900" y="3149600"/>
          <p14:tracePt t="47562" x="5668963" y="3117850"/>
          <p14:tracePt t="47563" x="5661025" y="3062288"/>
          <p14:tracePt t="47564" x="5653088" y="3014663"/>
          <p14:tracePt t="47565" x="5645150" y="2982913"/>
          <p14:tracePt t="47566" x="5637213" y="2927350"/>
          <p14:tracePt t="47567" x="5629275" y="2878138"/>
          <p14:tracePt t="47568" x="5629275" y="2846388"/>
          <p14:tracePt t="47569" x="5621338" y="2790825"/>
          <p14:tracePt t="47571" x="5605463" y="2719388"/>
          <p14:tracePt t="47572" x="5597525" y="2663825"/>
          <p14:tracePt t="47573" x="5589588" y="2616200"/>
          <p14:tracePt t="47574" x="5589588" y="2592388"/>
          <p14:tracePt t="47575" x="5581650" y="2535238"/>
          <p14:tracePt t="47576" x="5573713" y="2487613"/>
          <p14:tracePt t="47577" x="5573713" y="2463800"/>
          <p14:tracePt t="47578" x="5565775" y="2408238"/>
          <p14:tracePt t="47579" x="5557838" y="2368550"/>
          <p14:tracePt t="47580" x="5557838" y="2344738"/>
          <p14:tracePt t="47581" x="5549900" y="2281238"/>
          <p14:tracePt t="47582" x="5549900" y="2249488"/>
          <p14:tracePt t="47583" x="5549900" y="2216150"/>
          <p14:tracePt t="47584" x="5549900" y="2184400"/>
          <p14:tracePt t="47585" x="5549900" y="2168525"/>
          <p14:tracePt t="47586" x="5549900" y="2136775"/>
          <p14:tracePt t="47588" x="5549900" y="2105025"/>
          <p14:tracePt t="47589" x="5549900" y="2081213"/>
          <p14:tracePt t="47589" x="5549900" y="2057400"/>
          <p14:tracePt t="47590" x="5549900" y="2025650"/>
          <p14:tracePt t="47592" x="5549900" y="1970088"/>
          <p14:tracePt t="47593" x="5549900" y="1946275"/>
          <p14:tracePt t="47594" x="5549900" y="1922463"/>
          <p14:tracePt t="47595" x="5549900" y="1881188"/>
          <p14:tracePt t="47596" x="5549900" y="1857375"/>
          <p14:tracePt t="47597" x="5549900" y="1833563"/>
          <p14:tracePt t="47598" x="5549900" y="1801813"/>
          <p14:tracePt t="47599" x="5557838" y="1778000"/>
          <p14:tracePt t="47600" x="5557838" y="1754188"/>
          <p14:tracePt t="47601" x="5565775" y="1738313"/>
          <p14:tracePt t="47602" x="5565775" y="1730375"/>
          <p14:tracePt t="47603" x="5573713" y="1714500"/>
          <p14:tracePt t="47605" x="5573713" y="1690688"/>
          <p14:tracePt t="47606" x="5589588" y="1635125"/>
          <p14:tracePt t="47607" x="5597525" y="1619250"/>
          <p14:tracePt t="47608" x="5597525" y="1603375"/>
          <p14:tracePt t="47609" x="5605463" y="1587500"/>
          <p14:tracePt t="47611" x="5613400" y="1571625"/>
          <p14:tracePt t="47612" x="5613400" y="1563688"/>
          <p14:tracePt t="47613" x="5621338" y="1547813"/>
          <p14:tracePt t="47614" x="5637213" y="1530350"/>
          <p14:tracePt t="47615" x="5637213" y="1506538"/>
          <p14:tracePt t="47616" x="5645150" y="1506538"/>
          <p14:tracePt t="47617" x="5653088" y="1498600"/>
          <p14:tracePt t="47618" x="5653088" y="1482725"/>
          <p14:tracePt t="47619" x="5661025" y="1474788"/>
          <p14:tracePt t="47621" x="5676900" y="1450975"/>
          <p14:tracePt t="47623" x="5692775" y="1427163"/>
          <p14:tracePt t="47624" x="5708650" y="1419225"/>
          <p14:tracePt t="47625" x="5708650" y="1403350"/>
          <p14:tracePt t="47626" x="5716588" y="1403350"/>
          <p14:tracePt t="47627" x="5716588" y="1395413"/>
          <p14:tracePt t="47628" x="5732463" y="1387475"/>
          <p14:tracePt t="47629" x="5732463" y="1379538"/>
          <p14:tracePt t="47631" x="5749925" y="1363663"/>
          <p14:tracePt t="47633" x="5765800" y="1347788"/>
          <p14:tracePt t="47635" x="5773738" y="1339850"/>
          <p14:tracePt t="47636" x="5789613" y="1323975"/>
          <p14:tracePt t="47639" x="5805488" y="1308100"/>
          <p14:tracePt t="47640" x="5821363" y="1292225"/>
          <p14:tracePt t="47641" x="5829300" y="1292225"/>
          <p14:tracePt t="47642" x="5837238" y="1284288"/>
          <p14:tracePt t="47643" x="5845175" y="1276350"/>
          <p14:tracePt t="47644" x="5853113" y="1276350"/>
          <p14:tracePt t="47645" x="5853113" y="1268413"/>
          <p14:tracePt t="47646" x="5861050" y="1268413"/>
          <p14:tracePt t="47647" x="5868988" y="1260475"/>
          <p14:tracePt t="47648" x="5876925" y="1252538"/>
          <p14:tracePt t="47649" x="5884863" y="1252538"/>
          <p14:tracePt t="47650" x="5892800" y="1236663"/>
          <p14:tracePt t="47651" x="5908675" y="1236663"/>
          <p14:tracePt t="47652" x="5924550" y="1228725"/>
          <p14:tracePt t="47653" x="5924550" y="1220788"/>
          <p14:tracePt t="47655" x="5940425" y="1212850"/>
          <p14:tracePt t="47656" x="5956300" y="1204913"/>
          <p14:tracePt t="47658" x="5972175" y="1195388"/>
          <p14:tracePt t="47659" x="5980113" y="1187450"/>
          <p14:tracePt t="47660" x="5995988" y="1187450"/>
          <p14:tracePt t="47661" x="6003925" y="1187450"/>
          <p14:tracePt t="47662" x="6011863" y="1179513"/>
          <p14:tracePt t="47663" x="6019800" y="1171575"/>
          <p14:tracePt t="47664" x="6035675" y="1171575"/>
          <p14:tracePt t="47665" x="6043613" y="1163638"/>
          <p14:tracePt t="47666" x="6051550" y="1163638"/>
          <p14:tracePt t="47667" x="6075363" y="1155700"/>
          <p14:tracePt t="47669" x="6083300" y="1155700"/>
          <p14:tracePt t="47671" x="6116638" y="1147763"/>
          <p14:tracePt t="47672" x="6124575" y="1139825"/>
          <p14:tracePt t="47674" x="6148388" y="1131888"/>
          <p14:tracePt t="47674" x="6164263" y="1131888"/>
          <p14:tracePt t="47675" x="6180138" y="1123950"/>
          <p14:tracePt t="47676" x="6188075" y="1123950"/>
          <p14:tracePt t="47677" x="6203950" y="1116013"/>
          <p14:tracePt t="47678" x="6227763" y="1116013"/>
          <p14:tracePt t="47679" x="6235700" y="1116013"/>
          <p14:tracePt t="47680" x="6251575" y="1108075"/>
          <p14:tracePt t="47681" x="6259513" y="1108075"/>
          <p14:tracePt t="47682" x="6283325" y="1100138"/>
          <p14:tracePt t="47683" x="6299200" y="1100138"/>
          <p14:tracePt t="47684" x="6307138" y="1100138"/>
          <p14:tracePt t="47685" x="6323013" y="1100138"/>
          <p14:tracePt t="47686" x="6338888" y="1100138"/>
          <p14:tracePt t="47688" x="6362700" y="1092200"/>
          <p14:tracePt t="47690" x="6394450" y="1084263"/>
          <p14:tracePt t="47691" x="6402388" y="1084263"/>
          <p14:tracePt t="47691" x="6426200" y="1076325"/>
          <p14:tracePt t="47692" x="6442075" y="1076325"/>
          <p14:tracePt t="47693" x="6459538" y="1076325"/>
          <p14:tracePt t="47694" x="6483350" y="1076325"/>
          <p14:tracePt t="47695" x="6507163" y="1076325"/>
          <p14:tracePt t="47696" x="6530975" y="1076325"/>
          <p14:tracePt t="47697" x="6546850" y="1076325"/>
          <p14:tracePt t="47698" x="6562725" y="1068388"/>
          <p14:tracePt t="47699" x="6586538" y="1068388"/>
          <p14:tracePt t="47700" x="6602413" y="1068388"/>
          <p14:tracePt t="47701" x="6626225" y="1060450"/>
          <p14:tracePt t="47702" x="6642100" y="1060450"/>
          <p14:tracePt t="47703" x="6657975" y="1060450"/>
          <p14:tracePt t="47705" x="6681788" y="1060450"/>
          <p14:tracePt t="47706" x="6761163" y="1052513"/>
          <p14:tracePt t="47707" x="6769100" y="1052513"/>
          <p14:tracePt t="47708" x="6802438" y="1052513"/>
          <p14:tracePt t="47709" x="6826250" y="1052513"/>
          <p14:tracePt t="47710" x="6834188" y="1052513"/>
          <p14:tracePt t="47711" x="6865938" y="1052513"/>
          <p14:tracePt t="47712" x="6913563" y="1052513"/>
          <p14:tracePt t="47713" x="6937375" y="1052513"/>
          <p14:tracePt t="47714" x="6985000" y="1052513"/>
          <p14:tracePt t="47715" x="7008813" y="1052513"/>
          <p14:tracePt t="47717" x="7040563" y="1052513"/>
          <p14:tracePt t="47718" x="7072313" y="1052513"/>
          <p14:tracePt t="47719" x="7104063" y="1052513"/>
          <p14:tracePt t="47720" x="7112000" y="1052513"/>
          <p14:tracePt t="47722" x="7232650" y="1052513"/>
          <p14:tracePt t="47724" x="7264400" y="1052513"/>
          <p14:tracePt t="47725" x="7296150" y="1052513"/>
          <p14:tracePt t="47726" x="7335838" y="1052513"/>
          <p14:tracePt t="47726" x="7343775" y="1052513"/>
          <p14:tracePt t="47727" x="7375525" y="1052513"/>
          <p14:tracePt t="47728" x="7407275" y="1052513"/>
          <p14:tracePt t="47729" x="7462838" y="1052513"/>
          <p14:tracePt t="47731" x="7496175" y="1052513"/>
          <p14:tracePt t="47731" x="7527925" y="1052513"/>
          <p14:tracePt t="47732" x="7583488" y="1052513"/>
          <p14:tracePt t="47733" x="7615238" y="1052513"/>
          <p14:tracePt t="47735" x="7702550" y="1052513"/>
          <p14:tracePt t="47737" x="7734300" y="1052513"/>
          <p14:tracePt t="47740" x="7854950" y="1052513"/>
          <p14:tracePt t="47741" x="7942263" y="1052513"/>
          <p14:tracePt t="47742" x="7981950" y="1052513"/>
          <p14:tracePt t="47743" x="8005763" y="1052513"/>
          <p14:tracePt t="47744" x="8053388" y="1052513"/>
          <p14:tracePt t="47746" x="8101013" y="1052513"/>
          <p14:tracePt t="47747" x="8124825" y="1052513"/>
          <p14:tracePt t="47748" x="8172450" y="1052513"/>
          <p14:tracePt t="47749" x="8213725" y="1052513"/>
          <p14:tracePt t="47750" x="8237538" y="1052513"/>
          <p14:tracePt t="47751" x="8285163" y="1052513"/>
          <p14:tracePt t="47752" x="8356600" y="1052513"/>
          <p14:tracePt t="47754" x="8404225" y="1052513"/>
          <p14:tracePt t="47756" x="8523288" y="1052513"/>
          <p14:tracePt t="47757" x="8564563" y="1052513"/>
          <p14:tracePt t="47759" x="8636000" y="1052513"/>
          <p14:tracePt t="47761" x="8683625" y="1052513"/>
          <p14:tracePt t="47761" x="8707438" y="1052513"/>
          <p14:tracePt t="47762" x="8755063" y="1052513"/>
          <p14:tracePt t="47763" x="8794750" y="1052513"/>
          <p14:tracePt t="47764" x="8818563" y="1060450"/>
          <p14:tracePt t="47765" x="8850313" y="1060450"/>
          <p14:tracePt t="47766" x="8866188" y="1060450"/>
          <p14:tracePt t="47767" x="8939213" y="1060450"/>
          <p14:tracePt t="47768" x="8970963" y="1060450"/>
          <p14:tracePt t="47769" x="8978900" y="1060450"/>
          <p14:tracePt t="47771" x="9090025" y="1060450"/>
          <p14:tracePt t="47772" x="9097963" y="1060450"/>
          <p14:tracePt t="47773" x="9129713" y="1068388"/>
          <p14:tracePt t="47774" x="9161463" y="1068388"/>
          <p14:tracePt t="47775" x="9217025" y="1068388"/>
          <p14:tracePt t="47776" x="9250363" y="1068388"/>
          <p14:tracePt t="47777" x="9282113" y="1068388"/>
          <p14:tracePt t="47778" x="9337675" y="1068388"/>
          <p14:tracePt t="47779" x="9369425" y="1076325"/>
          <p14:tracePt t="47780" x="9409113" y="1076325"/>
          <p14:tracePt t="47781" x="9440863" y="1076325"/>
          <p14:tracePt t="47782" x="9448800" y="1076325"/>
          <p14:tracePt t="47783" x="9480550" y="1076325"/>
          <p14:tracePt t="47784" x="9512300" y="1076325"/>
          <p14:tracePt t="47785" x="9567863" y="1076325"/>
          <p14:tracePt t="47786" x="9601200" y="1076325"/>
          <p14:tracePt t="47788" x="9656763" y="1084263"/>
          <p14:tracePt t="47789" x="9672638" y="1084263"/>
          <p14:tracePt t="47790" x="9704388" y="1084263"/>
          <p14:tracePt t="47791" x="9752013" y="1092200"/>
          <p14:tracePt t="47792" x="9783763" y="1092200"/>
          <p14:tracePt t="47793" x="9831388" y="1100138"/>
          <p14:tracePt t="47794" x="9855200" y="1100138"/>
          <p14:tracePt t="47795" x="9879013" y="1108075"/>
          <p14:tracePt t="47796" x="9894888" y="1108075"/>
          <p14:tracePt t="47797" x="9918700" y="1108075"/>
          <p14:tracePt t="47798" x="9959975" y="1116013"/>
          <p14:tracePt t="47799" x="9983788" y="1123950"/>
          <p14:tracePt t="47800" x="10015538" y="1123950"/>
          <p14:tracePt t="47801" x="10031413" y="1123950"/>
          <p14:tracePt t="47802" x="10055225" y="1123950"/>
          <p14:tracePt t="47803" x="10094913" y="1131888"/>
          <p14:tracePt t="47805" x="10118725" y="1131888"/>
          <p14:tracePt t="47805" x="10142538" y="1139825"/>
          <p14:tracePt t="47807" x="10182225" y="1147763"/>
          <p14:tracePt t="47808" x="10229850" y="1155700"/>
          <p14:tracePt t="47809" x="10261600" y="1155700"/>
          <p14:tracePt t="47810" x="10287000" y="1155700"/>
          <p14:tracePt t="47811" x="10294938" y="1163638"/>
          <p14:tracePt t="47812" x="10318750" y="1163638"/>
          <p14:tracePt t="47813" x="10334625" y="1171575"/>
          <p14:tracePt t="47814" x="10358438" y="1179513"/>
          <p14:tracePt t="47815" x="10374313" y="1179513"/>
          <p14:tracePt t="47816" x="10398125" y="1179513"/>
          <p14:tracePt t="47817" x="10414000" y="1187450"/>
          <p14:tracePt t="47818" x="10437813" y="1195388"/>
          <p14:tracePt t="47819" x="10453688" y="1204913"/>
          <p14:tracePt t="47820" x="10477500" y="1204913"/>
          <p14:tracePt t="47822" x="10517188" y="1212850"/>
          <p14:tracePt t="47823" x="10533063" y="1220788"/>
          <p14:tracePt t="47825" x="10556875" y="1228725"/>
          <p14:tracePt t="47825" x="10564813" y="1228725"/>
          <p14:tracePt t="47826" x="10580688" y="1236663"/>
          <p14:tracePt t="47827" x="10596563" y="1244600"/>
          <p14:tracePt t="47828" x="10612438" y="1244600"/>
          <p14:tracePt t="47829" x="10620375" y="1252538"/>
          <p14:tracePt t="47830" x="10637838" y="1252538"/>
          <p14:tracePt t="47831" x="10653713" y="1260475"/>
          <p14:tracePt t="47832" x="10677525" y="1268413"/>
          <p14:tracePt t="47833" x="10693400" y="1276350"/>
          <p14:tracePt t="47834" x="10701338" y="1284288"/>
          <p14:tracePt t="47835" x="10717213" y="1284288"/>
          <p14:tracePt t="47836" x="10725150" y="1292225"/>
          <p14:tracePt t="47838" x="10756900" y="1308100"/>
          <p14:tracePt t="47839" x="10764838" y="1316038"/>
          <p14:tracePt t="47840" x="10772775" y="1323975"/>
          <p14:tracePt t="47841" x="10788650" y="1323975"/>
          <p14:tracePt t="47842" x="10796588" y="1331913"/>
          <p14:tracePt t="47843" x="10812463" y="1339850"/>
          <p14:tracePt t="47845" x="10820400" y="1347788"/>
          <p14:tracePt t="47846" x="10836275" y="1355725"/>
          <p14:tracePt t="47847" x="10844213" y="1363663"/>
          <p14:tracePt t="47848" x="10852150" y="1371600"/>
          <p14:tracePt t="47850" x="10868025" y="1387475"/>
          <p14:tracePt t="47851" x="10875963" y="1395413"/>
          <p14:tracePt t="47852" x="10883900" y="1403350"/>
          <p14:tracePt t="47853" x="10891838" y="1411288"/>
          <p14:tracePt t="47855" x="10899775" y="1419225"/>
          <p14:tracePt t="47856" x="10907713" y="1427163"/>
          <p14:tracePt t="47857" x="10915650" y="1435100"/>
          <p14:tracePt t="47858" x="10931525" y="1450975"/>
          <p14:tracePt t="47859" x="10931525" y="1458913"/>
          <p14:tracePt t="47860" x="10939463" y="1466850"/>
          <p14:tracePt t="47861" x="10947400" y="1474788"/>
          <p14:tracePt t="47862" x="10947400" y="1482725"/>
          <p14:tracePt t="47863" x="10963275" y="1490663"/>
          <p14:tracePt t="47865" x="10963275" y="1498600"/>
          <p14:tracePt t="47865" x="10963275" y="1506538"/>
          <p14:tracePt t="47866" x="10971213" y="1522413"/>
          <p14:tracePt t="47868" x="10988675" y="1538288"/>
          <p14:tracePt t="47869" x="10988675" y="1555750"/>
          <p14:tracePt t="47870" x="10996613" y="1571625"/>
          <p14:tracePt t="47872" x="11004550" y="1579563"/>
          <p14:tracePt t="47872" x="11012488" y="1595438"/>
          <p14:tracePt t="47873" x="11020425" y="1603375"/>
          <p14:tracePt t="47876" x="11028363" y="1627188"/>
          <p14:tracePt t="47877" x="11036300" y="1643063"/>
          <p14:tracePt t="47878" x="11036300" y="1651000"/>
          <p14:tracePt t="47879" x="11044238" y="1658938"/>
          <p14:tracePt t="47880" x="11052175" y="1682750"/>
          <p14:tracePt t="47881" x="11052175" y="1690688"/>
          <p14:tracePt t="47882" x="11052175" y="1698625"/>
          <p14:tracePt t="47883" x="11060113" y="1714500"/>
          <p14:tracePt t="47885" x="11068050" y="1730375"/>
          <p14:tracePt t="47885" x="11068050" y="1738313"/>
          <p14:tracePt t="47886" x="11075988" y="1754188"/>
          <p14:tracePt t="47888" x="11083925" y="1778000"/>
          <p14:tracePt t="47889" x="11091863" y="1801813"/>
          <p14:tracePt t="47891" x="11099800" y="1833563"/>
          <p14:tracePt t="47892" x="11099800" y="1841500"/>
          <p14:tracePt t="47893" x="11107738" y="1857375"/>
          <p14:tracePt t="47894" x="11107738" y="1865313"/>
          <p14:tracePt t="47896" x="11115675" y="1890713"/>
          <p14:tracePt t="47897" x="11115675" y="1898650"/>
          <p14:tracePt t="47898" x="11123613" y="1922463"/>
          <p14:tracePt t="47899" x="11131550" y="1930400"/>
          <p14:tracePt t="47900" x="11131550" y="1946275"/>
          <p14:tracePt t="47901" x="11131550" y="1970088"/>
          <p14:tracePt t="47902" x="11139488" y="1985963"/>
          <p14:tracePt t="47903" x="11139488" y="2001838"/>
          <p14:tracePt t="47905" x="11147425" y="2025650"/>
          <p14:tracePt t="47906" x="11147425" y="2041525"/>
          <p14:tracePt t="47908" x="11147425" y="2049463"/>
          <p14:tracePt t="47909" x="11155363" y="2057400"/>
          <p14:tracePt t="47910" x="11155363" y="2089150"/>
          <p14:tracePt t="47911" x="11163300" y="2097088"/>
          <p14:tracePt t="47912" x="11163300" y="2128838"/>
          <p14:tracePt t="47913" x="11163300" y="2136775"/>
          <p14:tracePt t="47914" x="11163300" y="2152650"/>
          <p14:tracePt t="47915" x="11163300" y="2168525"/>
          <p14:tracePt t="47916" x="11171238" y="2184400"/>
          <p14:tracePt t="47917" x="11171238" y="2208213"/>
          <p14:tracePt t="47919" x="11171238" y="2241550"/>
          <p14:tracePt t="47920" x="11179175" y="2257425"/>
          <p14:tracePt t="47922" x="11179175" y="2273300"/>
          <p14:tracePt t="47923" x="11179175" y="2297113"/>
          <p14:tracePt t="47924" x="11179175" y="2320925"/>
          <p14:tracePt t="47925" x="11179175" y="2336800"/>
          <p14:tracePt t="47926" x="11179175" y="2344738"/>
          <p14:tracePt t="47927" x="11179175" y="2360613"/>
          <p14:tracePt t="47928" x="11187113" y="2376488"/>
          <p14:tracePt t="47929" x="11187113" y="2384425"/>
          <p14:tracePt t="47930" x="11187113" y="2400300"/>
          <p14:tracePt t="47931" x="11187113" y="2416175"/>
          <p14:tracePt t="47932" x="11187113" y="2432050"/>
          <p14:tracePt t="47933" x="11187113" y="2455863"/>
          <p14:tracePt t="47934" x="11187113" y="2471738"/>
          <p14:tracePt t="47935" x="11187113" y="2479675"/>
          <p14:tracePt t="47936" x="11187113" y="2495550"/>
          <p14:tracePt t="47938" x="11187113" y="2527300"/>
          <p14:tracePt t="47940" x="11187113" y="2535238"/>
          <p14:tracePt t="47941" x="11187113" y="2559050"/>
          <p14:tracePt t="47942" x="11187113" y="2576513"/>
          <p14:tracePt t="47943" x="11187113" y="2592388"/>
          <p14:tracePt t="47944" x="11187113" y="2616200"/>
          <p14:tracePt t="47945" x="11187113" y="2624138"/>
          <p14:tracePt t="47946" x="11187113" y="2632075"/>
          <p14:tracePt t="47947" x="11179175" y="2647950"/>
          <p14:tracePt t="47948" x="11179175" y="2671763"/>
          <p14:tracePt t="47949" x="11171238" y="2679700"/>
          <p14:tracePt t="47950" x="11171238" y="2687638"/>
          <p14:tracePt t="47952" x="11171238" y="2703513"/>
          <p14:tracePt t="47954" x="11171238" y="2735263"/>
          <p14:tracePt t="47956" x="11155363" y="2782888"/>
          <p14:tracePt t="47958" x="11155363" y="2790825"/>
          <p14:tracePt t="47959" x="11147425" y="2838450"/>
          <p14:tracePt t="47960" x="11147425" y="2846388"/>
          <p14:tracePt t="47961" x="11139488" y="2862263"/>
          <p14:tracePt t="47962" x="11131550" y="2878138"/>
          <p14:tracePt t="47963" x="11131550" y="2886075"/>
          <p14:tracePt t="47964" x="11131550" y="2901950"/>
          <p14:tracePt t="47965" x="11123613" y="2919413"/>
          <p14:tracePt t="47966" x="11123613" y="2935288"/>
          <p14:tracePt t="47967" x="11115675" y="2943225"/>
          <p14:tracePt t="47968" x="11107738" y="2967038"/>
          <p14:tracePt t="47969" x="11107738" y="2974975"/>
          <p14:tracePt t="47970" x="11107738" y="2982913"/>
          <p14:tracePt t="47971" x="11099800" y="2998788"/>
          <p14:tracePt t="47972" x="11091863" y="3014663"/>
          <p14:tracePt t="47973" x="11091863" y="3030538"/>
          <p14:tracePt t="47975" x="11083925" y="3038475"/>
          <p14:tracePt t="47975" x="11083925" y="3054350"/>
          <p14:tracePt t="47976" x="11068050" y="3070225"/>
          <p14:tracePt t="47977" x="11068050" y="3078163"/>
          <p14:tracePt t="47979" x="11068050" y="3094038"/>
          <p14:tracePt t="47980" x="11060113" y="3109913"/>
          <p14:tracePt t="47980" x="11052175" y="3117850"/>
          <p14:tracePt t="47981" x="11052175" y="3133725"/>
          <p14:tracePt t="47982" x="11044238" y="3149600"/>
          <p14:tracePt t="47983" x="11036300" y="3165475"/>
          <p14:tracePt t="47984" x="11036300" y="3173413"/>
          <p14:tracePt t="47985" x="11028363" y="3189288"/>
          <p14:tracePt t="47986" x="11020425" y="3197225"/>
          <p14:tracePt t="47988" x="11012488" y="3221038"/>
          <p14:tracePt t="47989" x="10996613" y="3236913"/>
          <p14:tracePt t="47992" x="10971213" y="3278188"/>
          <p14:tracePt t="47993" x="10971213" y="3294063"/>
          <p14:tracePt t="47994" x="10963275" y="3302000"/>
          <p14:tracePt t="47996" x="10955338" y="3325813"/>
          <p14:tracePt t="47997" x="10939463" y="3333750"/>
          <p14:tracePt t="47998" x="10931525" y="3349625"/>
          <p14:tracePt t="47999" x="10923588" y="3357563"/>
          <p14:tracePt t="47999" x="10915650" y="3373438"/>
          <p14:tracePt t="48001" x="10907713" y="3389313"/>
          <p14:tracePt t="48002" x="10891838" y="3397250"/>
          <p14:tracePt t="48003" x="10891838" y="3413125"/>
          <p14:tracePt t="48005" x="10868025" y="3436938"/>
          <p14:tracePt t="48006" x="10852150" y="3452813"/>
          <p14:tracePt t="48007" x="10836275" y="3468688"/>
          <p14:tracePt t="48009" x="10820400" y="3492500"/>
          <p14:tracePt t="48010" x="10812463" y="3500438"/>
          <p14:tracePt t="48011" x="10796588" y="3508375"/>
          <p14:tracePt t="48012" x="10788650" y="3524250"/>
          <p14:tracePt t="48013" x="10772775" y="3532188"/>
          <p14:tracePt t="48014" x="10772775" y="3540125"/>
          <p14:tracePt t="48016" x="10756900" y="3548063"/>
          <p14:tracePt t="48017" x="10741025" y="3563938"/>
          <p14:tracePt t="48019" x="10717213" y="3587750"/>
          <p14:tracePt t="48021" x="10693400" y="3605213"/>
          <p14:tracePt t="48022" x="10677525" y="3621088"/>
          <p14:tracePt t="48023" x="10661650" y="3621088"/>
          <p14:tracePt t="48024" x="10653713" y="3636963"/>
          <p14:tracePt t="48025" x="10645775" y="3644900"/>
          <p14:tracePt t="48026" x="10620375" y="3660775"/>
          <p14:tracePt t="48027" x="10604500" y="3668713"/>
          <p14:tracePt t="48028" x="10596563" y="3684588"/>
          <p14:tracePt t="48029" x="10572750" y="3684588"/>
          <p14:tracePt t="48030" x="10564813" y="3700463"/>
          <p14:tracePt t="48031" x="10556875" y="3708400"/>
          <p14:tracePt t="48033" x="10533063" y="3724275"/>
          <p14:tracePt t="48034" x="10517188" y="3724275"/>
          <p14:tracePt t="48035" x="10501313" y="3740150"/>
          <p14:tracePt t="48036" x="10485438" y="3748088"/>
          <p14:tracePt t="48037" x="10469563" y="3756025"/>
          <p14:tracePt t="48039" x="10445750" y="3771900"/>
          <p14:tracePt t="48040" x="10429875" y="3787775"/>
          <p14:tracePt t="48041" x="10414000" y="3787775"/>
          <p14:tracePt t="48043" x="10406063" y="3795713"/>
          <p14:tracePt t="48044" x="10374313" y="3811588"/>
          <p14:tracePt t="48045" x="10358438" y="3827463"/>
          <p14:tracePt t="48046" x="10334625" y="3835400"/>
          <p14:tracePt t="48047" x="10318750" y="3843338"/>
          <p14:tracePt t="48048" x="10302875" y="3851275"/>
          <p14:tracePt t="48049" x="10287000" y="3859213"/>
          <p14:tracePt t="48050" x="10279063" y="3867150"/>
          <p14:tracePt t="48051" x="10261600" y="3875088"/>
          <p14:tracePt t="48052" x="10245725" y="3883025"/>
          <p14:tracePt t="48053" x="10229850" y="3890963"/>
          <p14:tracePt t="48055" x="10213975" y="3898900"/>
          <p14:tracePt t="48056" x="10198100" y="3906838"/>
          <p14:tracePt t="48057" x="10166350" y="3914775"/>
          <p14:tracePt t="48059" x="10150475" y="3930650"/>
          <p14:tracePt t="48060" x="10118725" y="3938588"/>
          <p14:tracePt t="48061" x="10102850" y="3956050"/>
          <p14:tracePt t="48062" x="10094913" y="3963988"/>
          <p14:tracePt t="48063" x="10071100" y="3963988"/>
          <p14:tracePt t="48065" x="10063163" y="3971925"/>
          <p14:tracePt t="48066" x="10031413" y="3987800"/>
          <p14:tracePt t="48067" x="10015538" y="3995738"/>
          <p14:tracePt t="48068" x="9999663" y="4003675"/>
          <p14:tracePt t="48069" x="9983788" y="4011613"/>
          <p14:tracePt t="48070" x="9967913" y="4019550"/>
          <p14:tracePt t="48071" x="9936163" y="4027488"/>
          <p14:tracePt t="48073" x="9918700" y="4043363"/>
          <p14:tracePt t="48074" x="9902825" y="4051300"/>
          <p14:tracePt t="48074" x="9886950" y="4051300"/>
          <p14:tracePt t="48075" x="9871075" y="4059238"/>
          <p14:tracePt t="48077" x="9855200" y="4067175"/>
          <p14:tracePt t="48079" x="9815513" y="4090988"/>
          <p14:tracePt t="48080" x="9799638" y="4098925"/>
          <p14:tracePt t="48081" x="9791700" y="4098925"/>
          <p14:tracePt t="48083" x="9752013" y="4114800"/>
          <p14:tracePt t="48084" x="9744075" y="4130675"/>
          <p14:tracePt t="48085" x="9696450" y="4146550"/>
          <p14:tracePt t="48086" x="9688513" y="4146550"/>
          <p14:tracePt t="48088" x="9656763" y="4162425"/>
          <p14:tracePt t="48089" x="9640888" y="4170363"/>
          <p14:tracePt t="48090" x="9625013" y="4186238"/>
          <p14:tracePt t="48092" x="9593263" y="4194175"/>
          <p14:tracePt t="48094" x="9567863" y="4210050"/>
          <p14:tracePt t="48095" x="9551988" y="4217988"/>
          <p14:tracePt t="48096" x="9536113" y="4225925"/>
          <p14:tracePt t="48097" x="9520238" y="4233863"/>
          <p14:tracePt t="48098" x="9504363" y="4241800"/>
          <p14:tracePt t="48099" x="9488488" y="4249738"/>
          <p14:tracePt t="48100" x="9480550" y="4249738"/>
          <p14:tracePt t="48101" x="9464675" y="4265613"/>
          <p14:tracePt t="48102" x="9448800" y="4265613"/>
          <p14:tracePt t="48103" x="9432925" y="4281488"/>
          <p14:tracePt t="48104" x="9417050" y="4291013"/>
          <p14:tracePt t="48105" x="9409113" y="4291013"/>
          <p14:tracePt t="48106" x="9385300" y="4298950"/>
          <p14:tracePt t="48107" x="9377363" y="4306888"/>
          <p14:tracePt t="48108" x="9361488" y="4314825"/>
          <p14:tracePt t="48110" x="9329738" y="4330700"/>
          <p14:tracePt t="48111" x="9313863" y="4338638"/>
          <p14:tracePt t="48112" x="9290050" y="4354513"/>
          <p14:tracePt t="48113" x="9282113" y="4354513"/>
          <p14:tracePt t="48114" x="9274175" y="4362450"/>
          <p14:tracePt t="48115" x="9258300" y="4370388"/>
          <p14:tracePt t="48116" x="9242425" y="4370388"/>
          <p14:tracePt t="48118" x="9217025" y="4386263"/>
          <p14:tracePt t="48119" x="9201150" y="4394200"/>
          <p14:tracePt t="48120" x="9185275" y="4402138"/>
          <p14:tracePt t="48121" x="9177338" y="4410075"/>
          <p14:tracePt t="48122" x="9153525" y="4410075"/>
          <p14:tracePt t="48123" x="9145588" y="4418013"/>
          <p14:tracePt t="48124" x="9137650" y="4425950"/>
          <p14:tracePt t="48125" x="9129713" y="4425950"/>
          <p14:tracePt t="48126" x="9113838" y="4433888"/>
          <p14:tracePt t="48128" x="9090025" y="4441825"/>
          <p14:tracePt t="48129" x="9074150" y="4449763"/>
          <p14:tracePt t="48130" x="9066213" y="4457700"/>
          <p14:tracePt t="48131" x="9050338" y="4465638"/>
          <p14:tracePt t="48132" x="9034463" y="4465638"/>
          <p14:tracePt t="48133" x="9026525" y="4473575"/>
          <p14:tracePt t="48134" x="9018588" y="4473575"/>
          <p14:tracePt t="48135" x="9002713" y="4481513"/>
          <p14:tracePt t="48136" x="8986838" y="4489450"/>
          <p14:tracePt t="48138" x="8970963" y="4497388"/>
          <p14:tracePt t="48139" x="8947150" y="4505325"/>
          <p14:tracePt t="48141" x="8931275" y="4513263"/>
          <p14:tracePt t="48142" x="8915400" y="4513263"/>
          <p14:tracePt t="48143" x="8907463" y="4521200"/>
          <p14:tracePt t="48144" x="8899525" y="4521200"/>
          <p14:tracePt t="48145" x="8883650" y="4521200"/>
          <p14:tracePt t="48146" x="8866188" y="4529138"/>
          <p14:tracePt t="48148" x="8850313" y="4537075"/>
          <p14:tracePt t="48149" x="8842375" y="4537075"/>
          <p14:tracePt t="48150" x="8826500" y="4537075"/>
          <p14:tracePt t="48152" x="8810625" y="4545013"/>
          <p14:tracePt t="48153" x="8778875" y="4552950"/>
          <p14:tracePt t="48156" x="8747125" y="4560888"/>
          <p14:tracePt t="48157" x="8731250" y="4568825"/>
          <p14:tracePt t="48160" x="8699500" y="4576763"/>
          <p14:tracePt t="48161" x="8691563" y="4576763"/>
          <p14:tracePt t="48162" x="8675688" y="4576763"/>
          <p14:tracePt t="48164" x="8651875" y="4576763"/>
          <p14:tracePt t="48165" x="8636000" y="4584700"/>
          <p14:tracePt t="48173" x="8531225" y="4600575"/>
          <p14:tracePt t="48173" x="8515350" y="4600575"/>
          <p14:tracePt t="48176" x="8491538" y="4608513"/>
          <p14:tracePt t="48176" x="8475663" y="4608513"/>
          <p14:tracePt t="48178" x="8459788" y="4608513"/>
          <p14:tracePt t="48178" x="8435975" y="4608513"/>
          <p14:tracePt t="48179" x="8420100" y="4608513"/>
          <p14:tracePt t="48180" x="8404225" y="4608513"/>
          <p14:tracePt t="48181" x="8396288" y="4616450"/>
          <p14:tracePt t="48182" x="8372475" y="4616450"/>
          <p14:tracePt t="48183" x="8364538" y="4616450"/>
          <p14:tracePt t="48184" x="8348663" y="4616450"/>
          <p14:tracePt t="48185" x="8332788" y="4616450"/>
          <p14:tracePt t="48186" x="8316913" y="4624388"/>
          <p14:tracePt t="48188" x="8277225" y="4624388"/>
          <p14:tracePt t="48190" x="8245475" y="4624388"/>
          <p14:tracePt t="48191" x="8229600" y="4633913"/>
          <p14:tracePt t="48192" x="8221663" y="4633913"/>
          <p14:tracePt t="48193" x="8205788" y="4633913"/>
          <p14:tracePt t="48195" x="8189913" y="4633913"/>
          <p14:tracePt t="48195" x="8164513" y="4633913"/>
          <p14:tracePt t="48196" x="8132763" y="4633913"/>
          <p14:tracePt t="48197" x="8116888" y="4633913"/>
          <p14:tracePt t="48198" x="8101013" y="4633913"/>
          <p14:tracePt t="48199" x="8085138" y="4633913"/>
          <p14:tracePt t="48200" x="8077200" y="4633913"/>
          <p14:tracePt t="48202" x="8053388" y="4633913"/>
          <p14:tracePt t="48203" x="8037513" y="4633913"/>
          <p14:tracePt t="48204" x="8013700" y="4633913"/>
          <p14:tracePt t="48205" x="7981950" y="4633913"/>
          <p14:tracePt t="48207" x="7942263" y="4633913"/>
          <p14:tracePt t="48208" x="7918450" y="4633913"/>
          <p14:tracePt t="48209" x="7902575" y="4633913"/>
          <p14:tracePt t="48210" x="7886700" y="4633913"/>
          <p14:tracePt t="48211" x="7862888" y="4633913"/>
          <p14:tracePt t="48212" x="7847013" y="4633913"/>
          <p14:tracePt t="48213" x="7821613" y="4633913"/>
          <p14:tracePt t="48214" x="7805738" y="4633913"/>
          <p14:tracePt t="48215" x="7789863" y="4633913"/>
          <p14:tracePt t="48217" x="7766050" y="4633913"/>
          <p14:tracePt t="48218" x="7750175" y="4633913"/>
          <p14:tracePt t="48220" x="7718425" y="4633913"/>
          <p14:tracePt t="48220" x="7710488" y="4633913"/>
          <p14:tracePt t="48222" x="7678738" y="4633913"/>
          <p14:tracePt t="48223" x="7639050" y="4633913"/>
          <p14:tracePt t="48224" x="7631113" y="4633913"/>
          <p14:tracePt t="48225" x="7607300" y="4633913"/>
          <p14:tracePt t="48226" x="7591425" y="4633913"/>
          <p14:tracePt t="48227" x="7559675" y="4633913"/>
          <p14:tracePt t="48228" x="7535863" y="4633913"/>
          <p14:tracePt t="48229" x="7519988" y="4633913"/>
          <p14:tracePt t="48230" x="7504113" y="4633913"/>
          <p14:tracePt t="48231" x="7486650" y="4633913"/>
          <p14:tracePt t="48232" x="7470775" y="4633913"/>
          <p14:tracePt t="48234" x="7415213" y="4633913"/>
          <p14:tracePt t="48235" x="7399338" y="4633913"/>
          <p14:tracePt t="48236" x="7375525" y="4633913"/>
          <p14:tracePt t="48237" x="7359650" y="4633913"/>
          <p14:tracePt t="48238" x="7335838" y="4633913"/>
          <p14:tracePt t="48239" x="7312025" y="4633913"/>
          <p14:tracePt t="48240" x="7296150" y="4633913"/>
          <p14:tracePt t="48241" x="7280275" y="4633913"/>
          <p14:tracePt t="48242" x="7256463" y="4633913"/>
          <p14:tracePt t="48243" x="7232650" y="4633913"/>
          <p14:tracePt t="48244" x="7200900" y="4633913"/>
          <p14:tracePt t="48245" x="7185025" y="4633913"/>
          <p14:tracePt t="48246" x="7161213" y="4633913"/>
          <p14:tracePt t="48247" x="7135813" y="4633913"/>
          <p14:tracePt t="48250" x="7119938" y="4633913"/>
          <p14:tracePt t="48251" x="7064375" y="4633913"/>
          <p14:tracePt t="48252" x="7040563" y="4633913"/>
          <p14:tracePt t="48253" x="7024688" y="4633913"/>
          <p14:tracePt t="48255" x="6977063" y="4633913"/>
          <p14:tracePt t="48256" x="6953250" y="4633913"/>
          <p14:tracePt t="48257" x="6937375" y="4633913"/>
          <p14:tracePt t="48258" x="6921500" y="4633913"/>
          <p14:tracePt t="48259" x="6897688" y="4633913"/>
          <p14:tracePt t="48260" x="6873875" y="4633913"/>
          <p14:tracePt t="48261" x="6858000" y="4633913"/>
          <p14:tracePt t="48262" x="6842125" y="4633913"/>
          <p14:tracePt t="48263" x="6794500" y="4633913"/>
          <p14:tracePt t="48264" x="6769100" y="4633913"/>
          <p14:tracePt t="48266" x="6753225" y="4633913"/>
          <p14:tracePt t="48266" x="6729413" y="4633913"/>
          <p14:tracePt t="48267" x="6705600" y="4633913"/>
          <p14:tracePt t="48268" x="6681788" y="4633913"/>
          <p14:tracePt t="48269" x="6665913" y="4633913"/>
          <p14:tracePt t="48270" x="6650038" y="4633913"/>
          <p14:tracePt t="48272" x="6610350" y="4624388"/>
          <p14:tracePt t="48273" x="6586538" y="4624388"/>
          <p14:tracePt t="48274" x="6546850" y="4624388"/>
          <p14:tracePt t="48275" x="6538913" y="4624388"/>
          <p14:tracePt t="48276" x="6515100" y="4624388"/>
          <p14:tracePt t="48277" x="6491288" y="4616450"/>
          <p14:tracePt t="48278" x="6451600" y="4616450"/>
          <p14:tracePt t="48279" x="6434138" y="4616450"/>
          <p14:tracePt t="48280" x="6410325" y="4608513"/>
          <p14:tracePt t="48281" x="6394450" y="4608513"/>
          <p14:tracePt t="48282" x="6378575" y="4608513"/>
          <p14:tracePt t="48284" x="6338888" y="4608513"/>
          <p14:tracePt t="48285" x="6315075" y="4608513"/>
          <p14:tracePt t="48286" x="6307138" y="4608513"/>
          <p14:tracePt t="48287" x="6291263" y="4600575"/>
          <p14:tracePt t="48289" x="6267450" y="4600575"/>
          <p14:tracePt t="48291" x="6219825" y="4592638"/>
          <p14:tracePt t="48291" x="6196013" y="4592638"/>
          <p14:tracePt t="48293" x="6180138" y="4584700"/>
          <p14:tracePt t="48294" x="6172200" y="4584700"/>
          <p14:tracePt t="48295" x="6100763" y="4584700"/>
          <p14:tracePt t="48296" x="6091238" y="4576763"/>
          <p14:tracePt t="48297" x="6075363" y="4576763"/>
          <p14:tracePt t="48298" x="6051550" y="4568825"/>
          <p14:tracePt t="48300" x="6027738" y="4568825"/>
          <p14:tracePt t="48301" x="6011863" y="4568825"/>
          <p14:tracePt t="48302" x="5988050" y="4568825"/>
          <p14:tracePt t="48303" x="5956300" y="4560888"/>
          <p14:tracePt t="48305" x="5940425" y="4552950"/>
          <p14:tracePt t="48305" x="5924550" y="4552950"/>
          <p14:tracePt t="48308" x="5892800" y="4545013"/>
          <p14:tracePt t="48308" x="5876925" y="4537075"/>
          <p14:tracePt t="48309" x="5861050" y="4537075"/>
          <p14:tracePt t="48311" x="5813425" y="4529138"/>
          <p14:tracePt t="48312" x="5797550" y="4521200"/>
          <p14:tracePt t="48314" x="5781675" y="4521200"/>
          <p14:tracePt t="48315" x="5765800" y="4521200"/>
          <p14:tracePt t="48316" x="5740400" y="4513263"/>
          <p14:tracePt t="48317" x="5732463" y="4513263"/>
          <p14:tracePt t="48318" x="5724525" y="4505325"/>
          <p14:tracePt t="48319" x="5708650" y="4505325"/>
          <p14:tracePt t="48320" x="5692775" y="4497388"/>
          <p14:tracePt t="48322" x="5661025" y="4497388"/>
          <p14:tracePt t="48323" x="5645150" y="4489450"/>
          <p14:tracePt t="48325" x="5629275" y="4489450"/>
          <p14:tracePt t="48325" x="5621338" y="4481513"/>
          <p14:tracePt t="48327" x="5605463" y="4481513"/>
          <p14:tracePt t="48328" x="5597525" y="4481513"/>
          <p14:tracePt t="48329" x="5565775" y="4473575"/>
          <p14:tracePt t="48330" x="5557838" y="4465638"/>
          <p14:tracePt t="48331" x="5541963" y="4457700"/>
          <p14:tracePt t="48332" x="5526088" y="4457700"/>
          <p14:tracePt t="48333" x="5518150" y="4457700"/>
          <p14:tracePt t="48334" x="5502275" y="4449763"/>
          <p14:tracePt t="48335" x="5486400" y="4441825"/>
          <p14:tracePt t="48336" x="5478463" y="4441825"/>
          <p14:tracePt t="48337" x="5470525" y="4441825"/>
          <p14:tracePt t="48339" x="5454650" y="4433888"/>
          <p14:tracePt t="48340" x="5446713" y="4425950"/>
          <p14:tracePt t="48342" x="5430838" y="4425950"/>
          <p14:tracePt t="48343" x="5397500" y="4418013"/>
          <p14:tracePt t="48344" x="5389563" y="4418013"/>
          <p14:tracePt t="48345" x="5381625" y="4410075"/>
          <p14:tracePt t="48347" x="5365750" y="4410075"/>
          <p14:tracePt t="48349" x="5357813" y="4402138"/>
          <p14:tracePt t="48350" x="5349875" y="4402138"/>
          <p14:tracePt t="48351" x="5341938" y="4394200"/>
          <p14:tracePt t="48352" x="5326063" y="4394200"/>
          <p14:tracePt t="48355" x="5310188" y="4386263"/>
          <p14:tracePt t="48356" x="5302250" y="4386263"/>
          <p14:tracePt t="48358" x="5294313" y="4378325"/>
          <p14:tracePt t="48360" x="5286375" y="4378325"/>
          <p14:tracePt t="48361" x="5278438" y="4370388"/>
          <p14:tracePt t="48362" x="5270500" y="4370388"/>
          <p14:tracePt t="48364" x="5254625" y="4370388"/>
          <p14:tracePt t="48367" x="5254625" y="4362450"/>
          <p14:tracePt t="48368" x="5246688" y="4362450"/>
          <p14:tracePt t="48370" x="5238750" y="4362450"/>
          <p14:tracePt t="48372" x="5230813" y="4354513"/>
          <p14:tracePt t="48374" x="5222875" y="4346575"/>
          <p14:tracePt t="48377" x="5214938" y="4346575"/>
          <p14:tracePt t="48381" x="5214938" y="4338638"/>
          <p14:tracePt t="48382" x="5207000" y="4338638"/>
          <p14:tracePt t="48390" x="5199063" y="4338638"/>
          <p14:tracePt t="48391" x="5199063" y="4330700"/>
          <p14:tracePt t="48412" x="5191125" y="4330700"/>
          <p14:tracePt t="48414" x="5191125" y="4322763"/>
          <p14:tracePt t="48425" x="5191125" y="4314825"/>
          <p14:tracePt t="48432" x="5191125" y="4306888"/>
          <p14:tracePt t="48439" x="5191125" y="4298950"/>
          <p14:tracePt t="48446" x="5191125" y="4291013"/>
          <p14:tracePt t="48448" x="5191125" y="4281488"/>
          <p14:tracePt t="48454" x="5191125" y="4273550"/>
          <p14:tracePt t="48460" x="5191125" y="4265613"/>
          <p14:tracePt t="48467" x="5191125" y="4257675"/>
          <p14:tracePt t="48473" x="5191125" y="4249738"/>
          <p14:tracePt t="48484" x="5191125" y="4241800"/>
          <p14:tracePt t="48507" x="5191125" y="4233863"/>
          <p14:tracePt t="48585" x="5199063" y="4233863"/>
          <p14:tracePt t="48624" x="5207000" y="4233863"/>
          <p14:tracePt t="48716" x="5214938" y="4233863"/>
          <p14:tracePt t="48806" x="5222875" y="4233863"/>
          <p14:tracePt t="48824" x="5230813" y="4233863"/>
          <p14:tracePt t="48862" x="5230813" y="4225925"/>
          <p14:tracePt t="48881" x="5238750" y="4225925"/>
          <p14:tracePt t="48897" x="5246688" y="4225925"/>
          <p14:tracePt t="48902" x="5246688" y="4217988"/>
          <p14:tracePt t="48905" x="5254625" y="4217988"/>
          <p14:tracePt t="48909" x="5262563" y="4217988"/>
          <p14:tracePt t="48914" x="5270500" y="4217988"/>
          <p14:tracePt t="48919" x="5278438" y="4217988"/>
          <p14:tracePt t="48924" x="5286375" y="4217988"/>
          <p14:tracePt t="48926" x="5294313" y="4217988"/>
          <p14:tracePt t="48930" x="5302250" y="4217988"/>
          <p14:tracePt t="48933" x="5310188" y="4217988"/>
          <p14:tracePt t="48936" x="5318125" y="4217988"/>
          <p14:tracePt t="48939" x="5326063" y="4217988"/>
          <p14:tracePt t="48940" x="5334000" y="4217988"/>
          <p14:tracePt t="48943" x="5341938" y="4217988"/>
          <p14:tracePt t="48945" x="5349875" y="4217988"/>
          <p14:tracePt t="48946" x="5357813" y="4217988"/>
          <p14:tracePt t="48948" x="5365750" y="4217988"/>
          <p14:tracePt t="48950" x="5373688" y="4217988"/>
          <p14:tracePt t="48952" x="5381625" y="4217988"/>
          <p14:tracePt t="48953" x="5389563" y="4217988"/>
          <p14:tracePt t="48954" x="5397500" y="4217988"/>
          <p14:tracePt t="48956" x="5407025" y="4217988"/>
          <p14:tracePt t="48958" x="5422900" y="4225925"/>
          <p14:tracePt t="48959" x="5430838" y="4225925"/>
          <p14:tracePt t="48961" x="5438775" y="4225925"/>
          <p14:tracePt t="48962" x="5446713" y="4225925"/>
          <p14:tracePt t="48963" x="5454650" y="4225925"/>
          <p14:tracePt t="48964" x="5462588" y="4225925"/>
          <p14:tracePt t="48966" x="5470525" y="4225925"/>
          <p14:tracePt t="48967" x="5486400" y="4225925"/>
          <p14:tracePt t="48969" x="5494338" y="4225925"/>
          <p14:tracePt t="48970" x="5510213" y="4233863"/>
          <p14:tracePt t="48972" x="5526088" y="4233863"/>
          <p14:tracePt t="48974" x="5534025" y="4233863"/>
          <p14:tracePt t="48975" x="5549900" y="4233863"/>
          <p14:tracePt t="48976" x="5557838" y="4233863"/>
          <p14:tracePt t="48977" x="5565775" y="4241800"/>
          <p14:tracePt t="48978" x="5581650" y="4241800"/>
          <p14:tracePt t="48979" x="5589588" y="4241800"/>
          <p14:tracePt t="48980" x="5597525" y="4249738"/>
          <p14:tracePt t="48981" x="5605463" y="4249738"/>
          <p14:tracePt t="48982" x="5621338" y="4249738"/>
          <p14:tracePt t="48983" x="5629275" y="4257675"/>
          <p14:tracePt t="48984" x="5645150" y="4257675"/>
          <p14:tracePt t="48985" x="5661025" y="4257675"/>
          <p14:tracePt t="48986" x="5668963" y="4257675"/>
          <p14:tracePt t="48987" x="5684838" y="4257675"/>
          <p14:tracePt t="48989" x="5708650" y="4265613"/>
          <p14:tracePt t="48991" x="5724525" y="4265613"/>
          <p14:tracePt t="48992" x="5732463" y="4265613"/>
          <p14:tracePt t="48993" x="5740400" y="4273550"/>
          <p14:tracePt t="48994" x="5749925" y="4273550"/>
          <p14:tracePt t="48995" x="5765800" y="4273550"/>
          <p14:tracePt t="48996" x="5781675" y="4281488"/>
          <p14:tracePt t="48997" x="5789613" y="4281488"/>
          <p14:tracePt t="48998" x="5805488" y="4281488"/>
          <p14:tracePt t="48999" x="5821363" y="4281488"/>
          <p14:tracePt t="49000" x="5829300" y="4281488"/>
          <p14:tracePt t="49001" x="5837238" y="4291013"/>
          <p14:tracePt t="49002" x="5853113" y="4291013"/>
          <p14:tracePt t="49003" x="5861050" y="4291013"/>
          <p14:tracePt t="49004" x="5868988" y="4298950"/>
          <p14:tracePt t="49006" x="5876925" y="4298950"/>
          <p14:tracePt t="49007" x="5892800" y="4298950"/>
          <p14:tracePt t="49008" x="5908675" y="4306888"/>
          <p14:tracePt t="49009" x="5916613" y="4306888"/>
          <p14:tracePt t="49010" x="5924550" y="4306888"/>
          <p14:tracePt t="49011" x="5932488" y="4306888"/>
          <p14:tracePt t="49012" x="5948363" y="4306888"/>
          <p14:tracePt t="49013" x="5956300" y="4306888"/>
          <p14:tracePt t="49014" x="5964238" y="4314825"/>
          <p14:tracePt t="49015" x="5972175" y="4314825"/>
          <p14:tracePt t="49016" x="5980113" y="4314825"/>
          <p14:tracePt t="49017" x="5995988" y="4322763"/>
          <p14:tracePt t="49019" x="6003925" y="4322763"/>
          <p14:tracePt t="49020" x="6011863" y="4322763"/>
          <p14:tracePt t="49021" x="6019800" y="4322763"/>
          <p14:tracePt t="49360" x="6019800" y="4314825"/>
          <p14:tracePt t="49366" x="6019800" y="4306888"/>
          <p14:tracePt t="49372" x="6019800" y="4298950"/>
          <p14:tracePt t="49376" x="6019800" y="4291013"/>
          <p14:tracePt t="49379" x="6019800" y="4281488"/>
          <p14:tracePt t="49641" x="6019800" y="4273550"/>
          <p14:tracePt t="49648" x="6019800" y="4265613"/>
          <p14:tracePt t="49652" x="6019800" y="4257675"/>
          <p14:tracePt t="49654" x="6019800" y="4249738"/>
          <p14:tracePt t="49659" x="6019800" y="4241800"/>
          <p14:tracePt t="49662" x="6019800" y="4233863"/>
          <p14:tracePt t="49666" x="6019800" y="4225925"/>
          <p14:tracePt t="49668" x="6019800" y="4217988"/>
          <p14:tracePt t="49673" x="6019800" y="4210050"/>
          <p14:tracePt t="49675" x="6019800" y="4202113"/>
          <p14:tracePt t="49679" x="6019800" y="4194175"/>
          <p14:tracePt t="49681" x="6019800" y="4186238"/>
          <p14:tracePt t="49684" x="6019800" y="4178300"/>
          <p14:tracePt t="49688" x="6019800" y="4170363"/>
          <p14:tracePt t="49692" x="6019800" y="4162425"/>
          <p14:tracePt t="49693" x="6019800" y="4154488"/>
          <p14:tracePt t="49696" x="6019800" y="4146550"/>
          <p14:tracePt t="49700" x="6019800" y="4138613"/>
          <p14:tracePt t="49703" x="6019800" y="4130675"/>
          <p14:tracePt t="49705" x="6019800" y="4122738"/>
          <p14:tracePt t="49709" x="6019800" y="4114800"/>
          <p14:tracePt t="49713" x="6019800" y="4106863"/>
          <p14:tracePt t="49717" x="6019800" y="4098925"/>
          <p14:tracePt t="49719" x="6019800" y="4090988"/>
          <p14:tracePt t="49725" x="6019800" y="4083050"/>
          <p14:tracePt t="49730" x="6019800" y="4075113"/>
          <p14:tracePt t="49736" x="6019800" y="4067175"/>
          <p14:tracePt t="49746" x="6019800" y="4059238"/>
          <p14:tracePt t="49749" x="6019800" y="4051300"/>
          <p14:tracePt t="49832" x="6019800" y="4059238"/>
          <p14:tracePt t="49839" x="6019800" y="4067175"/>
          <p14:tracePt t="49844" x="6019800" y="4075113"/>
          <p14:tracePt t="49848" x="6019800" y="4083050"/>
          <p14:tracePt t="49852" x="6019800" y="4090988"/>
          <p14:tracePt t="49854" x="6019800" y="4098925"/>
          <p14:tracePt t="49857" x="6019800" y="4106863"/>
          <p14:tracePt t="49859" x="6027738" y="4106863"/>
          <p14:tracePt t="49860" x="6027738" y="4114800"/>
          <p14:tracePt t="49863" x="6027738" y="4122738"/>
          <p14:tracePt t="49865" x="6027738" y="4130675"/>
          <p14:tracePt t="49867" x="6027738" y="4138613"/>
          <p14:tracePt t="49870" x="6027738" y="4146550"/>
          <p14:tracePt t="49871" x="6035675" y="4146550"/>
          <p14:tracePt t="49873" x="6035675" y="4154488"/>
          <p14:tracePt t="49874" x="6035675" y="4162425"/>
          <p14:tracePt t="49877" x="6035675" y="4170363"/>
          <p14:tracePt t="49878" x="6043613" y="4170363"/>
          <p14:tracePt t="49879" x="6043613" y="4178300"/>
          <p14:tracePt t="49881" x="6043613" y="4186238"/>
          <p14:tracePt t="49883" x="6043613" y="4194175"/>
          <p14:tracePt t="49884" x="6051550" y="4194175"/>
          <p14:tracePt t="49885" x="6051550" y="4202113"/>
          <p14:tracePt t="49886" x="6059488" y="4202113"/>
          <p14:tracePt t="49888" x="6059488" y="4210050"/>
          <p14:tracePt t="49891" x="6067425" y="4217988"/>
          <p14:tracePt t="49891" x="6067425" y="4225925"/>
          <p14:tracePt t="49892" x="6075363" y="4225925"/>
          <p14:tracePt t="49893" x="6075363" y="4233863"/>
          <p14:tracePt t="49894" x="6083300" y="4233863"/>
          <p14:tracePt t="49895" x="6083300" y="4241800"/>
          <p14:tracePt t="49897" x="6091238" y="4249738"/>
          <p14:tracePt t="49899" x="6100763" y="4257675"/>
          <p14:tracePt t="49901" x="6100763" y="4265613"/>
          <p14:tracePt t="49902" x="6108700" y="4265613"/>
          <p14:tracePt t="49903" x="6116638" y="4265613"/>
          <p14:tracePt t="49904" x="6116638" y="4273550"/>
          <p14:tracePt t="49905" x="6124575" y="4273550"/>
          <p14:tracePt t="49908" x="6124575" y="4281488"/>
          <p14:tracePt t="49909" x="6132513" y="4291013"/>
          <p14:tracePt t="49910" x="6140450" y="4291013"/>
          <p14:tracePt t="49911" x="6148388" y="4291013"/>
          <p14:tracePt t="49912" x="6148388" y="4298950"/>
          <p14:tracePt t="49913" x="6156325" y="4298950"/>
          <p14:tracePt t="49915" x="6164263" y="4298950"/>
          <p14:tracePt t="49917" x="6172200" y="4306888"/>
          <p14:tracePt t="49918" x="6180138" y="4306888"/>
          <p14:tracePt t="49921" x="6188075" y="4314825"/>
          <p14:tracePt t="49922" x="6196013" y="4314825"/>
          <p14:tracePt t="49923" x="6203950" y="4322763"/>
          <p14:tracePt t="49925" x="6211888" y="4322763"/>
          <p14:tracePt t="50187" x="6211888" y="4314825"/>
          <p14:tracePt t="50193" x="6211888" y="4306888"/>
          <p14:tracePt t="50199" x="6211888" y="4298950"/>
          <p14:tracePt t="50204" x="6211888" y="4291013"/>
          <p14:tracePt t="50209" x="6211888" y="4281488"/>
          <p14:tracePt t="50211" x="6211888" y="4273550"/>
          <p14:tracePt t="50215" x="6211888" y="4265613"/>
          <p14:tracePt t="50218" x="6211888" y="4257675"/>
          <p14:tracePt t="50221" x="6219825" y="4249738"/>
          <p14:tracePt t="50223" x="6219825" y="4241800"/>
          <p14:tracePt t="50228" x="6219825" y="4233863"/>
          <p14:tracePt t="50234" x="6219825" y="4225925"/>
          <p14:tracePt t="50242" x="6219825" y="4217988"/>
          <p14:tracePt t="50246" x="6219825" y="4210050"/>
          <p14:tracePt t="50255" x="6219825" y="4202113"/>
          <p14:tracePt t="50259" x="6211888" y="4202113"/>
          <p14:tracePt t="50266" x="6211888" y="4194175"/>
          <p14:tracePt t="50272" x="6203950" y="4194175"/>
          <p14:tracePt t="50529" x="6203950" y="4186238"/>
          <p14:tracePt t="50547" x="6203950" y="4178300"/>
          <p14:tracePt t="50549" x="6196013" y="4178300"/>
          <p14:tracePt t="50564" x="6196013" y="4170363"/>
          <p14:tracePt t="50580" x="6196013" y="4162425"/>
          <p14:tracePt t="50592" x="6188075" y="4162425"/>
          <p14:tracePt t="50594" x="6188075" y="4154488"/>
          <p14:tracePt t="50599" x="6188075" y="4146550"/>
          <p14:tracePt t="50613" x="6188075" y="4138613"/>
          <p14:tracePt t="50635" x="6188075" y="4130675"/>
          <p14:tracePt t="50981" x="6188075" y="4122738"/>
          <p14:tracePt t="50987" x="6188075" y="4114800"/>
          <p14:tracePt t="50998" x="6188075" y="4106863"/>
          <p14:tracePt t="51021" x="6188075" y="4098925"/>
          <p14:tracePt t="51043" x="6188075" y="4090988"/>
          <p14:tracePt t="51050" x="6180138" y="4090988"/>
          <p14:tracePt t="51338" x="6188075" y="4090988"/>
          <p14:tracePt t="51347" x="6196013" y="4090988"/>
          <p14:tracePt t="51350" x="6203950" y="4090988"/>
          <p14:tracePt t="51358" x="6211888" y="4090988"/>
          <p14:tracePt t="51365" x="6219825" y="4090988"/>
          <p14:tracePt t="51371" x="6227763" y="4090988"/>
          <p14:tracePt t="51375" x="6235700" y="4090988"/>
          <p14:tracePt t="51378" x="6243638" y="4090988"/>
          <p14:tracePt t="51382" x="6251575" y="4090988"/>
          <p14:tracePt t="51386" x="6259513" y="4090988"/>
          <p14:tracePt t="51389" x="6259513" y="4098925"/>
          <p14:tracePt t="51390" x="6267450" y="4098925"/>
          <p14:tracePt t="51393" x="6275388" y="4098925"/>
          <p14:tracePt t="51394" x="6283325" y="4098925"/>
          <p14:tracePt t="51396" x="6291263" y="4106863"/>
          <p14:tracePt t="51399" x="6299200" y="4106863"/>
          <p14:tracePt t="51400" x="6307138" y="4106863"/>
          <p14:tracePt t="51402" x="6307138" y="4114800"/>
          <p14:tracePt t="51403" x="6315075" y="4114800"/>
          <p14:tracePt t="51405" x="6323013" y="4122738"/>
          <p14:tracePt t="51408" x="6330950" y="4122738"/>
          <p14:tracePt t="51409" x="6338888" y="4122738"/>
          <p14:tracePt t="51411" x="6346825" y="4130675"/>
          <p14:tracePt t="51413" x="6354763" y="4130675"/>
          <p14:tracePt t="51415" x="6362700" y="4130675"/>
          <p14:tracePt t="51416" x="6370638" y="4130675"/>
          <p14:tracePt t="51417" x="6370638" y="4138613"/>
          <p14:tracePt t="51418" x="6378575" y="4138613"/>
          <p14:tracePt t="51420" x="6386513" y="4138613"/>
          <p14:tracePt t="51422" x="6394450" y="4138613"/>
          <p14:tracePt t="51423" x="6394450" y="4146550"/>
          <p14:tracePt t="51425" x="6402388" y="4146550"/>
          <p14:tracePt t="51426" x="6410325" y="4154488"/>
          <p14:tracePt t="51428" x="6418263" y="4154488"/>
          <p14:tracePt t="51430" x="6434138" y="4154488"/>
          <p14:tracePt t="51432" x="6442075" y="4162425"/>
          <p14:tracePt t="51434" x="6451600" y="4162425"/>
          <p14:tracePt t="51435" x="6459538" y="4162425"/>
          <p14:tracePt t="51437" x="6467475" y="4162425"/>
          <p14:tracePt t="51439" x="6475413" y="4162425"/>
          <p14:tracePt t="51440" x="6475413" y="4170363"/>
          <p14:tracePt t="51441" x="6483350" y="4170363"/>
          <p14:tracePt t="51443" x="6491288" y="4170363"/>
          <p14:tracePt t="51444" x="6499225" y="4170363"/>
          <p14:tracePt t="51446" x="6507163" y="4170363"/>
          <p14:tracePt t="51448" x="6515100" y="4170363"/>
          <p14:tracePt t="51449" x="6523038" y="4170363"/>
          <p14:tracePt t="51451" x="6530975" y="4170363"/>
          <p14:tracePt t="51452" x="6538913" y="4178300"/>
          <p14:tracePt t="51454" x="6546850" y="4178300"/>
          <p14:tracePt t="51455" x="6554788" y="4178300"/>
          <p14:tracePt t="51458" x="6570663" y="4178300"/>
          <p14:tracePt t="51460" x="6578600" y="4178300"/>
          <p14:tracePt t="51462" x="6594475" y="4178300"/>
          <p14:tracePt t="51464" x="6602413" y="4178300"/>
          <p14:tracePt t="51466" x="6618288" y="4178300"/>
          <p14:tracePt t="51467" x="6626225" y="4178300"/>
          <p14:tracePt t="51469" x="6642100" y="4178300"/>
          <p14:tracePt t="51471" x="6650038" y="4178300"/>
          <p14:tracePt t="51472" x="6657975" y="4178300"/>
          <p14:tracePt t="51475" x="6665913" y="4178300"/>
          <p14:tracePt t="51476" x="6673850" y="4178300"/>
          <p14:tracePt t="51476" x="6681788" y="4178300"/>
          <p14:tracePt t="51478" x="6689725" y="4178300"/>
          <p14:tracePt t="51479" x="6697663" y="4178300"/>
          <p14:tracePt t="51480" x="6705600" y="4178300"/>
          <p14:tracePt t="51482" x="6721475" y="4178300"/>
          <p14:tracePt t="51483" x="6721475" y="4170363"/>
          <p14:tracePt t="51484" x="6729413" y="4170363"/>
          <p14:tracePt t="51486" x="6737350" y="4170363"/>
          <p14:tracePt t="51487" x="6745288" y="4170363"/>
          <p14:tracePt t="51488" x="6753225" y="4162425"/>
          <p14:tracePt t="51490" x="6761163" y="4162425"/>
          <p14:tracePt t="51491" x="6761163" y="4154488"/>
          <p14:tracePt t="51493" x="6777038" y="4146550"/>
          <p14:tracePt t="51494" x="6784975" y="4138613"/>
          <p14:tracePt t="51495" x="6802438" y="4130675"/>
          <p14:tracePt t="51497" x="6818313" y="4130675"/>
          <p14:tracePt t="51498" x="6818313" y="4122738"/>
          <p14:tracePt t="51499" x="6826250" y="4122738"/>
          <p14:tracePt t="51500" x="6834188" y="4114800"/>
          <p14:tracePt t="51501" x="6842125" y="4106863"/>
          <p14:tracePt t="51502" x="6850063" y="4106863"/>
          <p14:tracePt t="51503" x="6850063" y="4098925"/>
          <p14:tracePt t="51504" x="6865938" y="4098925"/>
          <p14:tracePt t="51506" x="6873875" y="4090988"/>
          <p14:tracePt t="51507" x="6881813" y="4083050"/>
          <p14:tracePt t="51509" x="6897688" y="4075113"/>
          <p14:tracePt t="51510" x="6905625" y="4075113"/>
          <p14:tracePt t="51511" x="6913563" y="4067175"/>
          <p14:tracePt t="51513" x="6921500" y="4067175"/>
          <p14:tracePt t="51514" x="6929438" y="4059238"/>
          <p14:tracePt t="51515" x="6937375" y="4051300"/>
          <p14:tracePt t="51516" x="6945313" y="4051300"/>
          <p14:tracePt t="51517" x="6953250" y="4043363"/>
          <p14:tracePt t="51518" x="6961188" y="4043363"/>
          <p14:tracePt t="51519" x="6969125" y="4035425"/>
          <p14:tracePt t="51521" x="6977063" y="4027488"/>
          <p14:tracePt t="51522" x="6985000" y="4027488"/>
          <p14:tracePt t="51523" x="6992938" y="4019550"/>
          <p14:tracePt t="51525" x="7000875" y="4019550"/>
          <p14:tracePt t="51526" x="7008813" y="4011613"/>
          <p14:tracePt t="51528" x="7024688" y="4003675"/>
          <p14:tracePt t="51529" x="7032625" y="3995738"/>
          <p14:tracePt t="51530" x="7040563" y="3995738"/>
          <p14:tracePt t="51532" x="7048500" y="3987800"/>
          <p14:tracePt t="51534" x="7064375" y="3987800"/>
          <p14:tracePt t="51535" x="7064375" y="3979863"/>
          <p14:tracePt t="51536" x="7072313" y="3979863"/>
          <p14:tracePt t="51537" x="7072313" y="3971925"/>
          <p14:tracePt t="51538" x="7080250" y="3971925"/>
          <p14:tracePt t="51539" x="7088188" y="3971925"/>
          <p14:tracePt t="51542" x="7096125" y="3963988"/>
          <p14:tracePt t="51544" x="7104063" y="3963988"/>
          <p14:tracePt t="51545" x="7112000" y="3956050"/>
          <p14:tracePt t="51546" x="7119938" y="3956050"/>
          <p14:tracePt t="51549" x="7127875" y="3956050"/>
          <p14:tracePt t="51551" x="7135813" y="3948113"/>
          <p14:tracePt t="51554" x="7145338" y="3948113"/>
          <p14:tracePt t="51556" x="7153275" y="3938588"/>
          <p14:tracePt t="51560" x="7161213" y="3938588"/>
          <p14:tracePt t="51565" x="7169150" y="3938588"/>
          <p14:tracePt t="51570" x="7177088" y="3938588"/>
          <p14:tracePt t="51573" x="7185025" y="3930650"/>
          <p14:tracePt t="51579" x="7192963" y="3930650"/>
          <p14:tracePt t="51586" x="7200900" y="3930650"/>
          <p14:tracePt t="51594" x="7208838" y="3930650"/>
          <p14:tracePt t="51597" x="7216775" y="3930650"/>
          <p14:tracePt t="51603" x="7224713" y="3938588"/>
          <p14:tracePt t="51607" x="7232650" y="3948113"/>
          <p14:tracePt t="51611" x="7240588" y="3948113"/>
          <p14:tracePt t="51612" x="7248525" y="3948113"/>
          <p14:tracePt t="51613" x="7248525" y="3956050"/>
          <p14:tracePt t="51615" x="7256463" y="3956050"/>
          <p14:tracePt t="51618" x="7264400" y="3963988"/>
          <p14:tracePt t="51621" x="7272338" y="3963988"/>
          <p14:tracePt t="51622" x="7272338" y="3971925"/>
          <p14:tracePt t="51625" x="7288213" y="3979863"/>
          <p14:tracePt t="51627" x="7296150" y="3987800"/>
          <p14:tracePt t="51630" x="7304088" y="3987800"/>
          <p14:tracePt t="51631" x="7304088" y="3995738"/>
          <p14:tracePt t="51632" x="7312025" y="3995738"/>
          <p14:tracePt t="51633" x="7319963" y="4003675"/>
          <p14:tracePt t="51635" x="7327900" y="4011613"/>
          <p14:tracePt t="51637" x="7335838" y="4011613"/>
          <p14:tracePt t="51638" x="7335838" y="4019550"/>
          <p14:tracePt t="51639" x="7343775" y="4019550"/>
          <p14:tracePt t="51640" x="7343775" y="4027488"/>
          <p14:tracePt t="51642" x="7351713" y="4027488"/>
          <p14:tracePt t="51643" x="7359650" y="4035425"/>
          <p14:tracePt t="51644" x="7367588" y="4043363"/>
          <p14:tracePt t="51645" x="7367588" y="4051300"/>
          <p14:tracePt t="51646" x="7375525" y="4051300"/>
          <p14:tracePt t="51648" x="7383463" y="4059238"/>
          <p14:tracePt t="51650" x="7391400" y="4067175"/>
          <p14:tracePt t="51651" x="7391400" y="4075113"/>
          <p14:tracePt t="51653" x="7399338" y="4075113"/>
          <p14:tracePt t="51654" x="7399338" y="4083050"/>
          <p14:tracePt t="51655" x="7407275" y="4083050"/>
          <p14:tracePt t="52017" x="7415213" y="4083050"/>
          <p14:tracePt t="52019" x="7415213" y="4075113"/>
          <p14:tracePt t="52023" x="7415213" y="4067175"/>
          <p14:tracePt t="52029" x="7415213" y="4059238"/>
          <p14:tracePt t="52033" x="7423150" y="4051300"/>
          <p14:tracePt t="52039" x="7423150" y="4043363"/>
          <p14:tracePt t="52043" x="7423150" y="4035425"/>
          <p14:tracePt t="52046" x="7431088" y="4035425"/>
          <p14:tracePt t="52048" x="7431088" y="4027488"/>
          <p14:tracePt t="52053" x="7431088" y="4019550"/>
          <p14:tracePt t="52054" x="7439025" y="4019550"/>
          <p14:tracePt t="52060" x="7439025" y="4011613"/>
          <p14:tracePt t="52063" x="7439025" y="4003675"/>
          <p14:tracePt t="52069" x="7439025" y="3995738"/>
          <p14:tracePt t="52074" x="7439025" y="3987800"/>
          <p14:tracePt t="52079" x="7439025" y="3979863"/>
          <p14:tracePt t="52082" x="7439025" y="3971925"/>
          <p14:tracePt t="52087" x="7439025" y="3963988"/>
          <p14:tracePt t="52201" x="7439025" y="3956050"/>
          <p14:tracePt t="52423" x="7439025" y="3948113"/>
          <p14:tracePt t="52431" x="7439025" y="3938588"/>
          <p14:tracePt t="52448" x="7431088" y="3930650"/>
          <p14:tracePt t="52466" x="7431088" y="3922713"/>
          <p14:tracePt t="52478" x="7423150" y="3922713"/>
          <p14:tracePt t="52481" x="7423150" y="3914775"/>
          <p14:tracePt t="52488" x="7423150" y="3906838"/>
          <p14:tracePt t="52500" x="7423150" y="3898900"/>
          <p14:tracePt t="52509" x="7415213" y="3898900"/>
          <p14:tracePt t="52511" x="7415213" y="3890963"/>
          <p14:tracePt t="52522" x="7415213" y="3883025"/>
          <p14:tracePt t="52528" x="7415213" y="3875088"/>
          <p14:tracePt t="52536" x="7415213" y="3867150"/>
          <p14:tracePt t="52543" x="7407275" y="3867150"/>
          <p14:tracePt t="52546" x="7407275" y="3859213"/>
          <p14:tracePt t="52553" x="7407275" y="3851275"/>
          <p14:tracePt t="52554" x="7399338" y="3851275"/>
          <p14:tracePt t="52561" x="7399338" y="3843338"/>
          <p14:tracePt t="52564" x="7399338" y="3835400"/>
          <p14:tracePt t="52572" x="7399338" y="3827463"/>
          <p14:tracePt t="52583" x="7391400" y="3819525"/>
          <p14:tracePt t="52593" x="7391400" y="3811588"/>
          <p14:tracePt t="52598" x="7391400" y="3803650"/>
          <p14:tracePt t="52611" x="7391400" y="3795713"/>
          <p14:tracePt t="52633" x="7391400" y="3787775"/>
          <p14:tracePt t="52653" x="7383463" y="3787775"/>
          <p14:tracePt t="52664" x="7383463" y="3779838"/>
          <p14:tracePt t="52682" x="7383463" y="3771900"/>
          <p14:tracePt t="52819" x="7375525" y="3771900"/>
          <p14:tracePt t="52832" x="7367588" y="3771900"/>
          <p14:tracePt t="52877" x="7359650" y="3771900"/>
          <p14:tracePt t="52888" x="7359650" y="3763963"/>
          <p14:tracePt t="52894" x="7351713" y="3763963"/>
          <p14:tracePt t="52909" x="7343775" y="3756025"/>
          <p14:tracePt t="52916" x="7335838" y="3756025"/>
          <p14:tracePt t="52921" x="7335838" y="3748088"/>
          <p14:tracePt t="52925" x="7335838" y="3740150"/>
          <p14:tracePt t="52932" x="7335838" y="3732213"/>
          <p14:tracePt t="52940" x="7335838" y="3724275"/>
          <p14:tracePt t="52950" x="7335838" y="3716338"/>
          <p14:tracePt t="52955" x="7335838" y="3708400"/>
          <p14:tracePt t="52967" x="7335838" y="3700463"/>
          <p14:tracePt t="52990" x="7343775" y="3700463"/>
          <p14:tracePt t="53000" x="7351713" y="3700463"/>
          <p14:tracePt t="53008" x="7359650" y="3700463"/>
          <p14:tracePt t="53014" x="7367588" y="3700463"/>
          <p14:tracePt t="53016" x="7375525" y="3700463"/>
          <p14:tracePt t="53021" x="7383463" y="3700463"/>
          <p14:tracePt t="53025" x="7391400" y="3700463"/>
          <p14:tracePt t="53027" x="7399338" y="3700463"/>
          <p14:tracePt t="53028" x="7399338" y="3708400"/>
          <p14:tracePt t="53029" x="7407275" y="3708400"/>
          <p14:tracePt t="53031" x="7407275" y="3716338"/>
          <p14:tracePt t="53032" x="7415213" y="3716338"/>
          <p14:tracePt t="53035" x="7423150" y="3716338"/>
          <p14:tracePt t="53037" x="7431088" y="3716338"/>
          <p14:tracePt t="53038" x="7439025" y="3724275"/>
          <p14:tracePt t="53041" x="7446963" y="3724275"/>
          <p14:tracePt t="53044" x="7454900" y="3724275"/>
          <p14:tracePt t="53044" x="7454900" y="3732213"/>
          <p14:tracePt t="53046" x="7462838" y="3732213"/>
          <p14:tracePt t="53047" x="7470775" y="3732213"/>
          <p14:tracePt t="53050" x="7478713" y="3740150"/>
          <p14:tracePt t="53053" x="7486650" y="3748088"/>
          <p14:tracePt t="53057" x="7496175" y="3756025"/>
          <p14:tracePt t="53059" x="7504113" y="3756025"/>
          <p14:tracePt t="53062" x="7504113" y="3763963"/>
          <p14:tracePt t="53064" x="7512050" y="3763963"/>
          <p14:tracePt t="53066" x="7512050" y="3771900"/>
          <p14:tracePt t="53068" x="7512050" y="3779838"/>
          <p14:tracePt t="53071" x="7512050" y="3787775"/>
          <p14:tracePt t="53072" x="7519988" y="3787775"/>
          <p14:tracePt t="53074" x="7519988" y="3795713"/>
          <p14:tracePt t="53078" x="7519988" y="3803650"/>
          <p14:tracePt t="53079" x="7519988" y="3811588"/>
          <p14:tracePt t="53082" x="7519988" y="3819525"/>
          <p14:tracePt t="53084" x="7519988" y="3827463"/>
          <p14:tracePt t="53397" x="7527925" y="3827463"/>
          <p14:tracePt t="53399" x="7527925" y="3819525"/>
          <p14:tracePt t="53401" x="7535863" y="3819525"/>
          <p14:tracePt t="53403" x="7535863" y="3811588"/>
          <p14:tracePt t="53405" x="7535863" y="3803650"/>
          <p14:tracePt t="53408" x="7543800" y="3803650"/>
          <p14:tracePt t="53410" x="7543800" y="3795713"/>
          <p14:tracePt t="53414" x="7543800" y="3787775"/>
          <p14:tracePt t="53420" x="7543800" y="3779838"/>
          <p14:tracePt t="53424" x="7543800" y="3771900"/>
          <p14:tracePt t="53434" x="7543800" y="3763963"/>
          <p14:tracePt t="53449" x="7543800" y="3756025"/>
          <p14:tracePt t="53474" x="7551738" y="3756025"/>
          <p14:tracePt t="53479" x="7551738" y="3748088"/>
          <p14:tracePt t="53490" x="7551738" y="3740150"/>
          <p14:tracePt t="53494" x="7559675" y="3740150"/>
          <p14:tracePt t="53503" x="7567613" y="3740150"/>
          <p14:tracePt t="53514" x="7567613" y="3732213"/>
          <p14:tracePt t="53523" x="7575550" y="3732213"/>
          <p14:tracePt t="53531" x="7575550" y="3724275"/>
          <p14:tracePt t="53547" x="7583488" y="3716338"/>
          <p14:tracePt t="53557" x="7583488" y="3708400"/>
          <p14:tracePt t="53576" x="7591425" y="3708400"/>
          <p14:tracePt t="53600" x="7599363" y="3708400"/>
          <p14:tracePt t="53608" x="7607300" y="3708400"/>
          <p14:tracePt t="53628" x="7615238" y="3708400"/>
          <p14:tracePt t="53655" x="7623175" y="3708400"/>
          <p14:tracePt t="53685" x="7631113" y="3708400"/>
          <p14:tracePt t="53695" x="7639050" y="3708400"/>
          <p14:tracePt t="53712" x="7639050" y="3716338"/>
          <p14:tracePt t="53715" x="7646988" y="3716338"/>
          <p14:tracePt t="53734" x="7654925" y="3716338"/>
          <p14:tracePt t="53741" x="7654925" y="3724275"/>
          <p14:tracePt t="53749" x="7662863" y="3724275"/>
          <p14:tracePt t="53755" x="7670800" y="3724275"/>
          <p14:tracePt t="53767" x="7678738" y="3724275"/>
          <p14:tracePt t="53778" x="7686675" y="3724275"/>
          <p14:tracePt t="53787" x="7694613" y="3724275"/>
          <p14:tracePt t="53791" x="7702550" y="3724275"/>
          <p14:tracePt t="53798" x="7710488" y="3724275"/>
          <p14:tracePt t="53803" x="7718425" y="3724275"/>
          <p14:tracePt t="53807" x="7726363" y="3724275"/>
          <p14:tracePt t="53810" x="7734300" y="3724275"/>
          <p14:tracePt t="53813" x="7742238" y="3724275"/>
          <p14:tracePt t="53815" x="7742238" y="3716338"/>
          <p14:tracePt t="53817" x="7750175" y="3716338"/>
          <p14:tracePt t="53819" x="7750175" y="3708400"/>
          <p14:tracePt t="53821" x="7758113" y="3708400"/>
          <p14:tracePt t="53823" x="7766050" y="3708400"/>
          <p14:tracePt t="53827" x="7773988" y="3700463"/>
          <p14:tracePt t="53831" x="7781925" y="3700463"/>
          <p14:tracePt t="53834" x="7789863" y="3692525"/>
          <p14:tracePt t="53837" x="7797800" y="3692525"/>
          <p14:tracePt t="53841" x="7805738" y="3692525"/>
          <p14:tracePt t="53845" x="7805738" y="3684588"/>
          <p14:tracePt t="53846" x="7813675" y="3684588"/>
          <p14:tracePt t="53848" x="7813675" y="3676650"/>
          <p14:tracePt t="53849" x="7821613" y="3676650"/>
          <p14:tracePt t="53852" x="7829550" y="3676650"/>
          <p14:tracePt t="53857" x="7839075" y="3668713"/>
          <p14:tracePt t="53863" x="7847013" y="3668713"/>
          <p14:tracePt t="53872" x="7854950" y="3668713"/>
          <p14:tracePt t="53874" x="7854950" y="3660775"/>
          <p14:tracePt t="53933" x="7854950" y="3652838"/>
          <p14:tracePt t="53935" x="7854950" y="3644900"/>
          <p14:tracePt t="53937" x="7862888" y="3636963"/>
          <p14:tracePt t="53938" x="7870825" y="3636963"/>
          <p14:tracePt t="53939" x="7870825" y="3629025"/>
          <p14:tracePt t="53940" x="7878763" y="3629025"/>
          <p14:tracePt t="53941" x="7878763" y="3621088"/>
          <p14:tracePt t="53942" x="7886700" y="3613150"/>
          <p14:tracePt t="53944" x="7894638" y="3605213"/>
          <p14:tracePt t="53945" x="7902575" y="3587750"/>
          <p14:tracePt t="53946" x="7910513" y="3587750"/>
          <p14:tracePt t="53947" x="7918450" y="3571875"/>
          <p14:tracePt t="53948" x="7926388" y="3571875"/>
          <p14:tracePt t="53949" x="7942263" y="3556000"/>
          <p14:tracePt t="53950" x="7950200" y="3556000"/>
          <p14:tracePt t="53951" x="7966075" y="3532188"/>
          <p14:tracePt t="53952" x="7974013" y="3532188"/>
          <p14:tracePt t="53953" x="7981950" y="3516313"/>
          <p14:tracePt t="53954" x="7997825" y="3516313"/>
          <p14:tracePt t="53955" x="8005763" y="3500438"/>
          <p14:tracePt t="53956" x="8021638" y="3492500"/>
          <p14:tracePt t="53957" x="8037513" y="3476625"/>
          <p14:tracePt t="53958" x="8053388" y="3468688"/>
          <p14:tracePt t="53959" x="8069263" y="3452813"/>
          <p14:tracePt t="53960" x="8085138" y="3444875"/>
          <p14:tracePt t="53961" x="8093075" y="3436938"/>
          <p14:tracePt t="53963" x="8101013" y="3436938"/>
          <p14:tracePt t="53963" x="8116888" y="3421063"/>
          <p14:tracePt t="53964" x="8132763" y="3413125"/>
          <p14:tracePt t="53965" x="8140700" y="3413125"/>
          <p14:tracePt t="53966" x="8172450" y="3389313"/>
          <p14:tracePt t="53967" x="8180388" y="3389313"/>
          <p14:tracePt t="53968" x="8189913" y="3381375"/>
          <p14:tracePt t="53969" x="8205788" y="3373438"/>
          <p14:tracePt t="53970" x="8213725" y="3365500"/>
          <p14:tracePt t="53972" x="8229600" y="3357563"/>
          <p14:tracePt t="53972" x="8245475" y="3349625"/>
          <p14:tracePt t="53973" x="8253413" y="3341688"/>
          <p14:tracePt t="53974" x="8261350" y="3333750"/>
          <p14:tracePt t="53975" x="8277225" y="3333750"/>
          <p14:tracePt t="53976" x="8285163" y="3325813"/>
          <p14:tracePt t="53978" x="8308975" y="3309938"/>
          <p14:tracePt t="53979" x="8324850" y="3309938"/>
          <p14:tracePt t="53981" x="8332788" y="3309938"/>
          <p14:tracePt t="53982" x="8340725" y="3302000"/>
          <p14:tracePt t="53982" x="8348663" y="3294063"/>
          <p14:tracePt t="53984" x="8356600" y="3294063"/>
          <p14:tracePt t="53985" x="8364538" y="3294063"/>
          <p14:tracePt t="53986" x="8372475" y="3286125"/>
          <p14:tracePt t="53988" x="8380413" y="3286125"/>
          <p14:tracePt t="53990" x="8388350" y="3286125"/>
          <p14:tracePt t="54175" x="8396288" y="3286125"/>
          <p14:tracePt t="54179" x="8404225" y="3286125"/>
          <p14:tracePt t="54184" x="8412163" y="3286125"/>
          <p14:tracePt t="54187" x="8420100" y="3278188"/>
          <p14:tracePt t="54189" x="8428038" y="3278188"/>
          <p14:tracePt t="54194" x="8435975" y="3270250"/>
          <p14:tracePt t="54197" x="8435975" y="3262313"/>
          <p14:tracePt t="54199" x="8443913" y="3262313"/>
          <p14:tracePt t="54202" x="8443913" y="3252788"/>
          <p14:tracePt t="54205" x="8451850" y="3252788"/>
          <p14:tracePt t="54207" x="8459788" y="3252788"/>
          <p14:tracePt t="54208" x="8459788" y="3244850"/>
          <p14:tracePt t="54212" x="8467725" y="3244850"/>
          <p14:tracePt t="54213" x="8467725" y="3236913"/>
          <p14:tracePt t="54216" x="8475663" y="3236913"/>
          <p14:tracePt t="54217" x="8475663" y="3228975"/>
          <p14:tracePt t="54219" x="8475663" y="3221038"/>
          <p14:tracePt t="54220" x="8483600" y="3221038"/>
          <p14:tracePt t="54222" x="8491538" y="3221038"/>
          <p14:tracePt t="54223" x="8491538" y="3213100"/>
          <p14:tracePt t="54226" x="8499475" y="3205163"/>
          <p14:tracePt t="54229" x="8507413" y="3197225"/>
          <p14:tracePt t="54231" x="8507413" y="3189288"/>
          <p14:tracePt t="54233" x="8515350" y="3189288"/>
          <p14:tracePt t="54235" x="8515350" y="3181350"/>
          <p14:tracePt t="54237" x="8523288" y="3181350"/>
          <p14:tracePt t="54238" x="8523288" y="3173413"/>
          <p14:tracePt t="54239" x="8531225" y="3173413"/>
          <p14:tracePt t="54241" x="8531225" y="3165475"/>
          <p14:tracePt t="54242" x="8531225" y="3157538"/>
          <p14:tracePt t="54243" x="8540750" y="3157538"/>
          <p14:tracePt t="54245" x="8540750" y="3149600"/>
          <p14:tracePt t="54246" x="8548688" y="3141663"/>
          <p14:tracePt t="54248" x="8556625" y="3133725"/>
          <p14:tracePt t="54249" x="8564563" y="3125788"/>
          <p14:tracePt t="54251" x="8564563" y="3117850"/>
          <p14:tracePt t="54252" x="8572500" y="3117850"/>
          <p14:tracePt t="54252" x="8572500" y="3109913"/>
          <p14:tracePt t="54253" x="8580438" y="3101975"/>
          <p14:tracePt t="54254" x="8588375" y="3101975"/>
          <p14:tracePt t="54255" x="8596313" y="3094038"/>
          <p14:tracePt t="54256" x="8596313" y="3086100"/>
          <p14:tracePt t="54257" x="8612188" y="3078163"/>
          <p14:tracePt t="54258" x="8612188" y="3070225"/>
          <p14:tracePt t="54259" x="8628063" y="3062288"/>
          <p14:tracePt t="54261" x="8636000" y="3054350"/>
          <p14:tracePt t="54262" x="8643938" y="3046413"/>
          <p14:tracePt t="54263" x="8659813" y="3030538"/>
          <p14:tracePt t="54264" x="8675688" y="3022600"/>
          <p14:tracePt t="54265" x="8691563" y="3006725"/>
          <p14:tracePt t="54266" x="8699500" y="2998788"/>
          <p14:tracePt t="54267" x="8731250" y="2982913"/>
          <p14:tracePt t="54268" x="8739188" y="2974975"/>
          <p14:tracePt t="54269" x="8755063" y="2967038"/>
          <p14:tracePt t="54270" x="8778875" y="2943225"/>
          <p14:tracePt t="54271" x="8802688" y="2935288"/>
          <p14:tracePt t="54272" x="8810625" y="2919413"/>
          <p14:tracePt t="54273" x="8842375" y="2901950"/>
          <p14:tracePt t="54274" x="8858250" y="2886075"/>
          <p14:tracePt t="54276" x="8883650" y="2870200"/>
          <p14:tracePt t="54278" x="8899525" y="2854325"/>
          <p14:tracePt t="54278" x="8923338" y="2838450"/>
          <p14:tracePt t="54279" x="8947150" y="2830513"/>
          <p14:tracePt t="54281" x="8970963" y="2806700"/>
          <p14:tracePt t="54282" x="9026525" y="2767013"/>
          <p14:tracePt t="54283" x="9042400" y="2759075"/>
          <p14:tracePt t="54284" x="9066213" y="2735263"/>
          <p14:tracePt t="54285" x="9090025" y="2719388"/>
          <p14:tracePt t="54286" x="9113838" y="2711450"/>
          <p14:tracePt t="54287" x="9121775" y="2695575"/>
          <p14:tracePt t="54288" x="9137650" y="2687638"/>
          <p14:tracePt t="54289" x="9153525" y="2671763"/>
          <p14:tracePt t="54290" x="9169400" y="2671763"/>
          <p14:tracePt t="54291" x="9177338" y="2663825"/>
          <p14:tracePt t="54292" x="9185275" y="2655888"/>
          <p14:tracePt t="54293" x="9201150" y="2640013"/>
          <p14:tracePt t="54295" x="9217025" y="2632075"/>
          <p14:tracePt t="54296" x="9250363" y="2608263"/>
          <p14:tracePt t="54296" x="9258300" y="2608263"/>
          <p14:tracePt t="54297" x="9274175" y="2592388"/>
          <p14:tracePt t="54299" x="9297988" y="2566988"/>
          <p14:tracePt t="54300" x="9313863" y="2559050"/>
          <p14:tracePt t="54301" x="9329738" y="2551113"/>
          <p14:tracePt t="54302" x="9337675" y="2543175"/>
          <p14:tracePt t="54303" x="9353550" y="2527300"/>
          <p14:tracePt t="54305" x="9369425" y="2511425"/>
          <p14:tracePt t="54306" x="9385300" y="2511425"/>
          <p14:tracePt t="54307" x="9393238" y="2495550"/>
          <p14:tracePt t="54308" x="9401175" y="2495550"/>
          <p14:tracePt t="54309" x="9417050" y="2479675"/>
          <p14:tracePt t="54311" x="9424988" y="2479675"/>
          <p14:tracePt t="54312" x="9440863" y="2463800"/>
          <p14:tracePt t="54312" x="9448800" y="2463800"/>
          <p14:tracePt t="54313" x="9456738" y="2455863"/>
          <p14:tracePt t="54314" x="9464675" y="2447925"/>
          <p14:tracePt t="54316" x="9480550" y="2432050"/>
          <p14:tracePt t="54316" x="9488488" y="2432050"/>
          <p14:tracePt t="54317" x="9504363" y="2416175"/>
          <p14:tracePt t="54318" x="9512300" y="2416175"/>
          <p14:tracePt t="54319" x="9520238" y="2408238"/>
          <p14:tracePt t="54320" x="9536113" y="2400300"/>
          <p14:tracePt t="54321" x="9536113" y="2392363"/>
          <p14:tracePt t="54322" x="9544050" y="2392363"/>
          <p14:tracePt t="54323" x="9551988" y="2384425"/>
          <p14:tracePt t="54324" x="9567863" y="2384425"/>
          <p14:tracePt t="54325" x="9575800" y="2376488"/>
          <p14:tracePt t="54326" x="9585325" y="2368550"/>
          <p14:tracePt t="54328" x="9601200" y="2368550"/>
          <p14:tracePt t="54329" x="9609138" y="2352675"/>
          <p14:tracePt t="54329" x="9617075" y="2344738"/>
          <p14:tracePt t="54331" x="9632950" y="2344738"/>
          <p14:tracePt t="54332" x="9640888" y="2336800"/>
          <p14:tracePt t="54332" x="9648825" y="2336800"/>
          <p14:tracePt t="54333" x="9664700" y="2328863"/>
          <p14:tracePt t="54335" x="9680575" y="2320925"/>
          <p14:tracePt t="54336" x="9688513" y="2320925"/>
          <p14:tracePt t="54337" x="9696450" y="2320925"/>
          <p14:tracePt t="54338" x="9704388" y="2312988"/>
          <p14:tracePt t="54339" x="9712325" y="2305050"/>
          <p14:tracePt t="54340" x="9720263" y="2305050"/>
          <p14:tracePt t="54341" x="9728200" y="2305050"/>
          <p14:tracePt t="54342" x="9736138" y="2305050"/>
          <p14:tracePt t="54343" x="9752013" y="2297113"/>
          <p14:tracePt t="54344" x="9759950" y="2297113"/>
          <p14:tracePt t="54345" x="9759950" y="2289175"/>
          <p14:tracePt t="54346" x="9767888" y="2289175"/>
          <p14:tracePt t="54348" x="9775825" y="2289175"/>
          <p14:tracePt t="54349" x="9783763" y="2289175"/>
          <p14:tracePt t="54349" x="9791700" y="2289175"/>
          <p14:tracePt t="54350" x="9799638" y="2289175"/>
          <p14:tracePt t="54351" x="9799638" y="2281238"/>
          <p14:tracePt t="54352" x="9807575" y="2281238"/>
          <p14:tracePt t="54353" x="9815513" y="2281238"/>
          <p14:tracePt t="54355" x="9823450" y="2281238"/>
          <p14:tracePt t="54356" x="9831388" y="2281238"/>
          <p14:tracePt t="54357" x="9839325" y="2281238"/>
          <p14:tracePt t="54359" x="9847263" y="2281238"/>
          <p14:tracePt t="54361" x="9855200" y="2281238"/>
          <p14:tracePt t="54363" x="9863138" y="2281238"/>
          <p14:tracePt t="54365" x="9871075" y="2281238"/>
          <p14:tracePt t="54368" x="9879013" y="2281238"/>
          <p14:tracePt t="54370" x="9886950" y="2281238"/>
          <p14:tracePt t="54373" x="9894888" y="2281238"/>
          <p14:tracePt t="54376" x="9902825" y="2281238"/>
          <p14:tracePt t="54380" x="9910763" y="2281238"/>
          <p14:tracePt t="54381" x="9918700" y="2281238"/>
          <p14:tracePt t="54385" x="9926638" y="2281238"/>
          <p14:tracePt t="54389" x="9936163" y="2281238"/>
          <p14:tracePt t="54392" x="9944100" y="2281238"/>
          <p14:tracePt t="54393" x="9952038" y="2281238"/>
          <p14:tracePt t="54396" x="9952038" y="2289175"/>
          <p14:tracePt t="54396" x="9959975" y="2289175"/>
          <p14:tracePt t="54398" x="9959975" y="2297113"/>
          <p14:tracePt t="54399" x="9967913" y="2297113"/>
          <p14:tracePt t="54401" x="9975850" y="2297113"/>
          <p14:tracePt t="54402" x="9983788" y="2305050"/>
          <p14:tracePt t="54405" x="9991725" y="2305050"/>
          <p14:tracePt t="54406" x="9991725" y="2312988"/>
          <p14:tracePt t="54407" x="9999663" y="2312988"/>
          <p14:tracePt t="54409" x="10007600" y="2320925"/>
          <p14:tracePt t="54411" x="10015538" y="2320925"/>
          <p14:tracePt t="54412" x="10023475" y="2328863"/>
          <p14:tracePt t="54414" x="10031413" y="2336800"/>
          <p14:tracePt t="54415" x="10039350" y="2336800"/>
          <p14:tracePt t="54416" x="10047288" y="2344738"/>
          <p14:tracePt t="54418" x="10055225" y="2344738"/>
          <p14:tracePt t="54419" x="10055225" y="2352675"/>
          <p14:tracePt t="54420" x="10063163" y="2360613"/>
          <p14:tracePt t="54422" x="10079038" y="2360613"/>
          <p14:tracePt t="54423" x="10079038" y="2368550"/>
          <p14:tracePt t="54424" x="10086975" y="2368550"/>
          <p14:tracePt t="54426" x="10102850" y="2376488"/>
          <p14:tracePt t="54428" x="10110788" y="2384425"/>
          <p14:tracePt t="54430" x="10126663" y="2392363"/>
          <p14:tracePt t="54432" x="10134600" y="2400300"/>
          <p14:tracePt t="54433" x="10142538" y="2400300"/>
          <p14:tracePt t="54434" x="10150475" y="2400300"/>
          <p14:tracePt t="54435" x="10158413" y="2408238"/>
          <p14:tracePt t="54436" x="10166350" y="2416175"/>
          <p14:tracePt t="54437" x="10174288" y="2416175"/>
          <p14:tracePt t="54438" x="10182225" y="2424113"/>
          <p14:tracePt t="54440" x="10190163" y="2424113"/>
          <p14:tracePt t="54441" x="10198100" y="2432050"/>
          <p14:tracePt t="54442" x="10206038" y="2439988"/>
          <p14:tracePt t="54443" x="10213975" y="2439988"/>
          <p14:tracePt t="54444" x="10221913" y="2439988"/>
          <p14:tracePt t="54446" x="10229850" y="2447925"/>
          <p14:tracePt t="54447" x="10253663" y="2455863"/>
          <p14:tracePt t="54448" x="10253663" y="2463800"/>
          <p14:tracePt t="54449" x="10261600" y="2463800"/>
          <p14:tracePt t="54450" x="10279063" y="2463800"/>
          <p14:tracePt t="54451" x="10279063" y="2479675"/>
          <p14:tracePt t="54453" x="10294938" y="2479675"/>
          <p14:tracePt t="54454" x="10302875" y="2487613"/>
          <p14:tracePt t="54454" x="10310813" y="2487613"/>
          <p14:tracePt t="54455" x="10318750" y="2495550"/>
          <p14:tracePt t="54456" x="10326688" y="2495550"/>
          <p14:tracePt t="54457" x="10342563" y="2503488"/>
          <p14:tracePt t="54458" x="10342563" y="2511425"/>
          <p14:tracePt t="54459" x="10350500" y="2511425"/>
          <p14:tracePt t="54461" x="10366375" y="2519363"/>
          <p14:tracePt t="54462" x="10382250" y="2527300"/>
          <p14:tracePt t="54464" x="10398125" y="2543175"/>
          <p14:tracePt t="54465" x="10406063" y="2543175"/>
          <p14:tracePt t="54466" x="10414000" y="2551113"/>
          <p14:tracePt t="54467" x="10421938" y="2551113"/>
          <p14:tracePt t="54468" x="10429875" y="2559050"/>
          <p14:tracePt t="54469" x="10437813" y="2566988"/>
          <p14:tracePt t="54470" x="10453688" y="2576513"/>
          <p14:tracePt t="54471" x="10477500" y="2592388"/>
          <p14:tracePt t="54472" x="10485438" y="2592388"/>
          <p14:tracePt t="54473" x="10501313" y="2608263"/>
          <p14:tracePt t="54474" x="10509250" y="2608263"/>
          <p14:tracePt t="54475" x="10525125" y="2624138"/>
          <p14:tracePt t="54476" x="10541000" y="2632075"/>
          <p14:tracePt t="54478" x="10548938" y="2632075"/>
          <p14:tracePt t="54479" x="10564813" y="2647950"/>
          <p14:tracePt t="54480" x="10580688" y="2655888"/>
          <p14:tracePt t="54481" x="10604500" y="2671763"/>
          <p14:tracePt t="54482" x="10629900" y="2687638"/>
          <p14:tracePt t="54483" x="10645775" y="2695575"/>
          <p14:tracePt t="54484" x="10669588" y="2711450"/>
          <p14:tracePt t="54485" x="10685463" y="2727325"/>
          <p14:tracePt t="54486" x="10709275" y="2735263"/>
          <p14:tracePt t="54487" x="10725150" y="2751138"/>
          <p14:tracePt t="54489" x="10741025" y="2759075"/>
          <p14:tracePt t="54490" x="10764838" y="2774950"/>
          <p14:tracePt t="54491" x="10796588" y="2798763"/>
          <p14:tracePt t="54492" x="10804525" y="2806700"/>
          <p14:tracePt t="54493" x="10836275" y="2822575"/>
          <p14:tracePt t="54494" x="10860088" y="2830513"/>
          <p14:tracePt t="54495" x="10875963" y="2846388"/>
          <p14:tracePt t="54496" x="10891838" y="2854325"/>
          <p14:tracePt t="54497" x="10923588" y="2870200"/>
          <p14:tracePt t="54499" x="10939463" y="2878138"/>
          <p14:tracePt t="54500" x="10971213" y="2901950"/>
          <p14:tracePt t="54501" x="10988675" y="2919413"/>
          <p14:tracePt t="54502" x="11004550" y="2919413"/>
          <p14:tracePt t="54503" x="11028363" y="2935288"/>
          <p14:tracePt t="54504" x="11044238" y="2951163"/>
          <p14:tracePt t="54505" x="11068050" y="2959100"/>
          <p14:tracePt t="54506" x="11099800" y="2982913"/>
          <p14:tracePt t="54507" x="11115675" y="2990850"/>
          <p14:tracePt t="54508" x="11139488" y="3006725"/>
          <p14:tracePt t="54509" x="11163300" y="3014663"/>
          <p14:tracePt t="54511" x="11179175" y="3030538"/>
          <p14:tracePt t="54513" x="11234738" y="3054350"/>
          <p14:tracePt t="54514" x="11250613" y="3062288"/>
          <p14:tracePt t="54516" x="11298238" y="3094038"/>
          <p14:tracePt t="54518" x="11323638" y="3094038"/>
          <p14:tracePt t="54518" x="11339513" y="3109913"/>
          <p14:tracePt t="54519" x="11379200" y="3117850"/>
          <p14:tracePt t="54520" x="11387138" y="3125788"/>
          <p14:tracePt t="54521" x="11403013" y="3133725"/>
          <p14:tracePt t="54522" x="11426825" y="3141663"/>
          <p14:tracePt t="54523" x="11474450" y="3157538"/>
          <p14:tracePt t="54524" x="11490325" y="3173413"/>
          <p14:tracePt t="54525" x="11514138" y="3181350"/>
          <p14:tracePt t="54526" x="11530013" y="3189288"/>
          <p14:tracePt t="54528" x="11601450" y="3221038"/>
          <p14:tracePt t="54529" x="11617325" y="3221038"/>
          <p14:tracePt t="54530" x="11641138" y="3228975"/>
          <p14:tracePt t="54531" x="11664950" y="3236913"/>
          <p14:tracePt t="54533" x="11737975" y="3270250"/>
          <p14:tracePt t="54534" x="11753850" y="3270250"/>
          <p14:tracePt t="54535" x="11777663" y="3286125"/>
          <p14:tracePt t="54536" x="11793538" y="3294063"/>
          <p14:tracePt t="54537" x="11817350" y="3294063"/>
          <p14:tracePt t="54538" x="11841163" y="3302000"/>
          <p14:tracePt t="54539" x="11857038" y="3309938"/>
          <p14:tracePt t="54540" x="11896725" y="3325813"/>
          <p14:tracePt t="54541" x="11912600" y="3325813"/>
          <p14:tracePt t="54542" x="11944350" y="3333750"/>
          <p14:tracePt t="54543" x="11968163" y="3349625"/>
          <p14:tracePt t="54545" x="12015788" y="3357563"/>
          <p14:tracePt t="54546" x="12025313" y="3357563"/>
          <p14:tracePt t="54548" x="12096750" y="3381375"/>
          <p14:tracePt t="54550" x="12120563" y="3381375"/>
          <p14:tracePt t="54550" x="12144375" y="3389313"/>
          <p14:tracePt t="54551" x="12160250" y="3397250"/>
          <p14:tracePt t="54552" x="12184063" y="340518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187C85F-02D0-4667-B64C-67C9BAEDC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7.3.1 고급 구조 패턴</a:t>
            </a:r>
            <a:endParaRPr lang="ko-KR" altLang="en-US" sz="540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5CD10D-C9EA-4AFF-AD87-D7A721F9D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140" y="1854601"/>
            <a:ext cx="4776711" cy="31487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1900">
                <a:ea typeface="맑은 고딕"/>
              </a:rPr>
              <a:t>7.2절에서 중요한 디자인 패턴을 소개  = 잔차 연결</a:t>
            </a:r>
          </a:p>
          <a:p>
            <a:r>
              <a:rPr lang="ko-KR" altLang="en-US" sz="1900">
                <a:ea typeface="맑은 고딕"/>
              </a:rPr>
              <a:t>이외에도 꼭 알아야할 디자인 패턴 2개</a:t>
            </a:r>
          </a:p>
          <a:p>
            <a:pPr marL="0" indent="0">
              <a:buNone/>
            </a:pPr>
            <a:r>
              <a:rPr lang="ko-KR" altLang="en-US" sz="1900">
                <a:ea typeface="맑은 고딕"/>
              </a:rPr>
              <a:t>  -정규화</a:t>
            </a:r>
          </a:p>
          <a:p>
            <a:pPr marL="0" indent="0">
              <a:buNone/>
            </a:pPr>
            <a:r>
              <a:rPr lang="ko-KR" altLang="en-US" sz="1900">
                <a:ea typeface="맑은 고딕"/>
              </a:rPr>
              <a:t>  -깊이별 분리 합성곱</a:t>
            </a:r>
          </a:p>
          <a:p>
            <a:pPr marL="0" indent="0">
              <a:buNone/>
            </a:pPr>
            <a:endParaRPr lang="ko-KR" altLang="en-US" sz="1900">
              <a:ea typeface="맑은 고딕"/>
            </a:endParaRPr>
          </a:p>
          <a:p>
            <a:r>
              <a:rPr lang="ko-KR" altLang="en-US" sz="1900">
                <a:ea typeface="맑은 고딕"/>
              </a:rPr>
              <a:t>위의 패턴들은 고성능 심층 컨브넷을 만들 때 유용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86292FD2-03A2-46EC-B7B4-6D587BF01F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2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43"/>
    </mc:Choice>
    <mc:Fallback xmlns="">
      <p:transition spd="slow" advTm="20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5" x="7232650" y="2632075"/>
          <p14:tracePt t="2495" x="7232650" y="2624138"/>
          <p14:tracePt t="2497" x="7240588" y="2624138"/>
          <p14:tracePt t="2500" x="7240588" y="2616200"/>
          <p14:tracePt t="2506" x="7240588" y="2608263"/>
          <p14:tracePt t="2515" x="7240588" y="2600325"/>
          <p14:tracePt t="2522" x="7248525" y="2600325"/>
          <p14:tracePt t="2534" x="7248525" y="2592388"/>
          <p14:tracePt t="2542" x="7256463" y="2592388"/>
          <p14:tracePt t="2997" x="7248525" y="2592388"/>
          <p14:tracePt t="3006" x="7240588" y="2592388"/>
          <p14:tracePt t="3013" x="7232650" y="2592388"/>
          <p14:tracePt t="3020" x="7224713" y="2600325"/>
          <p14:tracePt t="3023" x="7216775" y="2600325"/>
          <p14:tracePt t="3031" x="7208838" y="2600325"/>
          <p14:tracePt t="3038" x="7200900" y="2600325"/>
          <p14:tracePt t="3040" x="7200900" y="2608263"/>
          <p14:tracePt t="3045" x="7192963" y="2608263"/>
          <p14:tracePt t="3047" x="7185025" y="2608263"/>
          <p14:tracePt t="3054" x="7177088" y="2608263"/>
          <p14:tracePt t="3059" x="7169150" y="2608263"/>
          <p14:tracePt t="3065" x="7161213" y="2608263"/>
          <p14:tracePt t="3068" x="7153275" y="2608263"/>
          <p14:tracePt t="3073" x="7145338" y="2608263"/>
          <p14:tracePt t="3078" x="7135813" y="2608263"/>
          <p14:tracePt t="3083" x="7127875" y="2608263"/>
          <p14:tracePt t="3089" x="7119938" y="2608263"/>
          <p14:tracePt t="3093" x="7112000" y="2608263"/>
          <p14:tracePt t="3101" x="7104063" y="2608263"/>
          <p14:tracePt t="3107" x="7096125" y="2608263"/>
          <p14:tracePt t="3113" x="7088188" y="2608263"/>
          <p14:tracePt t="3116" x="7080250" y="2608263"/>
          <p14:tracePt t="3123" x="7072313" y="2608263"/>
          <p14:tracePt t="3130" x="7064375" y="2608263"/>
          <p14:tracePt t="3136" x="7056438" y="2608263"/>
          <p14:tracePt t="3138" x="7056438" y="2600325"/>
          <p14:tracePt t="3139" x="7048500" y="2600325"/>
          <p14:tracePt t="3145" x="7040563" y="2600325"/>
          <p14:tracePt t="3151" x="7032625" y="2600325"/>
          <p14:tracePt t="3154" x="7032625" y="2592388"/>
          <p14:tracePt t="3157" x="7024688" y="2592388"/>
          <p14:tracePt t="3159" x="7016750" y="2584450"/>
          <p14:tracePt t="3164" x="7008813" y="2584450"/>
          <p14:tracePt t="3165" x="7008813" y="2576513"/>
          <p14:tracePt t="3170" x="7000875" y="2576513"/>
          <p14:tracePt t="3172" x="7000875" y="2566988"/>
          <p14:tracePt t="3178" x="7000875" y="2559050"/>
          <p14:tracePt t="3181" x="6992938" y="2559050"/>
          <p14:tracePt t="3182" x="6992938" y="2551113"/>
          <p14:tracePt t="3189" x="6992938" y="2543175"/>
          <p14:tracePt t="3196" x="6992938" y="2535238"/>
          <p14:tracePt t="3205" x="6992938" y="2527300"/>
          <p14:tracePt t="3211" x="6992938" y="2519363"/>
          <p14:tracePt t="3223" x="6992938" y="2511425"/>
          <p14:tracePt t="3224" x="7000875" y="2511425"/>
          <p14:tracePt t="3236" x="7008813" y="2511425"/>
          <p14:tracePt t="3237" x="7008813" y="2503488"/>
          <p14:tracePt t="3251" x="7016750" y="2503488"/>
          <p14:tracePt t="3265" x="7016750" y="2495550"/>
          <p14:tracePt t="3280" x="7016750" y="2487613"/>
          <p14:tracePt t="3291" x="7024688" y="2487613"/>
          <p14:tracePt t="3314" x="7024688" y="2479675"/>
          <p14:tracePt t="3335" x="7024688" y="2471738"/>
          <p14:tracePt t="3357" x="7024688" y="2463800"/>
          <p14:tracePt t="3385" x="7024688" y="2455863"/>
          <p14:tracePt t="3400" x="7024688" y="2447925"/>
          <p14:tracePt t="3422" x="7024688" y="2439988"/>
          <p14:tracePt t="3436" x="7016750" y="2439988"/>
          <p14:tracePt t="3439" x="7016750" y="2432050"/>
          <p14:tracePt t="3457" x="7016750" y="2424113"/>
          <p14:tracePt t="3466" x="7016750" y="2416175"/>
          <p14:tracePt t="3469" x="7008813" y="2416175"/>
          <p14:tracePt t="3488" x="7008813" y="2408238"/>
          <p14:tracePt t="3498" x="7000875" y="2408238"/>
          <p14:tracePt t="3503" x="7000875" y="2400300"/>
          <p14:tracePt t="3514" x="6992938" y="2392363"/>
          <p14:tracePt t="3519" x="6992938" y="2384425"/>
          <p14:tracePt t="3521" x="6985000" y="2384425"/>
          <p14:tracePt t="3531" x="6985000" y="2376488"/>
          <p14:tracePt t="3537" x="6977063" y="2376488"/>
          <p14:tracePt t="3545" x="6977063" y="2368550"/>
          <p14:tracePt t="3560" x="6969125" y="2368550"/>
          <p14:tracePt t="3563" x="6969125" y="2360613"/>
          <p14:tracePt t="3576" x="6969125" y="2352675"/>
          <p14:tracePt t="3593" x="6961188" y="2352675"/>
          <p14:tracePt t="3612" x="6953250" y="2352675"/>
          <p14:tracePt t="3680" x="6945313" y="2352675"/>
          <p14:tracePt t="3989" x="6945313" y="2344738"/>
          <p14:tracePt t="3995" x="6953250" y="2344738"/>
          <p14:tracePt t="4004" x="6961188" y="2344738"/>
          <p14:tracePt t="4017" x="6969125" y="2344738"/>
          <p14:tracePt t="4031" x="6977063" y="2344738"/>
          <p14:tracePt t="4042" x="6985000" y="2344738"/>
          <p14:tracePt t="4049" x="6992938" y="2344738"/>
          <p14:tracePt t="4062" x="7000875" y="2344738"/>
          <p14:tracePt t="4077" x="7008813" y="2344738"/>
          <p14:tracePt t="4091" x="7016750" y="2344738"/>
          <p14:tracePt t="4096" x="7024688" y="2344738"/>
          <p14:tracePt t="4116" x="7032625" y="2344738"/>
          <p14:tracePt t="4173" x="7040563" y="2344738"/>
          <p14:tracePt t="4185" x="7048500" y="2344738"/>
          <p14:tracePt t="4188" x="7056438" y="2344738"/>
          <p14:tracePt t="4195" x="7064375" y="2344738"/>
          <p14:tracePt t="4202" x="7072313" y="2344738"/>
          <p14:tracePt t="4206" x="7080250" y="2344738"/>
          <p14:tracePt t="4208" x="7088188" y="2344738"/>
          <p14:tracePt t="4211" x="7088188" y="2336800"/>
          <p14:tracePt t="4212" x="7096125" y="2336800"/>
          <p14:tracePt t="4217" x="7104063" y="2336800"/>
          <p14:tracePt t="4221" x="7112000" y="2336800"/>
          <p14:tracePt t="4224" x="7119938" y="2336800"/>
          <p14:tracePt t="4228" x="7127875" y="2336800"/>
          <p14:tracePt t="4233" x="7135813" y="2336800"/>
          <p14:tracePt t="4237" x="7145338" y="2336800"/>
          <p14:tracePt t="4242" x="7153275" y="2336800"/>
          <p14:tracePt t="4243" x="7161213" y="2336800"/>
          <p14:tracePt t="4248" x="7169150" y="2336800"/>
          <p14:tracePt t="4251" x="7177088" y="2336800"/>
          <p14:tracePt t="4254" x="7185025" y="2336800"/>
          <p14:tracePt t="4256" x="7192963" y="2336800"/>
          <p14:tracePt t="4258" x="7200900" y="2336800"/>
          <p14:tracePt t="4260" x="7208838" y="2328863"/>
          <p14:tracePt t="4263" x="7216775" y="2328863"/>
          <p14:tracePt t="4264" x="7224713" y="2328863"/>
          <p14:tracePt t="4266" x="7232650" y="2328863"/>
          <p14:tracePt t="4269" x="7240588" y="2328863"/>
          <p14:tracePt t="4271" x="7248525" y="2328863"/>
          <p14:tracePt t="4272" x="7256463" y="2328863"/>
          <p14:tracePt t="4274" x="7264400" y="2328863"/>
          <p14:tracePt t="4276" x="7272338" y="2328863"/>
          <p14:tracePt t="4277" x="7280275" y="2328863"/>
          <p14:tracePt t="4278" x="7288213" y="2328863"/>
          <p14:tracePt t="4280" x="7296150" y="2320925"/>
          <p14:tracePt t="4281" x="7304088" y="2320925"/>
          <p14:tracePt t="4283" x="7312025" y="2320925"/>
          <p14:tracePt t="4285" x="7319963" y="2320925"/>
          <p14:tracePt t="4286" x="7327900" y="2320925"/>
          <p14:tracePt t="4287" x="7335838" y="2320925"/>
          <p14:tracePt t="4289" x="7343775" y="2320925"/>
          <p14:tracePt t="4290" x="7351713" y="2320925"/>
          <p14:tracePt t="4292" x="7359650" y="2320925"/>
          <p14:tracePt t="4294" x="7367588" y="2320925"/>
          <p14:tracePt t="4295" x="7375525" y="2320925"/>
          <p14:tracePt t="4296" x="7383463" y="2320925"/>
          <p14:tracePt t="4297" x="7391400" y="2320925"/>
          <p14:tracePt t="4299" x="7399338" y="2320925"/>
          <p14:tracePt t="4300" x="7407275" y="2320925"/>
          <p14:tracePt t="4301" x="7415213" y="2320925"/>
          <p14:tracePt t="4303" x="7423150" y="2320925"/>
          <p14:tracePt t="4305" x="7431088" y="2320925"/>
          <p14:tracePt t="4306" x="7439025" y="2320925"/>
          <p14:tracePt t="4308" x="7446963" y="2320925"/>
          <p14:tracePt t="4309" x="7454900" y="2320925"/>
          <p14:tracePt t="4311" x="7462838" y="2320925"/>
          <p14:tracePt t="4312" x="7470775" y="2320925"/>
          <p14:tracePt t="4314" x="7478713" y="2320925"/>
          <p14:tracePt t="4315" x="7486650" y="2320925"/>
          <p14:tracePt t="4316" x="7496175" y="2320925"/>
          <p14:tracePt t="4319" x="7504113" y="2320925"/>
          <p14:tracePt t="4320" x="7512050" y="2320925"/>
          <p14:tracePt t="4321" x="7519988" y="2320925"/>
          <p14:tracePt t="4322" x="7527925" y="2320925"/>
          <p14:tracePt t="4323" x="7535863" y="2320925"/>
          <p14:tracePt t="4325" x="7543800" y="2320925"/>
          <p14:tracePt t="4327" x="7551738" y="2320925"/>
          <p14:tracePt t="4328" x="7559675" y="2320925"/>
          <p14:tracePt t="4329" x="7567613" y="2320925"/>
          <p14:tracePt t="4331" x="7575550" y="2320925"/>
          <p14:tracePt t="4332" x="7583488" y="2320925"/>
          <p14:tracePt t="4334" x="7591425" y="2320925"/>
          <p14:tracePt t="4335" x="7607300" y="2320925"/>
          <p14:tracePt t="4337" x="7615238" y="2320925"/>
          <p14:tracePt t="4339" x="7623175" y="2320925"/>
          <p14:tracePt t="4340" x="7631113" y="2320925"/>
          <p14:tracePt t="4341" x="7639050" y="2320925"/>
          <p14:tracePt t="4343" x="7646988" y="2320925"/>
          <p14:tracePt t="4344" x="7654925" y="2320925"/>
          <p14:tracePt t="4345" x="7662863" y="2320925"/>
          <p14:tracePt t="4346" x="7670800" y="2320925"/>
          <p14:tracePt t="4348" x="7678738" y="2320925"/>
          <p14:tracePt t="4350" x="7694613" y="2320925"/>
          <p14:tracePt t="4352" x="7702550" y="2320925"/>
          <p14:tracePt t="4353" x="7710488" y="2320925"/>
          <p14:tracePt t="4355" x="7718425" y="2320925"/>
          <p14:tracePt t="4356" x="7726363" y="2320925"/>
          <p14:tracePt t="4358" x="7742238" y="2320925"/>
          <p14:tracePt t="4359" x="7750175" y="2320925"/>
          <p14:tracePt t="4360" x="7758113" y="2320925"/>
          <p14:tracePt t="4362" x="7766050" y="2320925"/>
          <p14:tracePt t="4364" x="7773988" y="2320925"/>
          <p14:tracePt t="4365" x="7781925" y="2320925"/>
          <p14:tracePt t="4366" x="7789863" y="2320925"/>
          <p14:tracePt t="4369" x="7797800" y="2320925"/>
          <p14:tracePt t="4370" x="7805738" y="2320925"/>
          <p14:tracePt t="4372" x="7821613" y="2320925"/>
          <p14:tracePt t="4375" x="7829550" y="2320925"/>
          <p14:tracePt t="4377" x="7839075" y="2320925"/>
          <p14:tracePt t="4379" x="7847013" y="2320925"/>
          <p14:tracePt t="4380" x="7854950" y="2320925"/>
          <p14:tracePt t="4381" x="7862888" y="2320925"/>
          <p14:tracePt t="4383" x="7870825" y="2320925"/>
          <p14:tracePt t="4384" x="7878763" y="2320925"/>
          <p14:tracePt t="4386" x="7886700" y="2320925"/>
          <p14:tracePt t="4389" x="7894638" y="2320925"/>
          <p14:tracePt t="4391" x="7902575" y="2320925"/>
          <p14:tracePt t="4392" x="7910513" y="2320925"/>
          <p14:tracePt t="4394" x="7918450" y="2320925"/>
          <p14:tracePt t="4396" x="7926388" y="2320925"/>
          <p14:tracePt t="4399" x="7934325" y="2320925"/>
          <p14:tracePt t="4400" x="7942263" y="2320925"/>
          <p14:tracePt t="4402" x="7950200" y="2320925"/>
          <p14:tracePt t="4404" x="7958138" y="2320925"/>
          <p14:tracePt t="4406" x="7966075" y="2320925"/>
          <p14:tracePt t="4407" x="7974013" y="2320925"/>
          <p14:tracePt t="4409" x="7981950" y="2320925"/>
          <p14:tracePt t="4411" x="7989888" y="2320925"/>
          <p14:tracePt t="4412" x="7997825" y="2320925"/>
          <p14:tracePt t="4414" x="8005763" y="2320925"/>
          <p14:tracePt t="4416" x="8013700" y="2320925"/>
          <p14:tracePt t="4419" x="8029575" y="2320925"/>
          <p14:tracePt t="4422" x="8037513" y="2320925"/>
          <p14:tracePt t="4424" x="8045450" y="2320925"/>
          <p14:tracePt t="4427" x="8053388" y="2320925"/>
          <p14:tracePt t="4429" x="8061325" y="2320925"/>
          <p14:tracePt t="4430" x="8069263" y="2320925"/>
          <p14:tracePt t="4432" x="8077200" y="2320925"/>
          <p14:tracePt t="4434" x="8085138" y="2320925"/>
          <p14:tracePt t="4436" x="8093075" y="2320925"/>
          <p14:tracePt t="4437" x="8101013" y="2320925"/>
          <p14:tracePt t="4439" x="8108950" y="2320925"/>
          <p14:tracePt t="4442" x="8116888" y="2320925"/>
          <p14:tracePt t="4443" x="8124825" y="2320925"/>
          <p14:tracePt t="4446" x="8132763" y="2320925"/>
          <p14:tracePt t="4449" x="8140700" y="2320925"/>
          <p14:tracePt t="4451" x="8148638" y="2320925"/>
          <p14:tracePt t="4454" x="8156575" y="2320925"/>
          <p14:tracePt t="4456" x="8164513" y="2320925"/>
          <p14:tracePt t="4459" x="8172450" y="2320925"/>
          <p14:tracePt t="4462" x="8180388" y="2320925"/>
          <p14:tracePt t="4464" x="8189913" y="2320925"/>
          <p14:tracePt t="4467" x="8197850" y="2320925"/>
          <p14:tracePt t="4471" x="8205788" y="2320925"/>
          <p14:tracePt t="4474" x="8213725" y="2320925"/>
          <p14:tracePt t="4476" x="8221663" y="2320925"/>
          <p14:tracePt t="4479" x="8229600" y="2320925"/>
          <p14:tracePt t="4483" x="8237538" y="2320925"/>
          <p14:tracePt t="4487" x="8245475" y="2320925"/>
          <p14:tracePt t="4488" x="8253413" y="2320925"/>
          <p14:tracePt t="4492" x="8261350" y="2320925"/>
          <p14:tracePt t="4496" x="8269288" y="2320925"/>
          <p14:tracePt t="4499" x="8277225" y="2320925"/>
          <p14:tracePt t="4502" x="8285163" y="2320925"/>
          <p14:tracePt t="4507" x="8293100" y="2320925"/>
          <p14:tracePt t="4513" x="8301038" y="2320925"/>
          <p14:tracePt t="4521" x="8308975" y="2320925"/>
          <p14:tracePt t="4951" x="8316913" y="2320925"/>
          <p14:tracePt t="4955" x="8324850" y="2320925"/>
          <p14:tracePt t="4961" x="8332788" y="2320925"/>
          <p14:tracePt t="4965" x="8340725" y="2320925"/>
          <p14:tracePt t="4966" x="8340725" y="2328863"/>
          <p14:tracePt t="4970" x="8348663" y="2328863"/>
          <p14:tracePt t="4971" x="8356600" y="2328863"/>
          <p14:tracePt t="4973" x="8364538" y="2328863"/>
          <p14:tracePt t="4976" x="8372475" y="2328863"/>
          <p14:tracePt t="4978" x="8380413" y="2328863"/>
          <p14:tracePt t="4980" x="8388350" y="2328863"/>
          <p14:tracePt t="4982" x="8396288" y="2328863"/>
          <p14:tracePt t="4984" x="8404225" y="2336800"/>
          <p14:tracePt t="4986" x="8412163" y="2336800"/>
          <p14:tracePt t="4987" x="8420100" y="2336800"/>
          <p14:tracePt t="4989" x="8428038" y="2336800"/>
          <p14:tracePt t="4991" x="8435975" y="2336800"/>
          <p14:tracePt t="4993" x="8443913" y="2336800"/>
          <p14:tracePt t="4995" x="8451850" y="2336800"/>
          <p14:tracePt t="4997" x="8459788" y="2336800"/>
          <p14:tracePt t="4999" x="8467725" y="2336800"/>
          <p14:tracePt t="5000" x="8475663" y="2336800"/>
          <p14:tracePt t="5002" x="8483600" y="2336800"/>
          <p14:tracePt t="5004" x="8491538" y="2336800"/>
          <p14:tracePt t="5005" x="8499475" y="2336800"/>
          <p14:tracePt t="5007" x="8507413" y="2336800"/>
          <p14:tracePt t="5009" x="8515350" y="2336800"/>
          <p14:tracePt t="5011" x="8523288" y="2336800"/>
          <p14:tracePt t="5012" x="8531225" y="2336800"/>
          <p14:tracePt t="5014" x="8540750" y="2336800"/>
          <p14:tracePt t="5015" x="8548688" y="2336800"/>
          <p14:tracePt t="5017" x="8556625" y="2336800"/>
          <p14:tracePt t="5019" x="8564563" y="2336800"/>
          <p14:tracePt t="5021" x="8580438" y="2336800"/>
          <p14:tracePt t="5023" x="8588375" y="2336800"/>
          <p14:tracePt t="5025" x="8596313" y="2336800"/>
          <p14:tracePt t="5026" x="8604250" y="2336800"/>
          <p14:tracePt t="5028" x="8612188" y="2336800"/>
          <p14:tracePt t="5030" x="8620125" y="2336800"/>
          <p14:tracePt t="5032" x="8628063" y="2336800"/>
          <p14:tracePt t="5033" x="8636000" y="2336800"/>
          <p14:tracePt t="5035" x="8643938" y="2336800"/>
          <p14:tracePt t="5037" x="8651875" y="2336800"/>
          <p14:tracePt t="5039" x="8659813" y="2336800"/>
          <p14:tracePt t="5041" x="8667750" y="2336800"/>
          <p14:tracePt t="5043" x="8675688" y="2336800"/>
          <p14:tracePt t="5045" x="8691563" y="2336800"/>
          <p14:tracePt t="5048" x="8699500" y="2336800"/>
          <p14:tracePt t="5050" x="8707438" y="2336800"/>
          <p14:tracePt t="5053" x="8715375" y="2336800"/>
          <p14:tracePt t="5054" x="8723313" y="2336800"/>
          <p14:tracePt t="5055" x="8731250" y="2336800"/>
          <p14:tracePt t="5057" x="8739188" y="2336800"/>
          <p14:tracePt t="5059" x="8747125" y="2336800"/>
          <p14:tracePt t="5060" x="8755063" y="2336800"/>
          <p14:tracePt t="5063" x="8763000" y="2336800"/>
          <p14:tracePt t="5064" x="8770938" y="2336800"/>
          <p14:tracePt t="5065" x="8778875" y="2336800"/>
          <p14:tracePt t="5067" x="8786813" y="2336800"/>
          <p14:tracePt t="5070" x="8794750" y="2336800"/>
          <p14:tracePt t="5073" x="8802688" y="2336800"/>
          <p14:tracePt t="5074" x="8810625" y="2336800"/>
          <p14:tracePt t="5077" x="8818563" y="2336800"/>
          <p14:tracePt t="5080" x="8826500" y="2336800"/>
          <p14:tracePt t="5083" x="8834438" y="2336800"/>
          <p14:tracePt t="5084" x="8842375" y="2336800"/>
          <p14:tracePt t="5088" x="8850313" y="2336800"/>
          <p14:tracePt t="5091" x="8858250" y="2336800"/>
          <p14:tracePt t="5097" x="8866188" y="2336800"/>
          <p14:tracePt t="5099" x="8874125" y="2336800"/>
          <p14:tracePt t="5107" x="8883650" y="2336800"/>
          <p14:tracePt t="6323" x="8883650" y="2344738"/>
          <p14:tracePt t="6332" x="8883650" y="2352675"/>
          <p14:tracePt t="6338" x="8874125" y="2360613"/>
          <p14:tracePt t="6341" x="8874125" y="2368550"/>
          <p14:tracePt t="6343" x="8866188" y="2368550"/>
          <p14:tracePt t="6348" x="8866188" y="2376488"/>
          <p14:tracePt t="6353" x="8858250" y="2376488"/>
          <p14:tracePt t="6355" x="8858250" y="2384425"/>
          <p14:tracePt t="6361" x="8858250" y="2392363"/>
          <p14:tracePt t="6364" x="8850313" y="2400300"/>
          <p14:tracePt t="6371" x="8850313" y="2408238"/>
          <p14:tracePt t="6375" x="8850313" y="2416175"/>
          <p14:tracePt t="6376" x="8842375" y="2416175"/>
          <p14:tracePt t="6380" x="8842375" y="2424113"/>
          <p14:tracePt t="6381" x="8834438" y="2424113"/>
          <p14:tracePt t="6382" x="8834438" y="2432050"/>
          <p14:tracePt t="6386" x="8834438" y="2439988"/>
          <p14:tracePt t="6390" x="8826500" y="2447925"/>
          <p14:tracePt t="6393" x="8826500" y="2455863"/>
          <p14:tracePt t="6395" x="8826500" y="2463800"/>
          <p14:tracePt t="6397" x="8818563" y="2463800"/>
          <p14:tracePt t="6398" x="8818563" y="2471738"/>
          <p14:tracePt t="6400" x="8818563" y="2479675"/>
          <p14:tracePt t="6403" x="8810625" y="2487613"/>
          <p14:tracePt t="6405" x="8802688" y="2495550"/>
          <p14:tracePt t="6407" x="8802688" y="2503488"/>
          <p14:tracePt t="6410" x="8794750" y="2511425"/>
          <p14:tracePt t="6413" x="8794750" y="2519363"/>
          <p14:tracePt t="6415" x="8794750" y="2527300"/>
          <p14:tracePt t="6416" x="8786813" y="2527300"/>
          <p14:tracePt t="6417" x="8786813" y="2535238"/>
          <p14:tracePt t="6421" x="8778875" y="2543175"/>
          <p14:tracePt t="6423" x="8778875" y="2551113"/>
          <p14:tracePt t="6424" x="8770938" y="2551113"/>
          <p14:tracePt t="6426" x="8770938" y="2559050"/>
          <p14:tracePt t="6428" x="8770938" y="2566988"/>
          <p14:tracePt t="6429" x="8763000" y="2566988"/>
          <p14:tracePt t="6431" x="8763000" y="2576513"/>
          <p14:tracePt t="6435" x="8763000" y="2584450"/>
          <p14:tracePt t="6436" x="8755063" y="2584450"/>
          <p14:tracePt t="6440" x="8755063" y="2592388"/>
          <p14:tracePt t="6442" x="8755063" y="2600325"/>
          <p14:tracePt t="6445" x="8747125" y="2600325"/>
          <p14:tracePt t="6448" x="8747125" y="2608263"/>
          <p14:tracePt t="6452" x="8739188" y="2608263"/>
          <p14:tracePt t="6454" x="8739188" y="2616200"/>
          <p14:tracePt t="6463" x="8739188" y="2624138"/>
          <p14:tracePt t="6471" x="8739188" y="2632075"/>
          <p14:tracePt t="6478" x="8731250" y="2632075"/>
          <p14:tracePt t="6483" x="8731250" y="2640013"/>
          <p14:tracePt t="6500" x="8731250" y="2647950"/>
          <p14:tracePt t="6507" x="8723313" y="2647950"/>
          <p14:tracePt t="6516" x="8723313" y="2655888"/>
          <p14:tracePt t="6524" x="8715375" y="2663825"/>
          <p14:tracePt t="6530" x="8707438" y="2663825"/>
          <p14:tracePt t="6540" x="8707438" y="2671763"/>
          <p14:tracePt t="6541" x="8699500" y="2671763"/>
          <p14:tracePt t="6549" x="8691563" y="2671763"/>
          <p14:tracePt t="6555" x="8683625" y="2671763"/>
          <p14:tracePt t="6558" x="8675688" y="2679700"/>
          <p14:tracePt t="6564" x="8667750" y="2679700"/>
          <p14:tracePt t="6570" x="8659813" y="2679700"/>
          <p14:tracePt t="6576" x="8651875" y="2679700"/>
          <p14:tracePt t="6582" x="8643938" y="2679700"/>
          <p14:tracePt t="6586" x="8636000" y="2679700"/>
          <p14:tracePt t="6592" x="8636000" y="2687638"/>
          <p14:tracePt t="6595" x="8628063" y="2687638"/>
          <p14:tracePt t="6605" x="8620125" y="2687638"/>
          <p14:tracePt t="6616" x="8612188" y="2687638"/>
          <p14:tracePt t="6622" x="8604250" y="2687638"/>
          <p14:tracePt t="6640" x="8596313" y="2687638"/>
          <p14:tracePt t="6662" x="8588375" y="2687638"/>
          <p14:tracePt t="6692" x="8580438" y="2687638"/>
          <p14:tracePt t="6699" x="8572500" y="2687638"/>
          <p14:tracePt t="6708" x="8564563" y="2687638"/>
          <p14:tracePt t="6716" x="8556625" y="2687638"/>
          <p14:tracePt t="6719" x="8556625" y="2679700"/>
          <p14:tracePt t="6722" x="8548688" y="2679700"/>
          <p14:tracePt t="6725" x="8540750" y="2679700"/>
          <p14:tracePt t="6730" x="8531225" y="2679700"/>
          <p14:tracePt t="6736" x="8523288" y="2679700"/>
          <p14:tracePt t="6743" x="8515350" y="2679700"/>
          <p14:tracePt t="6746" x="8507413" y="2679700"/>
          <p14:tracePt t="6752" x="8507413" y="2671763"/>
          <p14:tracePt t="6755" x="8499475" y="2671763"/>
          <p14:tracePt t="6763" x="8491538" y="2671763"/>
          <p14:tracePt t="6773" x="8483600" y="2671763"/>
          <p14:tracePt t="6779" x="8475663" y="2671763"/>
          <p14:tracePt t="6793" x="8467725" y="2671763"/>
          <p14:tracePt t="6805" x="8459788" y="2663825"/>
          <p14:tracePt t="6812" x="8451850" y="2663825"/>
          <p14:tracePt t="6816" x="8443913" y="2663825"/>
          <p14:tracePt t="6822" x="8435975" y="2663825"/>
          <p14:tracePt t="6828" x="8428038" y="2655888"/>
          <p14:tracePt t="6832" x="8420100" y="2655888"/>
          <p14:tracePt t="6834" x="8412163" y="2655888"/>
          <p14:tracePt t="6838" x="8404225" y="2655888"/>
          <p14:tracePt t="6841" x="8396288" y="2655888"/>
          <p14:tracePt t="6844" x="8388350" y="2655888"/>
          <p14:tracePt t="6847" x="8380413" y="2655888"/>
          <p14:tracePt t="6849" x="8372475" y="2655888"/>
          <p14:tracePt t="6851" x="8364538" y="2655888"/>
          <p14:tracePt t="6855" x="8356600" y="2655888"/>
          <p14:tracePt t="6856" x="8348663" y="2655888"/>
          <p14:tracePt t="6857" x="8340725" y="2655888"/>
          <p14:tracePt t="6859" x="8332788" y="2655888"/>
          <p14:tracePt t="6861" x="8324850" y="2655888"/>
          <p14:tracePt t="6863" x="8316913" y="2655888"/>
          <p14:tracePt t="6864" x="8308975" y="2655888"/>
          <p14:tracePt t="6866" x="8301038" y="2655888"/>
          <p14:tracePt t="6868" x="8285163" y="2655888"/>
          <p14:tracePt t="6870" x="8277225" y="2655888"/>
          <p14:tracePt t="6872" x="8269288" y="2655888"/>
          <p14:tracePt t="6873" x="8261350" y="2655888"/>
          <p14:tracePt t="6874" x="8253413" y="2655888"/>
          <p14:tracePt t="6875" x="8245475" y="2655888"/>
          <p14:tracePt t="6877" x="8229600" y="2655888"/>
          <p14:tracePt t="6879" x="8221663" y="2655888"/>
          <p14:tracePt t="6880" x="8213725" y="2655888"/>
          <p14:tracePt t="6881" x="8205788" y="2655888"/>
          <p14:tracePt t="6882" x="8197850" y="2655888"/>
          <p14:tracePt t="6883" x="8189913" y="2655888"/>
          <p14:tracePt t="6884" x="8180388" y="2655888"/>
          <p14:tracePt t="6885" x="8172450" y="2655888"/>
          <p14:tracePt t="6886" x="8164513" y="2655888"/>
          <p14:tracePt t="6887" x="8156575" y="2655888"/>
          <p14:tracePt t="6888" x="8140700" y="2655888"/>
          <p14:tracePt t="6889" x="8132763" y="2655888"/>
          <p14:tracePt t="6890" x="8124825" y="2655888"/>
          <p14:tracePt t="6891" x="8116888" y="2655888"/>
          <p14:tracePt t="6892" x="8101013" y="2655888"/>
          <p14:tracePt t="6893" x="8093075" y="2655888"/>
          <p14:tracePt t="6894" x="8085138" y="2655888"/>
          <p14:tracePt t="6895" x="8069263" y="2655888"/>
          <p14:tracePt t="6896" x="8061325" y="2655888"/>
          <p14:tracePt t="6898" x="8045450" y="2655888"/>
          <p14:tracePt t="6899" x="8037513" y="2655888"/>
          <p14:tracePt t="6900" x="8029575" y="2655888"/>
          <p14:tracePt t="6901" x="8021638" y="2655888"/>
          <p14:tracePt t="6902" x="8013700" y="2655888"/>
          <p14:tracePt t="6903" x="8005763" y="2655888"/>
          <p14:tracePt t="6904" x="7981950" y="2655888"/>
          <p14:tracePt t="6905" x="7974013" y="2655888"/>
          <p14:tracePt t="6906" x="7966075" y="2655888"/>
          <p14:tracePt t="6907" x="7958138" y="2655888"/>
          <p14:tracePt t="6908" x="7942263" y="2647950"/>
          <p14:tracePt t="6909" x="7934325" y="2647950"/>
          <p14:tracePt t="6910" x="7926388" y="2647950"/>
          <p14:tracePt t="6911" x="7918450" y="2647950"/>
          <p14:tracePt t="6912" x="7902575" y="2647950"/>
          <p14:tracePt t="6914" x="7894638" y="2647950"/>
          <p14:tracePt t="6915" x="7870825" y="2647950"/>
          <p14:tracePt t="6916" x="7862888" y="2647950"/>
          <p14:tracePt t="6917" x="7847013" y="2640013"/>
          <p14:tracePt t="6918" x="7839075" y="2640013"/>
          <p14:tracePt t="6919" x="7829550" y="2640013"/>
          <p14:tracePt t="6920" x="7821613" y="2640013"/>
          <p14:tracePt t="6921" x="7813675" y="2640013"/>
          <p14:tracePt t="6922" x="7805738" y="2640013"/>
          <p14:tracePt t="6923" x="7789863" y="2640013"/>
          <p14:tracePt t="6924" x="7781925" y="2640013"/>
          <p14:tracePt t="6925" x="7773988" y="2640013"/>
          <p14:tracePt t="6926" x="7766050" y="2640013"/>
          <p14:tracePt t="6927" x="7758113" y="2640013"/>
          <p14:tracePt t="6928" x="7750175" y="2632075"/>
          <p14:tracePt t="6929" x="7742238" y="2632075"/>
          <p14:tracePt t="6931" x="7726363" y="2632075"/>
          <p14:tracePt t="6932" x="7718425" y="2632075"/>
          <p14:tracePt t="6933" x="7710488" y="2632075"/>
          <p14:tracePt t="6934" x="7702550" y="2632075"/>
          <p14:tracePt t="6935" x="7694613" y="2632075"/>
          <p14:tracePt t="6936" x="7686675" y="2632075"/>
          <p14:tracePt t="6937" x="7670800" y="2624138"/>
          <p14:tracePt t="6939" x="7662863" y="2624138"/>
          <p14:tracePt t="6940" x="7654925" y="2616200"/>
          <p14:tracePt t="6941" x="7646988" y="2616200"/>
          <p14:tracePt t="6942" x="7639050" y="2616200"/>
          <p14:tracePt t="6944" x="7623175" y="2616200"/>
          <p14:tracePt t="6945" x="7623175" y="2608263"/>
          <p14:tracePt t="6946" x="7615238" y="2608263"/>
          <p14:tracePt t="6947" x="7607300" y="2600325"/>
          <p14:tracePt t="6949" x="7599363" y="2600325"/>
          <p14:tracePt t="6950" x="7591425" y="2600325"/>
          <p14:tracePt t="6951" x="7591425" y="2592388"/>
          <p14:tracePt t="6952" x="7583488" y="2592388"/>
          <p14:tracePt t="6955" x="7567613" y="2592388"/>
          <p14:tracePt t="6972" x="7512050" y="2535238"/>
          <p14:tracePt t="6973" x="7504113" y="2527300"/>
          <p14:tracePt t="6974" x="7504113" y="2519363"/>
          <p14:tracePt t="6975" x="7496175" y="2519363"/>
          <p14:tracePt t="6976" x="7496175" y="2511425"/>
          <p14:tracePt t="6978" x="7496175" y="2503488"/>
          <p14:tracePt t="6979" x="7486650" y="2503488"/>
          <p14:tracePt t="6980" x="7486650" y="2495550"/>
          <p14:tracePt t="6982" x="7486650" y="2487613"/>
          <p14:tracePt t="6983" x="7478713" y="2487613"/>
          <p14:tracePt t="6984" x="7478713" y="2479675"/>
          <p14:tracePt t="6985" x="7470775" y="2471738"/>
          <p14:tracePt t="6987" x="7470775" y="2463800"/>
          <p14:tracePt t="6989" x="7470775" y="2455863"/>
          <p14:tracePt t="6990" x="7462838" y="2455863"/>
          <p14:tracePt t="6991" x="7462838" y="2447925"/>
          <p14:tracePt t="6993" x="7462838" y="2439988"/>
          <p14:tracePt t="6994" x="7462838" y="2432050"/>
          <p14:tracePt t="6996" x="7462838" y="2424113"/>
          <p14:tracePt t="6997" x="7454900" y="2424113"/>
          <p14:tracePt t="6999" x="7454900" y="2416175"/>
          <p14:tracePt t="7001" x="7454900" y="2408238"/>
          <p14:tracePt t="7002" x="7454900" y="2400300"/>
          <p14:tracePt t="7005" x="7454900" y="2392363"/>
          <p14:tracePt t="7007" x="7454900" y="2384425"/>
          <p14:tracePt t="7010" x="7454900" y="2376488"/>
          <p14:tracePt t="7011" x="7454900" y="2368550"/>
          <p14:tracePt t="7015" x="7454900" y="2360613"/>
          <p14:tracePt t="7018" x="7454900" y="2352675"/>
          <p14:tracePt t="7022" x="7454900" y="2344738"/>
          <p14:tracePt t="7025" x="7454900" y="2336800"/>
          <p14:tracePt t="7029" x="7454900" y="2328863"/>
          <p14:tracePt t="7031" x="7462838" y="2328863"/>
          <p14:tracePt t="7033" x="7462838" y="2320925"/>
          <p14:tracePt t="7036" x="7470775" y="2320925"/>
          <p14:tracePt t="7037" x="7470775" y="2312988"/>
          <p14:tracePt t="7038" x="7478713" y="2312988"/>
          <p14:tracePt t="7039" x="7478713" y="2305050"/>
          <p14:tracePt t="7041" x="7486650" y="2305050"/>
          <p14:tracePt t="7044" x="7496175" y="2297113"/>
          <p14:tracePt t="7047" x="7504113" y="2297113"/>
          <p14:tracePt t="7049" x="7512050" y="2289175"/>
          <p14:tracePt t="7052" x="7519988" y="2289175"/>
          <p14:tracePt t="7055" x="7527925" y="2289175"/>
          <p14:tracePt t="7056" x="7527925" y="2281238"/>
          <p14:tracePt t="7057" x="7535863" y="2281238"/>
          <p14:tracePt t="7058" x="7543800" y="2281238"/>
          <p14:tracePt t="7059" x="7551738" y="2273300"/>
          <p14:tracePt t="7061" x="7559675" y="2273300"/>
          <p14:tracePt t="7063" x="7567613" y="2273300"/>
          <p14:tracePt t="7064" x="7575550" y="2273300"/>
          <p14:tracePt t="7066" x="7583488" y="2273300"/>
          <p14:tracePt t="7068" x="7591425" y="2273300"/>
          <p14:tracePt t="7069" x="7591425" y="2265363"/>
          <p14:tracePt t="7070" x="7599363" y="2265363"/>
          <p14:tracePt t="7071" x="7607300" y="2265363"/>
          <p14:tracePt t="7072" x="7615238" y="2265363"/>
          <p14:tracePt t="7074" x="7631113" y="2265363"/>
          <p14:tracePt t="7076" x="7639050" y="2265363"/>
          <p14:tracePt t="7077" x="7646988" y="2265363"/>
          <p14:tracePt t="7079" x="7662863" y="2265363"/>
          <p14:tracePt t="7081" x="7670800" y="2265363"/>
          <p14:tracePt t="7082" x="7694613" y="2257425"/>
          <p14:tracePt t="7084" x="7702550" y="2257425"/>
          <p14:tracePt t="7085" x="7718425" y="2257425"/>
          <p14:tracePt t="7086" x="7726363" y="2257425"/>
          <p14:tracePt t="7087" x="7734300" y="2257425"/>
          <p14:tracePt t="7088" x="7750175" y="2257425"/>
          <p14:tracePt t="7089" x="7758113" y="2257425"/>
          <p14:tracePt t="7091" x="7773988" y="2257425"/>
          <p14:tracePt t="7092" x="7781925" y="2257425"/>
          <p14:tracePt t="7093" x="7797800" y="2257425"/>
          <p14:tracePt t="7094" x="7805738" y="2257425"/>
          <p14:tracePt t="7095" x="7813675" y="2257425"/>
          <p14:tracePt t="7096" x="7839075" y="2257425"/>
          <p14:tracePt t="7097" x="7847013" y="2257425"/>
          <p14:tracePt t="7098" x="7854950" y="2257425"/>
          <p14:tracePt t="7099" x="7862888" y="2257425"/>
          <p14:tracePt t="7100" x="7878763" y="2257425"/>
          <p14:tracePt t="7101" x="7894638" y="2257425"/>
          <p14:tracePt t="7102" x="7902575" y="2257425"/>
          <p14:tracePt t="7103" x="7910513" y="2257425"/>
          <p14:tracePt t="7105" x="7926388" y="2257425"/>
          <p14:tracePt t="7105" x="7942263" y="2257425"/>
          <p14:tracePt t="7106" x="7950200" y="2257425"/>
          <p14:tracePt t="7107" x="7966075" y="2257425"/>
          <p14:tracePt t="7108" x="7981950" y="2257425"/>
          <p14:tracePt t="7109" x="7989888" y="2257425"/>
          <p14:tracePt t="7110" x="8005763" y="2257425"/>
          <p14:tracePt t="7111" x="8021638" y="2257425"/>
          <p14:tracePt t="7112" x="8029575" y="2257425"/>
          <p14:tracePt t="7113" x="8045450" y="2257425"/>
          <p14:tracePt t="7114" x="8061325" y="2257425"/>
          <p14:tracePt t="7115" x="8069263" y="2257425"/>
          <p14:tracePt t="7116" x="8085138" y="2257425"/>
          <p14:tracePt t="7117" x="8101013" y="2257425"/>
          <p14:tracePt t="7118" x="8124825" y="2257425"/>
          <p14:tracePt t="7119" x="8140700" y="2257425"/>
          <p14:tracePt t="7120" x="8164513" y="2257425"/>
          <p14:tracePt t="7121" x="8172450" y="2257425"/>
          <p14:tracePt t="7122" x="8189913" y="2257425"/>
          <p14:tracePt t="7123" x="8197850" y="2257425"/>
          <p14:tracePt t="7124" x="8213725" y="2257425"/>
          <p14:tracePt t="7125" x="8229600" y="2265363"/>
          <p14:tracePt t="7126" x="8245475" y="2265363"/>
          <p14:tracePt t="7127" x="8253413" y="2265363"/>
          <p14:tracePt t="7128" x="8261350" y="2273300"/>
          <p14:tracePt t="7129" x="8285163" y="2273300"/>
          <p14:tracePt t="7130" x="8293100" y="2273300"/>
          <p14:tracePt t="7131" x="8308975" y="2273300"/>
          <p14:tracePt t="7132" x="8316913" y="2281238"/>
          <p14:tracePt t="7133" x="8332788" y="2281238"/>
          <p14:tracePt t="7134" x="8348663" y="2281238"/>
          <p14:tracePt t="7135" x="8372475" y="2281238"/>
          <p14:tracePt t="7136" x="8388350" y="2281238"/>
          <p14:tracePt t="7138" x="8396288" y="2289175"/>
          <p14:tracePt t="7139" x="8420100" y="2289175"/>
          <p14:tracePt t="7140" x="8428038" y="2297113"/>
          <p14:tracePt t="7141" x="8443913" y="2297113"/>
          <p14:tracePt t="7142" x="8451850" y="2297113"/>
          <p14:tracePt t="7143" x="8467725" y="2297113"/>
          <p14:tracePt t="7144" x="8475663" y="2297113"/>
          <p14:tracePt t="7145" x="8483600" y="2305050"/>
          <p14:tracePt t="7146" x="8491538" y="2305050"/>
          <p14:tracePt t="7147" x="8507413" y="2312988"/>
          <p14:tracePt t="7148" x="8515350" y="2312988"/>
          <p14:tracePt t="7149" x="8523288" y="2312988"/>
          <p14:tracePt t="7150" x="8531225" y="2312988"/>
          <p14:tracePt t="7151" x="8540750" y="2320925"/>
          <p14:tracePt t="7152" x="8548688" y="2320925"/>
          <p14:tracePt t="7153" x="8564563" y="2328863"/>
          <p14:tracePt t="7155" x="8572500" y="2328863"/>
          <p14:tracePt t="7156" x="8588375" y="2328863"/>
          <p14:tracePt t="7157" x="8588375" y="2336800"/>
          <p14:tracePt t="7158" x="8604250" y="2336800"/>
          <p14:tracePt t="7159" x="8612188" y="2336800"/>
          <p14:tracePt t="7160" x="8612188" y="2344738"/>
          <p14:tracePt t="7161" x="8620125" y="2352675"/>
          <p14:tracePt t="7162" x="8628063" y="2352675"/>
          <p14:tracePt t="7163" x="8636000" y="2352675"/>
          <p14:tracePt t="7164" x="8636000" y="2360613"/>
          <p14:tracePt t="7165" x="8643938" y="2360613"/>
          <p14:tracePt t="7166" x="8651875" y="2360613"/>
          <p14:tracePt t="7167" x="8659813" y="2360613"/>
          <p14:tracePt t="7168" x="8659813" y="2368550"/>
          <p14:tracePt t="7169" x="8675688" y="2376488"/>
          <p14:tracePt t="7171" x="8683625" y="2384425"/>
          <p14:tracePt t="7173" x="8691563" y="2384425"/>
          <p14:tracePt t="7174" x="8691563" y="2392363"/>
          <p14:tracePt t="7175" x="8699500" y="2392363"/>
          <p14:tracePt t="7176" x="8707438" y="2392363"/>
          <p14:tracePt t="7177" x="8707438" y="2400300"/>
          <p14:tracePt t="7178" x="8707438" y="2408238"/>
          <p14:tracePt t="7179" x="8715375" y="2408238"/>
          <p14:tracePt t="7181" x="8723313" y="2416175"/>
          <p14:tracePt t="7184" x="8731250" y="2424113"/>
          <p14:tracePt t="7188" x="8731250" y="2432050"/>
          <p14:tracePt t="7189" x="8739188" y="2439988"/>
          <p14:tracePt t="7191" x="8747125" y="2439988"/>
          <p14:tracePt t="7192" x="8747125" y="2447925"/>
          <p14:tracePt t="7195" x="8747125" y="2455863"/>
          <p14:tracePt t="7196" x="8755063" y="2455863"/>
          <p14:tracePt t="7198" x="8755063" y="2463800"/>
          <p14:tracePt t="7199" x="8755063" y="2471738"/>
          <p14:tracePt t="7203" x="8755063" y="2479675"/>
          <p14:tracePt t="7207" x="8755063" y="2487613"/>
          <p14:tracePt t="7212" x="8755063" y="2495550"/>
          <p14:tracePt t="7213" x="8755063" y="2503488"/>
          <p14:tracePt t="7217" x="8755063" y="2511425"/>
          <p14:tracePt t="7221" x="8755063" y="2519363"/>
          <p14:tracePt t="7226" x="8755063" y="2527300"/>
          <p14:tracePt t="7230" x="8755063" y="2535238"/>
          <p14:tracePt t="7232" x="8755063" y="2543175"/>
          <p14:tracePt t="7236" x="8755063" y="2551113"/>
          <p14:tracePt t="7238" x="8747125" y="2551113"/>
          <p14:tracePt t="7240" x="8747125" y="2559050"/>
          <p14:tracePt t="7243" x="8739188" y="2559050"/>
          <p14:tracePt t="7243" x="8739188" y="2566988"/>
          <p14:tracePt t="7246" x="8739188" y="2576513"/>
          <p14:tracePt t="7247" x="8731250" y="2576513"/>
          <p14:tracePt t="7250" x="8731250" y="2584450"/>
          <p14:tracePt t="7252" x="8723313" y="2584450"/>
          <p14:tracePt t="7253" x="8723313" y="2592388"/>
          <p14:tracePt t="7257" x="8715375" y="2600325"/>
          <p14:tracePt t="7259" x="8715375" y="2608263"/>
          <p14:tracePt t="7261" x="8707438" y="2608263"/>
          <p14:tracePt t="7263" x="8699500" y="2616200"/>
          <p14:tracePt t="7267" x="8691563" y="2624138"/>
          <p14:tracePt t="7272" x="8683625" y="2640013"/>
          <p14:tracePt t="7274" x="8675688" y="2640013"/>
          <p14:tracePt t="7275" x="8667750" y="2640013"/>
          <p14:tracePt t="7276" x="8667750" y="2647950"/>
          <p14:tracePt t="7278" x="8659813" y="2647950"/>
          <p14:tracePt t="7280" x="8659813" y="2655888"/>
          <p14:tracePt t="7281" x="8651875" y="2655888"/>
          <p14:tracePt t="7284" x="8643938" y="2663825"/>
          <p14:tracePt t="7285" x="8636000" y="2663825"/>
          <p14:tracePt t="7286" x="8636000" y="2671763"/>
          <p14:tracePt t="7289" x="8628063" y="2671763"/>
          <p14:tracePt t="7290" x="8628063" y="2679700"/>
          <p14:tracePt t="7291" x="8620125" y="2679700"/>
          <p14:tracePt t="7294" x="8612188" y="2687638"/>
          <p14:tracePt t="7295" x="8604250" y="2687638"/>
          <p14:tracePt t="7297" x="8596313" y="2687638"/>
          <p14:tracePt t="7299" x="8596313" y="2695575"/>
          <p14:tracePt t="7300" x="8588375" y="2695575"/>
          <p14:tracePt t="7301" x="8588375" y="2703513"/>
          <p14:tracePt t="7302" x="8580438" y="2703513"/>
          <p14:tracePt t="7303" x="8572500" y="2703513"/>
          <p14:tracePt t="7305" x="8564563" y="2711450"/>
          <p14:tracePt t="7307" x="8556625" y="2711450"/>
          <p14:tracePt t="7309" x="8548688" y="2711450"/>
          <p14:tracePt t="7310" x="8540750" y="2719388"/>
          <p14:tracePt t="7312" x="8531225" y="2719388"/>
          <p14:tracePt t="7314" x="8523288" y="2719388"/>
          <p14:tracePt t="7315" x="8515350" y="2727325"/>
          <p14:tracePt t="7316" x="8507413" y="2727325"/>
          <p14:tracePt t="7318" x="8499475" y="2735263"/>
          <p14:tracePt t="7320" x="8491538" y="2735263"/>
          <p14:tracePt t="7322" x="8475663" y="2735263"/>
          <p14:tracePt t="7324" x="8467725" y="2743200"/>
          <p14:tracePt t="7326" x="8451850" y="2743200"/>
          <p14:tracePt t="7328" x="8443913" y="2743200"/>
          <p14:tracePt t="7329" x="8435975" y="2743200"/>
          <p14:tracePt t="7330" x="8428038" y="2743200"/>
          <p14:tracePt t="7331" x="8420100" y="2751138"/>
          <p14:tracePt t="7333" x="8412163" y="2751138"/>
          <p14:tracePt t="7335" x="8396288" y="2751138"/>
          <p14:tracePt t="7337" x="8388350" y="2751138"/>
          <p14:tracePt t="7339" x="8380413" y="2751138"/>
          <p14:tracePt t="7340" x="8364538" y="2751138"/>
          <p14:tracePt t="7342" x="8348663" y="2751138"/>
          <p14:tracePt t="7344" x="8332788" y="2751138"/>
          <p14:tracePt t="7345" x="8324850" y="2751138"/>
          <p14:tracePt t="7346" x="8316913" y="2751138"/>
          <p14:tracePt t="7348" x="8301038" y="2751138"/>
          <p14:tracePt t="7350" x="8293100" y="2751138"/>
          <p14:tracePt t="7351" x="8285163" y="2751138"/>
          <p14:tracePt t="7352" x="8277225" y="2751138"/>
          <p14:tracePt t="7353" x="8269288" y="2759075"/>
          <p14:tracePt t="7355" x="8253413" y="2759075"/>
          <p14:tracePt t="7357" x="8245475" y="2759075"/>
          <p14:tracePt t="7358" x="8237538" y="2759075"/>
          <p14:tracePt t="7360" x="8221663" y="2759075"/>
          <p14:tracePt t="7362" x="8213725" y="2759075"/>
          <p14:tracePt t="7363" x="8205788" y="2759075"/>
          <p14:tracePt t="7364" x="8197850" y="2759075"/>
          <p14:tracePt t="7365" x="8189913" y="2759075"/>
          <p14:tracePt t="7367" x="8180388" y="2759075"/>
          <p14:tracePt t="7368" x="8172450" y="2759075"/>
          <p14:tracePt t="7369" x="8164513" y="2759075"/>
          <p14:tracePt t="7370" x="8156575" y="2759075"/>
          <p14:tracePt t="7372" x="8140700" y="2759075"/>
          <p14:tracePt t="7374" x="8132763" y="2759075"/>
          <p14:tracePt t="7376" x="8124825" y="2759075"/>
          <p14:tracePt t="7377" x="8116888" y="2759075"/>
          <p14:tracePt t="7379" x="8108950" y="2759075"/>
          <p14:tracePt t="7380" x="8101013" y="2759075"/>
          <p14:tracePt t="7381" x="8093075" y="2759075"/>
          <p14:tracePt t="7383" x="8085138" y="2759075"/>
          <p14:tracePt t="7386" x="8077200" y="2759075"/>
          <p14:tracePt t="7388" x="8069263" y="2759075"/>
          <p14:tracePt t="7389" x="8061325" y="2759075"/>
          <p14:tracePt t="7391" x="8053388" y="2759075"/>
          <p14:tracePt t="7394" x="8045450" y="2759075"/>
          <p14:tracePt t="7397" x="8037513" y="2759075"/>
          <p14:tracePt t="7399" x="8029575" y="2759075"/>
          <p14:tracePt t="7404" x="8021638" y="2759075"/>
          <p14:tracePt t="7413" x="8013700" y="2759075"/>
          <p14:tracePt t="8378" x="8021638" y="2759075"/>
          <p14:tracePt t="8422" x="8029575" y="2759075"/>
          <p14:tracePt t="8431" x="8037513" y="2759075"/>
          <p14:tracePt t="8445" x="8037513" y="2767013"/>
          <p14:tracePt t="8448" x="8045450" y="2767013"/>
          <p14:tracePt t="8459" x="8053388" y="2767013"/>
          <p14:tracePt t="8466" x="8061325" y="2767013"/>
          <p14:tracePt t="8470" x="8069263" y="2767013"/>
          <p14:tracePt t="8476" x="8077200" y="2767013"/>
          <p14:tracePt t="8482" x="8085138" y="2767013"/>
          <p14:tracePt t="8487" x="8093075" y="2767013"/>
          <p14:tracePt t="8490" x="8093075" y="2774950"/>
          <p14:tracePt t="8491" x="8101013" y="2774950"/>
          <p14:tracePt t="8495" x="8108950" y="2774950"/>
          <p14:tracePt t="8499" x="8116888" y="2774950"/>
          <p14:tracePt t="8504" x="8124825" y="2774950"/>
          <p14:tracePt t="8507" x="8132763" y="2774950"/>
          <p14:tracePt t="8513" x="8140700" y="2774950"/>
          <p14:tracePt t="8517" x="8148638" y="2774950"/>
          <p14:tracePt t="8525" x="8156575" y="2774950"/>
          <p14:tracePt t="8534" x="8164513" y="2774950"/>
          <p14:tracePt t="8541" x="8172450" y="2774950"/>
          <p14:tracePt t="8554" x="8180388" y="2774950"/>
          <p14:tracePt t="8566" x="8189913" y="2774950"/>
          <p14:tracePt t="8579" x="8197850" y="2774950"/>
          <p14:tracePt t="8590" x="8205788" y="2774950"/>
          <p14:tracePt t="8671" x="8213725" y="2774950"/>
          <p14:tracePt t="8685" x="8221663" y="2774950"/>
          <p14:tracePt t="8698" x="8229600" y="2774950"/>
          <p14:tracePt t="8706" x="8237538" y="2774950"/>
          <p14:tracePt t="8716" x="8245475" y="2774950"/>
          <p14:tracePt t="8725" x="8253413" y="2774950"/>
          <p14:tracePt t="8732" x="8261350" y="2774950"/>
          <p14:tracePt t="8735" x="8269288" y="2774950"/>
          <p14:tracePt t="8741" x="8269288" y="2767013"/>
          <p14:tracePt t="8742" x="8277225" y="2767013"/>
          <p14:tracePt t="8749" x="8285163" y="2767013"/>
          <p14:tracePt t="8757" x="8293100" y="2767013"/>
          <p14:tracePt t="8760" x="8301038" y="2767013"/>
          <p14:tracePt t="8765" x="8301038" y="2759075"/>
          <p14:tracePt t="8768" x="8308975" y="2759075"/>
          <p14:tracePt t="8776" x="8316913" y="2759075"/>
          <p14:tracePt t="8785" x="8324850" y="2759075"/>
          <p14:tracePt t="8790" x="8332788" y="2759075"/>
          <p14:tracePt t="8795" x="8332788" y="2751138"/>
          <p14:tracePt t="8801" x="8340725" y="2751138"/>
          <p14:tracePt t="8813" x="8348663" y="2751138"/>
          <p14:tracePt t="8842" x="8348663" y="2743200"/>
          <p14:tracePt t="8938" x="8348663" y="2735263"/>
          <p14:tracePt t="8940" x="8340725" y="2735263"/>
          <p14:tracePt t="8946" x="8332788" y="2735263"/>
          <p14:tracePt t="8949" x="8324850" y="2735263"/>
          <p14:tracePt t="8957" x="8316913" y="2727325"/>
          <p14:tracePt t="8960" x="8308975" y="2727325"/>
          <p14:tracePt t="8965" x="8301038" y="2727325"/>
          <p14:tracePt t="8968" x="8293100" y="2727325"/>
          <p14:tracePt t="8972" x="8285163" y="2727325"/>
          <p14:tracePt t="8976" x="8277225" y="2727325"/>
          <p14:tracePt t="8980" x="8269288" y="2727325"/>
          <p14:tracePt t="8982" x="8261350" y="2727325"/>
          <p14:tracePt t="8985" x="8253413" y="2727325"/>
          <p14:tracePt t="8988" x="8245475" y="2727325"/>
          <p14:tracePt t="8991" x="8237538" y="2727325"/>
          <p14:tracePt t="8992" x="8229600" y="2727325"/>
          <p14:tracePt t="8994" x="8221663" y="2727325"/>
          <p14:tracePt t="8996" x="8213725" y="2727325"/>
          <p14:tracePt t="8999" x="8205788" y="2727325"/>
          <p14:tracePt t="9000" x="8197850" y="2727325"/>
          <p14:tracePt t="9002" x="8189913" y="2727325"/>
          <p14:tracePt t="9004" x="8180388" y="2727325"/>
          <p14:tracePt t="9007" x="8172450" y="2727325"/>
          <p14:tracePt t="9007" x="8164513" y="2727325"/>
          <p14:tracePt t="9009" x="8156575" y="2727325"/>
          <p14:tracePt t="9011" x="8140700" y="2727325"/>
          <p14:tracePt t="9013" x="8132763" y="2727325"/>
          <p14:tracePt t="9015" x="8124825" y="2727325"/>
          <p14:tracePt t="9017" x="8116888" y="2727325"/>
          <p14:tracePt t="9018" x="8108950" y="2727325"/>
          <p14:tracePt t="9019" x="8101013" y="2727325"/>
          <p14:tracePt t="9021" x="8093075" y="2727325"/>
          <p14:tracePt t="9022" x="8085138" y="2727325"/>
          <p14:tracePt t="9023" x="8077200" y="2727325"/>
          <p14:tracePt t="9024" x="8069263" y="2727325"/>
          <p14:tracePt t="9025" x="8061325" y="2727325"/>
          <p14:tracePt t="9027" x="8053388" y="2727325"/>
          <p14:tracePt t="9028" x="8045450" y="2727325"/>
          <p14:tracePt t="9029" x="8037513" y="2727325"/>
          <p14:tracePt t="9031" x="8029575" y="2727325"/>
          <p14:tracePt t="9033" x="8021638" y="2727325"/>
          <p14:tracePt t="9035" x="8013700" y="2727325"/>
          <p14:tracePt t="9036" x="8005763" y="2727325"/>
          <p14:tracePt t="9037" x="7997825" y="2727325"/>
          <p14:tracePt t="9039" x="7989888" y="2727325"/>
          <p14:tracePt t="9041" x="7981950" y="2727325"/>
          <p14:tracePt t="9042" x="7974013" y="2727325"/>
          <p14:tracePt t="9043" x="7966075" y="2727325"/>
          <p14:tracePt t="9045" x="7958138" y="2727325"/>
          <p14:tracePt t="9046" x="7950200" y="2727325"/>
          <p14:tracePt t="9048" x="7942263" y="2727325"/>
          <p14:tracePt t="9050" x="7926388" y="2727325"/>
          <p14:tracePt t="9052" x="7918450" y="2727325"/>
          <p14:tracePt t="9054" x="7902575" y="2727325"/>
          <p14:tracePt t="9057" x="7894638" y="2727325"/>
          <p14:tracePt t="9058" x="7886700" y="2727325"/>
          <p14:tracePt t="9059" x="7878763" y="2727325"/>
          <p14:tracePt t="9060" x="7870825" y="2727325"/>
          <p14:tracePt t="9062" x="7862888" y="2727325"/>
          <p14:tracePt t="9063" x="7854950" y="2727325"/>
          <p14:tracePt t="9064" x="7854950" y="2735263"/>
          <p14:tracePt t="9065" x="7839075" y="2735263"/>
          <p14:tracePt t="9066" x="7829550" y="2735263"/>
          <p14:tracePt t="9067" x="7821613" y="2735263"/>
          <p14:tracePt t="9068" x="7813675" y="2735263"/>
          <p14:tracePt t="9070" x="7797800" y="2735263"/>
          <p14:tracePt t="9072" x="7789863" y="2735263"/>
          <p14:tracePt t="9073" x="7773988" y="2735263"/>
          <p14:tracePt t="9075" x="7766050" y="2735263"/>
          <p14:tracePt t="9076" x="7750175" y="2735263"/>
          <p14:tracePt t="9077" x="7742238" y="2735263"/>
          <p14:tracePt t="9078" x="7734300" y="2735263"/>
          <p14:tracePt t="9079" x="7718425" y="2735263"/>
          <p14:tracePt t="9080" x="7702550" y="2735263"/>
          <p14:tracePt t="9081" x="7694613" y="2735263"/>
          <p14:tracePt t="9082" x="7686675" y="2735263"/>
          <p14:tracePt t="9083" x="7670800" y="2735263"/>
          <p14:tracePt t="9084" x="7662863" y="2735263"/>
          <p14:tracePt t="9085" x="7654925" y="2743200"/>
          <p14:tracePt t="9086" x="7646988" y="2743200"/>
          <p14:tracePt t="9087" x="7631113" y="2743200"/>
          <p14:tracePt t="9088" x="7623175" y="2743200"/>
          <p14:tracePt t="9089" x="7615238" y="2743200"/>
          <p14:tracePt t="9090" x="7599363" y="2743200"/>
          <p14:tracePt t="9092" x="7591425" y="2743200"/>
          <p14:tracePt t="9093" x="7575550" y="2743200"/>
          <p14:tracePt t="9094" x="7567613" y="2743200"/>
          <p14:tracePt t="9095" x="7559675" y="2743200"/>
          <p14:tracePt t="9096" x="7551738" y="2743200"/>
          <p14:tracePt t="9097" x="7535863" y="2743200"/>
          <p14:tracePt t="9098" x="7527925" y="2743200"/>
          <p14:tracePt t="9099" x="7519988" y="2743200"/>
          <p14:tracePt t="9100" x="7504113" y="2743200"/>
          <p14:tracePt t="9101" x="7486650" y="2743200"/>
          <p14:tracePt t="9102" x="7462838" y="2743200"/>
          <p14:tracePt t="9103" x="7454900" y="2743200"/>
          <p14:tracePt t="9104" x="7446963" y="2743200"/>
          <p14:tracePt t="9105" x="7431088" y="2743200"/>
          <p14:tracePt t="9107" x="7423150" y="2743200"/>
          <p14:tracePt t="9107" x="7415213" y="2743200"/>
          <p14:tracePt t="9108" x="7407275" y="2743200"/>
          <p14:tracePt t="9109" x="7391400" y="2743200"/>
          <p14:tracePt t="9110" x="7375525" y="2743200"/>
          <p14:tracePt t="9112" x="7359650" y="2743200"/>
          <p14:tracePt t="9113" x="7351713" y="2743200"/>
          <p14:tracePt t="9114" x="7335838" y="2743200"/>
          <p14:tracePt t="9115" x="7327900" y="2743200"/>
          <p14:tracePt t="9116" x="7319963" y="2743200"/>
          <p14:tracePt t="9117" x="7304088" y="2743200"/>
          <p14:tracePt t="9118" x="7296150" y="2743200"/>
          <p14:tracePt t="9119" x="7272338" y="2743200"/>
          <p14:tracePt t="9120" x="7264400" y="2743200"/>
          <p14:tracePt t="9121" x="7256463" y="2743200"/>
          <p14:tracePt t="9122" x="7248525" y="2743200"/>
          <p14:tracePt t="9123" x="7224713" y="2743200"/>
          <p14:tracePt t="9124" x="7216775" y="2743200"/>
          <p14:tracePt t="9125" x="7208838" y="2751138"/>
          <p14:tracePt t="9126" x="7192963" y="2751138"/>
          <p14:tracePt t="9127" x="7177088" y="2751138"/>
          <p14:tracePt t="9128" x="7169150" y="2751138"/>
          <p14:tracePt t="9129" x="7161213" y="2751138"/>
          <p14:tracePt t="9130" x="7153275" y="2751138"/>
          <p14:tracePt t="9131" x="7145338" y="2751138"/>
          <p14:tracePt t="9132" x="7127875" y="2751138"/>
          <p14:tracePt t="9133" x="7119938" y="2751138"/>
          <p14:tracePt t="9134" x="7104063" y="2751138"/>
          <p14:tracePt t="9135" x="7088188" y="2751138"/>
          <p14:tracePt t="9136" x="7080250" y="2751138"/>
          <p14:tracePt t="9137" x="7072313" y="2751138"/>
          <p14:tracePt t="9138" x="7040563" y="2751138"/>
          <p14:tracePt t="9139" x="7016750" y="2751138"/>
          <p14:tracePt t="9140" x="7008813" y="2751138"/>
          <p14:tracePt t="9141" x="6992938" y="2751138"/>
          <p14:tracePt t="9142" x="6985000" y="2759075"/>
          <p14:tracePt t="9143" x="6961188" y="2759075"/>
          <p14:tracePt t="9144" x="6953250" y="2759075"/>
          <p14:tracePt t="9145" x="6945313" y="2759075"/>
          <p14:tracePt t="9146" x="6929438" y="2759075"/>
          <p14:tracePt t="9147" x="6913563" y="2767013"/>
          <p14:tracePt t="9148" x="6897688" y="2767013"/>
          <p14:tracePt t="9149" x="6889750" y="2767013"/>
          <p14:tracePt t="9150" x="6873875" y="2767013"/>
          <p14:tracePt t="9151" x="6865938" y="2767013"/>
          <p14:tracePt t="9152" x="6842125" y="2767013"/>
          <p14:tracePt t="9153" x="6826250" y="2767013"/>
          <p14:tracePt t="9154" x="6818313" y="2767013"/>
          <p14:tracePt t="9155" x="6810375" y="2767013"/>
          <p14:tracePt t="9157" x="6794500" y="2767013"/>
          <p14:tracePt t="9158" x="6777038" y="2774950"/>
          <p14:tracePt t="9158" x="6769100" y="2774950"/>
          <p14:tracePt t="9159" x="6737350" y="2782888"/>
          <p14:tracePt t="9160" x="6721475" y="2782888"/>
          <p14:tracePt t="9161" x="6705600" y="2782888"/>
          <p14:tracePt t="9162" x="6689725" y="2790825"/>
          <p14:tracePt t="9163" x="6681788" y="2790825"/>
          <p14:tracePt t="9164" x="6665913" y="2790825"/>
          <p14:tracePt t="9165" x="6657975" y="2790825"/>
          <p14:tracePt t="9166" x="6634163" y="2790825"/>
          <p14:tracePt t="9167" x="6626225" y="2790825"/>
          <p14:tracePt t="9168" x="6610350" y="2790825"/>
          <p14:tracePt t="9169" x="6602413" y="2798763"/>
          <p14:tracePt t="9170" x="6578600" y="2798763"/>
          <p14:tracePt t="9171" x="6570663" y="2806700"/>
          <p14:tracePt t="9172" x="6554788" y="2806700"/>
          <p14:tracePt t="9173" x="6546850" y="2806700"/>
          <p14:tracePt t="9174" x="6530975" y="2806700"/>
          <p14:tracePt t="9175" x="6515100" y="2806700"/>
          <p14:tracePt t="9176" x="6507163" y="2806700"/>
          <p14:tracePt t="9177" x="6491288" y="2814638"/>
          <p14:tracePt t="9178" x="6475413" y="2814638"/>
          <p14:tracePt t="9179" x="6459538" y="2814638"/>
          <p14:tracePt t="9180" x="6451600" y="2822575"/>
          <p14:tracePt t="9181" x="6442075" y="2822575"/>
          <p14:tracePt t="9182" x="6418263" y="2830513"/>
          <p14:tracePt t="9183" x="6410325" y="2830513"/>
          <p14:tracePt t="9184" x="6402388" y="2830513"/>
          <p14:tracePt t="9185" x="6386513" y="2830513"/>
          <p14:tracePt t="9186" x="6370638" y="2830513"/>
          <p14:tracePt t="9187" x="6362700" y="2838450"/>
          <p14:tracePt t="9188" x="6354763" y="2838450"/>
          <p14:tracePt t="9189" x="6330950" y="2846388"/>
          <p14:tracePt t="9190" x="6315075" y="2846388"/>
          <p14:tracePt t="9191" x="6307138" y="2846388"/>
          <p14:tracePt t="9192" x="6299200" y="2846388"/>
          <p14:tracePt t="9193" x="6283325" y="2854325"/>
          <p14:tracePt t="9194" x="6275388" y="2854325"/>
          <p14:tracePt t="9195" x="6267450" y="2862263"/>
          <p14:tracePt t="9196" x="6259513" y="2862263"/>
          <p14:tracePt t="9197" x="6251575" y="2862263"/>
          <p14:tracePt t="9198" x="6243638" y="2862263"/>
          <p14:tracePt t="9199" x="6235700" y="2862263"/>
          <p14:tracePt t="9200" x="6227763" y="2870200"/>
          <p14:tracePt t="9201" x="6211888" y="2870200"/>
          <p14:tracePt t="9202" x="6211888" y="2878138"/>
          <p14:tracePt t="9203" x="6196013" y="2878138"/>
          <p14:tracePt t="9204" x="6188075" y="2878138"/>
          <p14:tracePt t="9205" x="6180138" y="2886075"/>
          <p14:tracePt t="9207" x="6164263" y="2886075"/>
          <p14:tracePt t="9209" x="6156325" y="2894013"/>
          <p14:tracePt t="9210" x="6148388" y="2894013"/>
          <p14:tracePt t="9211" x="6140450" y="2901950"/>
          <p14:tracePt t="9213" x="6132513" y="2901950"/>
          <p14:tracePt t="9214" x="6124575" y="2909888"/>
          <p14:tracePt t="9215" x="6116638" y="2909888"/>
          <p14:tracePt t="9217" x="6108700" y="2919413"/>
          <p14:tracePt t="9219" x="6100763" y="2919413"/>
          <p14:tracePt t="9221" x="6091238" y="2927350"/>
          <p14:tracePt t="9222" x="6083300" y="2935288"/>
          <p14:tracePt t="9224" x="6075363" y="2943225"/>
          <p14:tracePt t="9226" x="6067425" y="2943225"/>
          <p14:tracePt t="9227" x="6059488" y="2951163"/>
          <p14:tracePt t="9229" x="6051550" y="2959100"/>
          <p14:tracePt t="9231" x="6043613" y="2959100"/>
          <p14:tracePt t="9232" x="6043613" y="2967038"/>
          <p14:tracePt t="9234" x="6035675" y="2967038"/>
          <p14:tracePt t="9235" x="6035675" y="2974975"/>
          <p14:tracePt t="9236" x="6027738" y="2974975"/>
          <p14:tracePt t="9239" x="6019800" y="2982913"/>
          <p14:tracePt t="9241" x="6019800" y="2990850"/>
          <p14:tracePt t="9242" x="6011863" y="2990850"/>
          <p14:tracePt t="9244" x="6011863" y="2998788"/>
          <p14:tracePt t="9245" x="6003925" y="2998788"/>
          <p14:tracePt t="9247" x="5995988" y="2998788"/>
          <p14:tracePt t="9248" x="5995988" y="3006725"/>
          <p14:tracePt t="9250" x="5988050" y="3006725"/>
          <p14:tracePt t="9252" x="5988050" y="3014663"/>
          <p14:tracePt t="9254" x="5980113" y="3022600"/>
          <p14:tracePt t="9257" x="5972175" y="3022600"/>
          <p14:tracePt t="9258" x="5972175" y="3030538"/>
          <p14:tracePt t="9260" x="5964238" y="3030538"/>
          <p14:tracePt t="9262" x="5964238" y="3038475"/>
          <p14:tracePt t="9263" x="5956300" y="3038475"/>
          <p14:tracePt t="9266" x="5956300" y="3046413"/>
          <p14:tracePt t="9267" x="5948363" y="3046413"/>
          <p14:tracePt t="9269" x="5948363" y="3054350"/>
          <p14:tracePt t="9271" x="5940425" y="3054350"/>
          <p14:tracePt t="9273" x="5940425" y="3062288"/>
          <p14:tracePt t="9276" x="5932488" y="3062288"/>
          <p14:tracePt t="9277" x="5932488" y="3070225"/>
          <p14:tracePt t="9278" x="5924550" y="3070225"/>
          <p14:tracePt t="9282" x="5924550" y="3078163"/>
          <p14:tracePt t="9284" x="5916613" y="3086100"/>
          <p14:tracePt t="9288" x="5916613" y="3094038"/>
          <p14:tracePt t="9291" x="5908675" y="3094038"/>
          <p14:tracePt t="9293" x="5908675" y="3101975"/>
          <p14:tracePt t="9298" x="5908675" y="3109913"/>
          <p14:tracePt t="9300" x="5900738" y="3109913"/>
          <p14:tracePt t="9303" x="5900738" y="3117850"/>
          <p14:tracePt t="9305" x="5892800" y="3117850"/>
          <p14:tracePt t="9306" x="5892800" y="3125788"/>
          <p14:tracePt t="9312" x="5892800" y="3133725"/>
          <p14:tracePt t="9320" x="5892800" y="3141663"/>
          <p14:tracePt t="9322" x="5884863" y="3141663"/>
          <p14:tracePt t="9329" x="5884863" y="3149600"/>
          <p14:tracePt t="9332" x="5884863" y="3157538"/>
          <p14:tracePt t="9340" x="5876925" y="3157538"/>
          <p14:tracePt t="9341" x="5876925" y="3165475"/>
          <p14:tracePt t="9352" x="5876925" y="3173413"/>
          <p14:tracePt t="9358" x="5868988" y="3173413"/>
          <p14:tracePt t="9365" x="5868988" y="3181350"/>
          <p14:tracePt t="9370" x="5861050" y="3189288"/>
          <p14:tracePt t="9383" x="5861050" y="3197225"/>
          <p14:tracePt t="9399" x="5861050" y="3205163"/>
          <p14:tracePt t="9403" x="5853113" y="3205163"/>
          <p14:tracePt t="9423" x="5853113" y="3213100"/>
          <p14:tracePt t="9553" x="5861050" y="3213100"/>
          <p14:tracePt t="9555" x="5868988" y="3213100"/>
          <p14:tracePt t="9560" x="5876925" y="3213100"/>
          <p14:tracePt t="9564" x="5884863" y="3213100"/>
          <p14:tracePt t="9568" x="5892800" y="3213100"/>
          <p14:tracePt t="9570" x="5900738" y="3213100"/>
          <p14:tracePt t="9574" x="5908675" y="3213100"/>
          <p14:tracePt t="9577" x="5916613" y="3213100"/>
          <p14:tracePt t="9581" x="5924550" y="3213100"/>
          <p14:tracePt t="9582" x="5932488" y="3213100"/>
          <p14:tracePt t="9586" x="5940425" y="3205163"/>
          <p14:tracePt t="9591" x="5948363" y="3205163"/>
          <p14:tracePt t="9594" x="5956300" y="3205163"/>
          <p14:tracePt t="9599" x="5964238" y="3205163"/>
          <p14:tracePt t="9602" x="5972175" y="3205163"/>
          <p14:tracePt t="9605" x="5972175" y="3197225"/>
          <p14:tracePt t="9607" x="5980113" y="3197225"/>
          <p14:tracePt t="9613" x="5988050" y="3197225"/>
          <p14:tracePt t="9620" x="5995988" y="3197225"/>
          <p14:tracePt t="9623" x="6003925" y="3197225"/>
          <p14:tracePt t="9631" x="6011863" y="3197225"/>
          <p14:tracePt t="9641" x="6019800" y="3197225"/>
          <p14:tracePt t="9652" x="6027738" y="3197225"/>
          <p14:tracePt t="9655" x="6027738" y="3189288"/>
          <p14:tracePt t="9656" x="6035675" y="3189288"/>
          <p14:tracePt t="9664" x="6043613" y="3189288"/>
          <p14:tracePt t="9670" x="6051550" y="3189288"/>
          <p14:tracePt t="9673" x="6051550" y="3181350"/>
          <p14:tracePt t="9676" x="6059488" y="3181350"/>
          <p14:tracePt t="9678" x="6067425" y="3181350"/>
          <p14:tracePt t="9682" x="6075363" y="3181350"/>
          <p14:tracePt t="9685" x="6083300" y="3181350"/>
          <p14:tracePt t="9688" x="6091238" y="3181350"/>
          <p14:tracePt t="9691" x="6100763" y="3181350"/>
          <p14:tracePt t="9693" x="6108700" y="3181350"/>
          <p14:tracePt t="9695" x="6116638" y="3181350"/>
          <p14:tracePt t="9696" x="6116638" y="3173413"/>
          <p14:tracePt t="9698" x="6124575" y="3173413"/>
          <p14:tracePt t="9699" x="6132513" y="3173413"/>
          <p14:tracePt t="9701" x="6140450" y="3173413"/>
          <p14:tracePt t="9703" x="6148388" y="3173413"/>
          <p14:tracePt t="9705" x="6156325" y="3173413"/>
          <p14:tracePt t="9706" x="6164263" y="3173413"/>
          <p14:tracePt t="9709" x="6172200" y="3173413"/>
          <p14:tracePt t="9710" x="6180138" y="3173413"/>
          <p14:tracePt t="9711" x="6188075" y="3165475"/>
          <p14:tracePt t="9712" x="6196013" y="3165475"/>
          <p14:tracePt t="9714" x="6203950" y="3165475"/>
          <p14:tracePt t="9715" x="6211888" y="3165475"/>
          <p14:tracePt t="9717" x="6227763" y="3165475"/>
          <p14:tracePt t="9719" x="6235700" y="3165475"/>
          <p14:tracePt t="9720" x="6243638" y="3165475"/>
          <p14:tracePt t="9721" x="6251575" y="3165475"/>
          <p14:tracePt t="9723" x="6259513" y="3157538"/>
          <p14:tracePt t="9724" x="6267450" y="3157538"/>
          <p14:tracePt t="9725" x="6275388" y="3157538"/>
          <p14:tracePt t="9727" x="6283325" y="3157538"/>
          <p14:tracePt t="9728" x="6299200" y="3157538"/>
          <p14:tracePt t="9729" x="6307138" y="3149600"/>
          <p14:tracePt t="9731" x="6315075" y="3149600"/>
          <p14:tracePt t="9732" x="6323013" y="3149600"/>
          <p14:tracePt t="9733" x="6330950" y="3149600"/>
          <p14:tracePt t="9734" x="6338888" y="3149600"/>
          <p14:tracePt t="9735" x="6346825" y="3149600"/>
          <p14:tracePt t="9736" x="6354763" y="3149600"/>
          <p14:tracePt t="9738" x="6370638" y="3149600"/>
          <p14:tracePt t="9739" x="6378575" y="3149600"/>
          <p14:tracePt t="9741" x="6386513" y="3149600"/>
          <p14:tracePt t="9742" x="6394450" y="3149600"/>
          <p14:tracePt t="9744" x="6410325" y="3149600"/>
          <p14:tracePt t="9746" x="6418263" y="3149600"/>
          <p14:tracePt t="9748" x="6426200" y="3149600"/>
          <p14:tracePt t="9749" x="6434138" y="3149600"/>
          <p14:tracePt t="9750" x="6434138" y="3141663"/>
          <p14:tracePt t="9751" x="6442075" y="3141663"/>
          <p14:tracePt t="9753" x="6451600" y="3141663"/>
          <p14:tracePt t="9754" x="6459538" y="3141663"/>
          <p14:tracePt t="9755" x="6467475" y="3141663"/>
          <p14:tracePt t="9757" x="6475413" y="3141663"/>
          <p14:tracePt t="9759" x="6483350" y="3141663"/>
          <p14:tracePt t="9761" x="6491288" y="3141663"/>
          <p14:tracePt t="9763" x="6499225" y="3141663"/>
          <p14:tracePt t="9765" x="6507163" y="3141663"/>
          <p14:tracePt t="9767" x="6515100" y="3141663"/>
          <p14:tracePt t="9770" x="6523038" y="3141663"/>
          <p14:tracePt t="9771" x="6530975" y="3141663"/>
          <p14:tracePt t="9773" x="6538913" y="3141663"/>
          <p14:tracePt t="9776" x="6546850" y="3141663"/>
          <p14:tracePt t="9778" x="6554788" y="3133725"/>
          <p14:tracePt t="9780" x="6562725" y="3133725"/>
          <p14:tracePt t="9782" x="6570663" y="3133725"/>
          <p14:tracePt t="9785" x="6578600" y="3133725"/>
          <p14:tracePt t="9787" x="6586538" y="3133725"/>
          <p14:tracePt t="9789" x="6594475" y="3133725"/>
          <p14:tracePt t="9792" x="6602413" y="3133725"/>
          <p14:tracePt t="9794" x="6610350" y="3133725"/>
          <p14:tracePt t="9797" x="6618288" y="3133725"/>
          <p14:tracePt t="9798" x="6618288" y="3125788"/>
          <p14:tracePt t="9800" x="6626225" y="3125788"/>
          <p14:tracePt t="9801" x="6634163" y="3125788"/>
          <p14:tracePt t="9804" x="6642100" y="3125788"/>
          <p14:tracePt t="9806" x="6642100" y="3117850"/>
          <p14:tracePt t="9807" x="6650038" y="3117850"/>
          <p14:tracePt t="9810" x="6657975" y="3117850"/>
          <p14:tracePt t="9812" x="6665913" y="3117850"/>
          <p14:tracePt t="9814" x="6673850" y="3117850"/>
          <p14:tracePt t="9818" x="6681788" y="3117850"/>
          <p14:tracePt t="9821" x="6689725" y="3117850"/>
          <p14:tracePt t="9822" x="6697663" y="3109913"/>
          <p14:tracePt t="9825" x="6705600" y="3109913"/>
          <p14:tracePt t="9828" x="6713538" y="3109913"/>
          <p14:tracePt t="9831" x="6721475" y="3109913"/>
          <p14:tracePt t="9832" x="6729413" y="3109913"/>
          <p14:tracePt t="9836" x="6737350" y="3109913"/>
          <p14:tracePt t="9839" x="6745288" y="3109913"/>
          <p14:tracePt t="9842" x="6753225" y="3101975"/>
          <p14:tracePt t="9844" x="6761163" y="3101975"/>
          <p14:tracePt t="9848" x="6769100" y="3101975"/>
          <p14:tracePt t="9851" x="6777038" y="3101975"/>
          <p14:tracePt t="9854" x="6784975" y="3101975"/>
          <p14:tracePt t="9856" x="6794500" y="3101975"/>
          <p14:tracePt t="9859" x="6802438" y="3094038"/>
          <p14:tracePt t="9863" x="6810375" y="3094038"/>
          <p14:tracePt t="9867" x="6818313" y="3094038"/>
          <p14:tracePt t="9869" x="6826250" y="3086100"/>
          <p14:tracePt t="9873" x="6834188" y="3086100"/>
          <p14:tracePt t="9878" x="6842125" y="3086100"/>
          <p14:tracePt t="9884" x="6850063" y="3086100"/>
          <p14:tracePt t="9886" x="6858000" y="3086100"/>
          <p14:tracePt t="9898" x="6865938" y="3086100"/>
          <p14:tracePt t="9899" x="6865938" y="3078163"/>
          <p14:tracePt t="11519" x="6858000" y="3078163"/>
          <p14:tracePt t="12068" x="6865938" y="3078163"/>
          <p14:tracePt t="12705" x="6865938" y="3086100"/>
          <p14:tracePt t="12708" x="6865938" y="3094038"/>
          <p14:tracePt t="12710" x="6858000" y="3094038"/>
          <p14:tracePt t="12712" x="6858000" y="3101975"/>
          <p14:tracePt t="12714" x="6850063" y="3101975"/>
          <p14:tracePt t="12715" x="6850063" y="3109913"/>
          <p14:tracePt t="12718" x="6850063" y="3117850"/>
          <p14:tracePt t="12719" x="6850063" y="3125788"/>
          <p14:tracePt t="12721" x="6842125" y="3125788"/>
          <p14:tracePt t="12722" x="6842125" y="3133725"/>
          <p14:tracePt t="12724" x="6842125" y="3141663"/>
          <p14:tracePt t="12727" x="6842125" y="3149600"/>
          <p14:tracePt t="12728" x="6842125" y="3157538"/>
          <p14:tracePt t="12729" x="6834188" y="3157538"/>
          <p14:tracePt t="12730" x="6834188" y="3165475"/>
          <p14:tracePt t="12733" x="6834188" y="3173413"/>
          <p14:tracePt t="12735" x="6826250" y="3181350"/>
          <p14:tracePt t="12737" x="6826250" y="3189288"/>
          <p14:tracePt t="12738" x="6818313" y="3197225"/>
          <p14:tracePt t="12740" x="6818313" y="3205163"/>
          <p14:tracePt t="12742" x="6818313" y="3213100"/>
          <p14:tracePt t="12744" x="6810375" y="3221038"/>
          <p14:tracePt t="12745" x="6810375" y="3228975"/>
          <p14:tracePt t="12748" x="6810375" y="3236913"/>
          <p14:tracePt t="12750" x="6810375" y="3244850"/>
          <p14:tracePt t="12751" x="6802438" y="3244850"/>
          <p14:tracePt t="12753" x="6802438" y="3252788"/>
          <p14:tracePt t="12754" x="6802438" y="3262313"/>
          <p14:tracePt t="12756" x="6802438" y="3270250"/>
          <p14:tracePt t="12758" x="6794500" y="3270250"/>
          <p14:tracePt t="12759" x="6794500" y="3278188"/>
          <p14:tracePt t="12762" x="6794500" y="3294063"/>
          <p14:tracePt t="12763" x="6784975" y="3294063"/>
          <p14:tracePt t="12765" x="6784975" y="3302000"/>
          <p14:tracePt t="12768" x="6784975" y="3309938"/>
          <p14:tracePt t="12770" x="6784975" y="3317875"/>
          <p14:tracePt t="12771" x="6777038" y="3325813"/>
          <p14:tracePt t="12774" x="6777038" y="3333750"/>
          <p14:tracePt t="12776" x="6777038" y="3341688"/>
          <p14:tracePt t="12777" x="6777038" y="3349625"/>
          <p14:tracePt t="12780" x="6769100" y="3357563"/>
          <p14:tracePt t="12782" x="6769100" y="3365500"/>
          <p14:tracePt t="12785" x="6769100" y="3373438"/>
          <p14:tracePt t="12786" x="6769100" y="3381375"/>
          <p14:tracePt t="12789" x="6769100" y="3389313"/>
          <p14:tracePt t="12791" x="6761163" y="3389313"/>
          <p14:tracePt t="12794" x="6761163" y="3397250"/>
          <p14:tracePt t="12796" x="6761163" y="3405188"/>
          <p14:tracePt t="12797" x="6753225" y="3405188"/>
          <p14:tracePt t="12798" x="6753225" y="3413125"/>
          <p14:tracePt t="12802" x="6753225" y="3421063"/>
          <p14:tracePt t="12806" x="6753225" y="3429000"/>
          <p14:tracePt t="12810" x="6753225" y="3436938"/>
          <p14:tracePt t="12814" x="6753225" y="3444875"/>
          <p14:tracePt t="12816" x="6753225" y="3452813"/>
          <p14:tracePt t="12819" x="6745288" y="3452813"/>
          <p14:tracePt t="12822" x="6745288" y="3460750"/>
          <p14:tracePt t="12827" x="6745288" y="3468688"/>
          <p14:tracePt t="12834" x="6745288" y="3476625"/>
          <p14:tracePt t="12837" x="6745288" y="3484563"/>
          <p14:tracePt t="12844" x="6745288" y="3492500"/>
          <p14:tracePt t="12849" x="6745288" y="3500438"/>
          <p14:tracePt t="12854" x="6737350" y="3508375"/>
          <p14:tracePt t="12857" x="6737350" y="3516313"/>
          <p14:tracePt t="12863" x="6737350" y="3524250"/>
          <p14:tracePt t="12868" x="6737350" y="3532188"/>
          <p14:tracePt t="12873" x="6737350" y="3540125"/>
          <p14:tracePt t="12876" x="6737350" y="3548063"/>
          <p14:tracePt t="12880" x="6729413" y="3548063"/>
          <p14:tracePt t="12883" x="6729413" y="3556000"/>
          <p14:tracePt t="12890" x="6729413" y="3563938"/>
          <p14:tracePt t="12897" x="6721475" y="3563938"/>
          <p14:tracePt t="12900" x="6721475" y="3571875"/>
          <p14:tracePt t="12908" x="6721475" y="3579813"/>
          <p14:tracePt t="13029" x="6721475" y="3587750"/>
          <p14:tracePt t="13036" x="6721475" y="3595688"/>
          <p14:tracePt t="13040" x="6713538" y="3595688"/>
          <p14:tracePt t="13042" x="6713538" y="3605213"/>
          <p14:tracePt t="13045" x="6713538" y="3613150"/>
          <p14:tracePt t="13051" x="6713538" y="3621088"/>
          <p14:tracePt t="13058" x="6713538" y="3629025"/>
          <p14:tracePt t="13064" x="6705600" y="3636963"/>
          <p14:tracePt t="13067" x="6705600" y="3644900"/>
          <p14:tracePt t="13074" x="6705600" y="3652838"/>
          <p14:tracePt t="13082" x="6705600" y="3660775"/>
          <p14:tracePt t="13090" x="6705600" y="3668713"/>
          <p14:tracePt t="13095" x="6697663" y="3668713"/>
          <p14:tracePt t="13099" x="6697663" y="3676650"/>
          <p14:tracePt t="13104" x="6697663" y="3684588"/>
          <p14:tracePt t="13113" x="6697663" y="3692525"/>
          <p14:tracePt t="13121" x="6697663" y="3700463"/>
          <p14:tracePt t="13129" x="6697663" y="3708400"/>
          <p14:tracePt t="13133" x="6697663" y="3716338"/>
          <p14:tracePt t="13140" x="6697663" y="3724275"/>
          <p14:tracePt t="13146" x="6697663" y="3732213"/>
          <p14:tracePt t="13154" x="6697663" y="3740150"/>
          <p14:tracePt t="13158" x="6697663" y="3748088"/>
          <p14:tracePt t="13166" x="6697663" y="3756025"/>
          <p14:tracePt t="13178" x="6697663" y="3763963"/>
          <p14:tracePt t="13194" x="6697663" y="3771900"/>
          <p14:tracePt t="13418" x="6689725" y="3771900"/>
          <p14:tracePt t="13513" x="6681788" y="3771900"/>
          <p14:tracePt t="13699" x="6681788" y="3763963"/>
          <p14:tracePt t="15251" x="6673850" y="3763963"/>
          <p14:tracePt t="15426" x="6681788" y="3771900"/>
          <p14:tracePt t="15430" x="6681788" y="3779838"/>
          <p14:tracePt t="15435" x="6681788" y="3787775"/>
          <p14:tracePt t="15436" x="6689725" y="3787775"/>
          <p14:tracePt t="15440" x="6697663" y="3795713"/>
          <p14:tracePt t="15444" x="6697663" y="3803650"/>
          <p14:tracePt t="15447" x="6697663" y="3811588"/>
          <p14:tracePt t="15449" x="6705600" y="3819525"/>
          <p14:tracePt t="15452" x="6705600" y="3827463"/>
          <p14:tracePt t="15455" x="6705600" y="3835400"/>
          <p14:tracePt t="15456" x="6705600" y="3843338"/>
          <p14:tracePt t="15458" x="6713538" y="3843338"/>
          <p14:tracePt t="15459" x="6713538" y="3851275"/>
          <p14:tracePt t="15462" x="6713538" y="3859213"/>
          <p14:tracePt t="15464" x="6713538" y="3867150"/>
          <p14:tracePt t="15465" x="6721475" y="3875088"/>
          <p14:tracePt t="15468" x="6721475" y="3883025"/>
          <p14:tracePt t="15469" x="6729413" y="3883025"/>
          <p14:tracePt t="15470" x="6729413" y="3890963"/>
          <p14:tracePt t="15471" x="6729413" y="3898900"/>
          <p14:tracePt t="15473" x="6729413" y="3906838"/>
          <p14:tracePt t="15475" x="6737350" y="3914775"/>
          <p14:tracePt t="15477" x="6737350" y="3922713"/>
          <p14:tracePt t="15480" x="6737350" y="3930650"/>
          <p14:tracePt t="15480" x="6737350" y="3938588"/>
          <p14:tracePt t="15482" x="6745288" y="3938588"/>
          <p14:tracePt t="15483" x="6745288" y="3948113"/>
          <p14:tracePt t="15485" x="6745288" y="3956050"/>
          <p14:tracePt t="15487" x="6745288" y="3963988"/>
          <p14:tracePt t="15488" x="6753225" y="3971925"/>
          <p14:tracePt t="15491" x="6753225" y="3979863"/>
          <p14:tracePt t="15492" x="6761163" y="3979863"/>
          <p14:tracePt t="15493" x="6761163" y="3987800"/>
          <p14:tracePt t="15497" x="6761163" y="4003675"/>
          <p14:tracePt t="15499" x="6769100" y="4003675"/>
          <p14:tracePt t="15500" x="6769100" y="4011613"/>
          <p14:tracePt t="15503" x="6769100" y="4019550"/>
          <p14:tracePt t="15506" x="6769100" y="4027488"/>
          <p14:tracePt t="15507" x="6769100" y="4035425"/>
          <p14:tracePt t="15508" x="6777038" y="4035425"/>
          <p14:tracePt t="15510" x="6777038" y="4043363"/>
          <p14:tracePt t="15514" x="6777038" y="4051300"/>
          <p14:tracePt t="15516" x="6784975" y="4051300"/>
          <p14:tracePt t="15517" x="6784975" y="4059238"/>
          <p14:tracePt t="15518" x="6784975" y="4067175"/>
          <p14:tracePt t="15521" x="6794500" y="4067175"/>
          <p14:tracePt t="15522" x="6794500" y="4075113"/>
          <p14:tracePt t="15526" x="6794500" y="4083050"/>
          <p14:tracePt t="15530" x="6794500" y="4090988"/>
          <p14:tracePt t="15533" x="6794500" y="4098925"/>
          <p14:tracePt t="15536" x="6802438" y="4098925"/>
          <p14:tracePt t="15540" x="6802438" y="4106863"/>
          <p14:tracePt t="15549" x="6802438" y="4114800"/>
          <p14:tracePt t="16106" x="6810375" y="4114800"/>
          <p14:tracePt t="16118" x="6818313" y="4114800"/>
          <p14:tracePt t="16123" x="6826250" y="4114800"/>
          <p14:tracePt t="16130" x="6834188" y="4114800"/>
          <p14:tracePt t="16137" x="6842125" y="4114800"/>
          <p14:tracePt t="16138" x="6842125" y="4106863"/>
          <p14:tracePt t="16143" x="6850063" y="4106863"/>
          <p14:tracePt t="16145" x="6858000" y="4106863"/>
          <p14:tracePt t="16150" x="6865938" y="4106863"/>
          <p14:tracePt t="16155" x="6873875" y="4106863"/>
          <p14:tracePt t="16159" x="6881813" y="4106863"/>
          <p14:tracePt t="16164" x="6889750" y="4106863"/>
          <p14:tracePt t="16166" x="6897688" y="4106863"/>
          <p14:tracePt t="16172" x="6905625" y="4106863"/>
          <p14:tracePt t="16178" x="6913563" y="4106863"/>
          <p14:tracePt t="16186" x="6921500" y="4106863"/>
          <p14:tracePt t="16191" x="6929438" y="4106863"/>
          <p14:tracePt t="16232" x="6929438" y="4098925"/>
          <p14:tracePt t="18229" x="6937375" y="4098925"/>
          <p14:tracePt t="18238" x="6937375" y="4090988"/>
          <p14:tracePt t="18246" x="6945313" y="4090988"/>
          <p14:tracePt t="18270" x="6953250" y="4090988"/>
          <p14:tracePt t="18298" x="6961188" y="40909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CCBB098-92F6-4238-808D-EE2F0072E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7.3.1 고급 구조 패턴</a:t>
            </a:r>
            <a:endParaRPr lang="ko-KR" altLang="en-US" sz="540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8F5E44-0B26-449F-B23D-D4438BD60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4632" y="1854601"/>
            <a:ext cx="5536734" cy="455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1900" dirty="0">
                <a:ea typeface="맑은 고딕"/>
              </a:rPr>
              <a:t>배치정규화</a:t>
            </a:r>
          </a:p>
          <a:p>
            <a:pPr marL="0" indent="0">
              <a:buNone/>
            </a:pPr>
            <a:r>
              <a:rPr lang="ko-KR" altLang="en-US" sz="1900" dirty="0">
                <a:ea typeface="맑은 고딕"/>
              </a:rPr>
              <a:t>정규화(</a:t>
            </a:r>
            <a:r>
              <a:rPr lang="ko-KR" altLang="en-US" sz="1900" dirty="0" err="1">
                <a:ea typeface="맑은 고딕"/>
              </a:rPr>
              <a:t>normalization</a:t>
            </a:r>
            <a:r>
              <a:rPr lang="ko-KR" altLang="en-US" sz="1900" dirty="0">
                <a:ea typeface="맑은 고딕"/>
              </a:rPr>
              <a:t>) : 머신 러닝 모델에 주입되는 샘플들을 균일하게 만드는 광범위한 방법</a:t>
            </a:r>
          </a:p>
          <a:p>
            <a:pPr marL="0" indent="0">
              <a:buNone/>
            </a:pPr>
            <a:r>
              <a:rPr lang="ko-KR" altLang="en-US" sz="1900" dirty="0">
                <a:ea typeface="맑은 고딕"/>
              </a:rPr>
              <a:t>(모델이 학습하고 새로운 데이터에 잘 일반화되도록 돕는다.)</a:t>
            </a:r>
            <a:endParaRPr lang="en-US" altLang="ko-KR" sz="1900" dirty="0">
              <a:ea typeface="맑은 고딕"/>
            </a:endParaRPr>
          </a:p>
          <a:p>
            <a:pPr marL="0" indent="0">
              <a:buNone/>
            </a:pPr>
            <a:endParaRPr lang="en-US" altLang="ko-KR" sz="1900" dirty="0">
              <a:ea typeface="맑은 고딕"/>
            </a:endParaRPr>
          </a:p>
          <a:p>
            <a:pPr marL="0" indent="0">
              <a:buNone/>
            </a:pPr>
            <a:r>
              <a:rPr lang="ko-KR" altLang="en-US" sz="1900" dirty="0" err="1">
                <a:ea typeface="맑은 고딕"/>
              </a:rPr>
              <a:t>nomalized_data</a:t>
            </a:r>
            <a:r>
              <a:rPr lang="ko-KR" altLang="en-US" sz="1900" dirty="0">
                <a:ea typeface="맑은 고딕"/>
              </a:rPr>
              <a:t> = (</a:t>
            </a:r>
            <a:r>
              <a:rPr lang="ko-KR" altLang="en-US" sz="1900" dirty="0" err="1">
                <a:ea typeface="맑은 고딕"/>
              </a:rPr>
              <a:t>data</a:t>
            </a:r>
            <a:r>
              <a:rPr lang="ko-KR" altLang="en-US" sz="1900" dirty="0">
                <a:ea typeface="맑은 고딕"/>
              </a:rPr>
              <a:t> </a:t>
            </a:r>
            <a:r>
              <a:rPr lang="en-US" altLang="ko-KR" sz="1900" dirty="0">
                <a:ea typeface="맑은 고딕"/>
              </a:rPr>
              <a:t>-</a:t>
            </a:r>
            <a:r>
              <a:rPr lang="ko-KR" altLang="en-US" sz="1900" dirty="0" err="1">
                <a:ea typeface="맑은 고딕"/>
              </a:rPr>
              <a:t>np.mean</a:t>
            </a:r>
            <a:r>
              <a:rPr lang="ko-KR" altLang="en-US" sz="1900" dirty="0">
                <a:ea typeface="맑은 고딕"/>
              </a:rPr>
              <a:t>(</a:t>
            </a:r>
            <a:r>
              <a:rPr lang="ko-KR" altLang="en-US" sz="1900" dirty="0" err="1">
                <a:ea typeface="맑은 고딕"/>
              </a:rPr>
              <a:t>data,axis</a:t>
            </a:r>
            <a:r>
              <a:rPr lang="ko-KR" altLang="en-US" sz="1900" dirty="0">
                <a:ea typeface="맑은 고딕"/>
              </a:rPr>
              <a:t>=…)) / </a:t>
            </a:r>
            <a:r>
              <a:rPr lang="ko-KR" altLang="en-US" sz="1900" dirty="0" err="1">
                <a:ea typeface="맑은 고딕"/>
              </a:rPr>
              <a:t>np.std</a:t>
            </a:r>
            <a:r>
              <a:rPr lang="ko-KR" altLang="en-US" sz="1900" dirty="0">
                <a:ea typeface="맑은 고딕"/>
              </a:rPr>
              <a:t>(</a:t>
            </a:r>
            <a:r>
              <a:rPr lang="ko-KR" altLang="en-US" sz="1900" dirty="0" err="1">
                <a:ea typeface="맑은 고딕"/>
              </a:rPr>
              <a:t>data,axis</a:t>
            </a:r>
            <a:r>
              <a:rPr lang="ko-KR" altLang="en-US" sz="1900" dirty="0">
                <a:ea typeface="맑은 고딕"/>
              </a:rPr>
              <a:t>=…)</a:t>
            </a:r>
          </a:p>
          <a:p>
            <a:pPr marL="0" indent="0">
              <a:buNone/>
            </a:pPr>
            <a:endParaRPr lang="ko-KR" altLang="en-US" sz="1900" dirty="0">
              <a:ea typeface="맑은 고딕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77C0F318-FD4E-44F6-9FFF-C0C761F2DF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391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12"/>
    </mc:Choice>
    <mc:Fallback xmlns="">
      <p:transition spd="slow" advTm="33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3" x="7272338" y="3476625"/>
          <p14:tracePt t="220" x="7240588" y="3325813"/>
          <p14:tracePt t="221" x="7240588" y="3309938"/>
          <p14:tracePt t="222" x="7240588" y="3302000"/>
          <p14:tracePt t="223" x="7240588" y="3286125"/>
          <p14:tracePt t="224" x="7240588" y="3278188"/>
          <p14:tracePt t="224" x="7232650" y="3270250"/>
          <p14:tracePt t="225" x="7232650" y="3262313"/>
          <p14:tracePt t="226" x="7232650" y="3252788"/>
          <p14:tracePt t="227" x="7224713" y="3244850"/>
          <p14:tracePt t="228" x="7224713" y="3228975"/>
          <p14:tracePt t="229" x="7224713" y="3221038"/>
          <p14:tracePt t="232" x="7224713" y="3205163"/>
          <p14:tracePt t="233" x="7216775" y="3197225"/>
          <p14:tracePt t="234" x="7216775" y="3189288"/>
          <p14:tracePt t="234" x="7216775" y="3181350"/>
          <p14:tracePt t="235" x="7208838" y="3173413"/>
          <p14:tracePt t="236" x="7208838" y="3165475"/>
          <p14:tracePt t="239" x="7208838" y="3157538"/>
          <p14:tracePt t="239" x="7208838" y="3149600"/>
          <p14:tracePt t="240" x="7208838" y="3141663"/>
          <p14:tracePt t="241" x="7200900" y="3141663"/>
          <p14:tracePt t="242" x="7200900" y="3125788"/>
          <p14:tracePt t="244" x="7200900" y="3117850"/>
          <p14:tracePt t="247" x="7200900" y="3109913"/>
          <p14:tracePt t="248" x="7200900" y="3101975"/>
          <p14:tracePt t="249" x="7200900" y="3094038"/>
          <p14:tracePt t="250" x="7192963" y="3094038"/>
          <p14:tracePt t="251" x="7192963" y="3086100"/>
          <p14:tracePt t="253" x="7192963" y="3078163"/>
          <p14:tracePt t="254" x="7185025" y="3078163"/>
          <p14:tracePt t="255" x="7185025" y="3070225"/>
          <p14:tracePt t="256" x="7185025" y="3062288"/>
          <p14:tracePt t="259" x="7185025" y="3054350"/>
          <p14:tracePt t="264" x="7185025" y="3046413"/>
          <p14:tracePt t="266" x="7177088" y="3046413"/>
          <p14:tracePt t="268" x="7177088" y="3038475"/>
          <p14:tracePt t="271" x="7177088" y="3030538"/>
          <p14:tracePt t="275" x="7169150" y="3030538"/>
          <p14:tracePt t="275" x="7169150" y="3022600"/>
          <p14:tracePt t="281" x="7169150" y="3014663"/>
          <p14:tracePt t="282" x="7161213" y="3014663"/>
          <p14:tracePt t="286" x="7153275" y="3006725"/>
          <p14:tracePt t="288" x="7153275" y="2998788"/>
          <p14:tracePt t="290" x="7145338" y="2998788"/>
          <p14:tracePt t="294" x="7145338" y="2990850"/>
          <p14:tracePt t="295" x="7135813" y="2990850"/>
          <p14:tracePt t="299" x="7135813" y="2982913"/>
          <p14:tracePt t="300" x="7127875" y="2982913"/>
          <p14:tracePt t="302" x="7119938" y="2982913"/>
          <p14:tracePt t="303" x="7112000" y="2974975"/>
          <p14:tracePt t="308" x="7104063" y="2967038"/>
          <p14:tracePt t="310" x="7096125" y="2967038"/>
          <p14:tracePt t="311" x="7088188" y="2967038"/>
          <p14:tracePt t="313" x="7080250" y="2959100"/>
          <p14:tracePt t="317" x="7072313" y="2959100"/>
          <p14:tracePt t="318" x="7064375" y="2951163"/>
          <p14:tracePt t="320" x="7056438" y="2951163"/>
          <p14:tracePt t="323" x="7048500" y="2951163"/>
          <p14:tracePt t="326" x="7040563" y="2951163"/>
          <p14:tracePt t="329" x="7032625" y="2943225"/>
          <p14:tracePt t="330" x="7024688" y="2943225"/>
          <p14:tracePt t="333" x="7016750" y="2943225"/>
          <p14:tracePt t="334" x="7016750" y="2935288"/>
          <p14:tracePt t="335" x="7008813" y="2935288"/>
          <p14:tracePt t="338" x="7000875" y="2935288"/>
          <p14:tracePt t="339" x="6992938" y="2935288"/>
          <p14:tracePt t="342" x="6985000" y="2935288"/>
          <p14:tracePt t="344" x="6977063" y="2935288"/>
          <p14:tracePt t="347" x="6969125" y="2935288"/>
          <p14:tracePt t="349" x="6961188" y="2935288"/>
          <p14:tracePt t="351" x="6953250" y="2935288"/>
          <p14:tracePt t="353" x="6953250" y="2927350"/>
          <p14:tracePt t="353" x="6945313" y="2927350"/>
          <p14:tracePt t="355" x="6937375" y="2927350"/>
          <p14:tracePt t="357" x="6929438" y="2927350"/>
          <p14:tracePt t="360" x="6921500" y="2927350"/>
          <p14:tracePt t="365" x="6913563" y="2927350"/>
          <p14:tracePt t="369" x="6905625" y="2927350"/>
          <p14:tracePt t="370" x="6897688" y="2927350"/>
          <p14:tracePt t="375" x="6889750" y="2927350"/>
          <p14:tracePt t="380" x="6881813" y="2927350"/>
          <p14:tracePt t="385" x="6873875" y="2927350"/>
          <p14:tracePt t="389" x="6865938" y="2927350"/>
          <p14:tracePt t="396" x="6858000" y="2927350"/>
          <p14:tracePt t="406" x="6850063" y="2919413"/>
          <p14:tracePt t="423" x="6842125" y="2919413"/>
          <p14:tracePt t="438" x="6834188" y="2919413"/>
          <p14:tracePt t="567" x="6826250" y="2919413"/>
          <p14:tracePt t="586" x="6818313" y="2919413"/>
          <p14:tracePt t="605" x="6810375" y="2919413"/>
          <p14:tracePt t="619" x="6802438" y="2919413"/>
          <p14:tracePt t="647" x="6794500" y="2919413"/>
          <p14:tracePt t="677" x="6784975" y="2919413"/>
          <p14:tracePt t="4984" x="6777038" y="2919413"/>
          <p14:tracePt t="4990" x="6769100" y="2919413"/>
          <p14:tracePt t="5007" x="6769100" y="2927350"/>
          <p14:tracePt t="5008" x="6761163" y="2927350"/>
          <p14:tracePt t="5029" x="6753225" y="2927350"/>
          <p14:tracePt t="5034" x="6753225" y="2935288"/>
          <p14:tracePt t="5043" x="6753225" y="2943225"/>
          <p14:tracePt t="5052" x="6745288" y="2943225"/>
          <p14:tracePt t="5077" x="6737350" y="2943225"/>
          <p14:tracePt t="5089" x="6737350" y="2951163"/>
          <p14:tracePt t="5124" x="6737350" y="2959100"/>
          <p14:tracePt t="5126" x="6729413" y="2959100"/>
          <p14:tracePt t="5139" x="6729413" y="2967038"/>
          <p14:tracePt t="5142" x="6721475" y="2967038"/>
          <p14:tracePt t="5144" x="6721475" y="2974975"/>
          <p14:tracePt t="5152" x="6713538" y="2974975"/>
          <p14:tracePt t="5153" x="6713538" y="2982913"/>
          <p14:tracePt t="5159" x="6705600" y="2982913"/>
          <p14:tracePt t="5160" x="6705600" y="2990850"/>
          <p14:tracePt t="5163" x="6697663" y="2990850"/>
          <p14:tracePt t="5166" x="6697663" y="2998788"/>
          <p14:tracePt t="5170" x="6689725" y="3006725"/>
          <p14:tracePt t="5176" x="6689725" y="3014663"/>
          <p14:tracePt t="5177" x="6681788" y="3014663"/>
          <p14:tracePt t="5184" x="6673850" y="3022600"/>
          <p14:tracePt t="5188" x="6665913" y="3022600"/>
          <p14:tracePt t="5191" x="6665913" y="3030538"/>
          <p14:tracePt t="5196" x="6657975" y="3030538"/>
          <p14:tracePt t="5198" x="6657975" y="3038475"/>
          <p14:tracePt t="5202" x="6657975" y="3046413"/>
          <p14:tracePt t="5204" x="6650038" y="3046413"/>
          <p14:tracePt t="5211" x="6650038" y="3054350"/>
          <p14:tracePt t="5212" x="6642100" y="3054350"/>
          <p14:tracePt t="5215" x="6634163" y="3054350"/>
          <p14:tracePt t="5220" x="6634163" y="3062288"/>
          <p14:tracePt t="5222" x="6626225" y="3062288"/>
          <p14:tracePt t="5228" x="6626225" y="3070225"/>
          <p14:tracePt t="5229" x="6618288" y="3070225"/>
          <p14:tracePt t="5232" x="6618288" y="3078163"/>
          <p14:tracePt t="5235" x="6610350" y="3078163"/>
          <p14:tracePt t="5239" x="6602413" y="3086100"/>
          <p14:tracePt t="5245" x="6594475" y="3094038"/>
          <p14:tracePt t="5250" x="6586538" y="3094038"/>
          <p14:tracePt t="5251" x="6586538" y="3101975"/>
          <p14:tracePt t="5253" x="6586538" y="3109913"/>
          <p14:tracePt t="5255" x="6578600" y="3109913"/>
          <p14:tracePt t="5256" x="6570663" y="3109913"/>
          <p14:tracePt t="5257" x="6570663" y="3117850"/>
          <p14:tracePt t="5259" x="6562725" y="3117850"/>
          <p14:tracePt t="5261" x="6562725" y="3125788"/>
          <p14:tracePt t="5263" x="6554788" y="3125788"/>
          <p14:tracePt t="5265" x="6554788" y="3133725"/>
          <p14:tracePt t="5266" x="6546850" y="3141663"/>
          <p14:tracePt t="5266" x="6538913" y="3141663"/>
          <p14:tracePt t="5269" x="6538913" y="3149600"/>
          <p14:tracePt t="5271" x="6530975" y="3149600"/>
          <p14:tracePt t="5273" x="6523038" y="3157538"/>
          <p14:tracePt t="5276" x="6515100" y="3165475"/>
          <p14:tracePt t="5278" x="6507163" y="3173413"/>
          <p14:tracePt t="5281" x="6499225" y="3173413"/>
          <p14:tracePt t="5281" x="6499225" y="3181350"/>
          <p14:tracePt t="5284" x="6491288" y="3181350"/>
          <p14:tracePt t="5285" x="6491288" y="3189288"/>
          <p14:tracePt t="5287" x="6483350" y="3189288"/>
          <p14:tracePt t="5288" x="6475413" y="3197225"/>
          <p14:tracePt t="5290" x="6475413" y="3205163"/>
          <p14:tracePt t="5290" x="6467475" y="3205163"/>
          <p14:tracePt t="5294" x="6459538" y="3213100"/>
          <p14:tracePt t="5297" x="6451600" y="3221038"/>
          <p14:tracePt t="5301" x="6442075" y="3228975"/>
          <p14:tracePt t="5303" x="6434138" y="3236913"/>
          <p14:tracePt t="5306" x="6426200" y="3236913"/>
          <p14:tracePt t="5307" x="6426200" y="3244850"/>
          <p14:tracePt t="5311" x="6418263" y="3252788"/>
          <p14:tracePt t="5314" x="6410325" y="3252788"/>
          <p14:tracePt t="5315" x="6410325" y="3262313"/>
          <p14:tracePt t="5316" x="6402388" y="3262313"/>
          <p14:tracePt t="5319" x="6402388" y="3270250"/>
          <p14:tracePt t="5320" x="6394450" y="3270250"/>
          <p14:tracePt t="5322" x="6394450" y="3278188"/>
          <p14:tracePt t="5324" x="6386513" y="3278188"/>
          <p14:tracePt t="5325" x="6386513" y="3286125"/>
          <p14:tracePt t="5327" x="6378575" y="3286125"/>
          <p14:tracePt t="5329" x="6370638" y="3294063"/>
          <p14:tracePt t="5333" x="6362700" y="3302000"/>
          <p14:tracePt t="5337" x="6354763" y="3309938"/>
          <p14:tracePt t="5339" x="6354763" y="3317875"/>
          <p14:tracePt t="5340" x="6346825" y="3317875"/>
          <p14:tracePt t="5343" x="6338888" y="3325813"/>
          <p14:tracePt t="5346" x="6330950" y="3325813"/>
          <p14:tracePt t="5347" x="6330950" y="3333750"/>
          <p14:tracePt t="5348" x="6330950" y="3341688"/>
          <p14:tracePt t="5350" x="6323013" y="3341688"/>
          <p14:tracePt t="5351" x="6323013" y="3349625"/>
          <p14:tracePt t="5354" x="6315075" y="3349625"/>
          <p14:tracePt t="5356" x="6307138" y="3357563"/>
          <p14:tracePt t="5359" x="6299200" y="3365500"/>
          <p14:tracePt t="5360" x="6299200" y="3373438"/>
          <p14:tracePt t="5363" x="6291263" y="3373438"/>
          <p14:tracePt t="5364" x="6291263" y="3381375"/>
          <p14:tracePt t="5366" x="6283325" y="3381375"/>
          <p14:tracePt t="5367" x="6283325" y="3389313"/>
          <p14:tracePt t="5368" x="6275388" y="3389313"/>
          <p14:tracePt t="5370" x="6275388" y="3397250"/>
          <p14:tracePt t="5371" x="6267450" y="3405188"/>
          <p14:tracePt t="5374" x="6259513" y="3405188"/>
          <p14:tracePt t="5375" x="6259513" y="3413125"/>
          <p14:tracePt t="5378" x="6251575" y="3413125"/>
          <p14:tracePt t="5379" x="6251575" y="3421063"/>
          <p14:tracePt t="5380" x="6243638" y="3421063"/>
          <p14:tracePt t="5382" x="6243638" y="3429000"/>
          <p14:tracePt t="5383" x="6235700" y="3429000"/>
          <p14:tracePt t="5384" x="6235700" y="3436938"/>
          <p14:tracePt t="5387" x="6227763" y="3436938"/>
          <p14:tracePt t="5388" x="6227763" y="3444875"/>
          <p14:tracePt t="5391" x="6219825" y="3444875"/>
          <p14:tracePt t="5392" x="6219825" y="3452813"/>
          <p14:tracePt t="5394" x="6211888" y="3452813"/>
          <p14:tracePt t="5396" x="6211888" y="3460750"/>
          <p14:tracePt t="5398" x="6203950" y="3460750"/>
          <p14:tracePt t="5399" x="6203950" y="3468688"/>
          <p14:tracePt t="5403" x="6196013" y="3476625"/>
          <p14:tracePt t="5407" x="6188075" y="3476625"/>
          <p14:tracePt t="5408" x="6188075" y="3484563"/>
          <p14:tracePt t="5412" x="6180138" y="3484563"/>
          <p14:tracePt t="5413" x="6180138" y="3492500"/>
          <p14:tracePt t="5414" x="6172200" y="3492500"/>
          <p14:tracePt t="5416" x="6172200" y="3500438"/>
          <p14:tracePt t="5420" x="6164263" y="3500438"/>
          <p14:tracePt t="5422" x="6164263" y="3508375"/>
          <p14:tracePt t="5426" x="6156325" y="3508375"/>
          <p14:tracePt t="5429" x="6156325" y="3516313"/>
          <p14:tracePt t="5434" x="6148388" y="3516313"/>
          <p14:tracePt t="5437" x="6148388" y="3524250"/>
          <p14:tracePt t="5439" x="6140450" y="3524250"/>
          <p14:tracePt t="5447" x="6140450" y="3532188"/>
          <p14:tracePt t="5450" x="6132513" y="3532188"/>
          <p14:tracePt t="5454" x="6132513" y="3540125"/>
          <p14:tracePt t="5466" x="6124575" y="3540125"/>
          <p14:tracePt t="5469" x="6124575" y="3548063"/>
          <p14:tracePt t="5496" x="6124575" y="3556000"/>
          <p14:tracePt t="5526" x="6124575" y="3563938"/>
          <p14:tracePt t="5535" x="6124575" y="3571875"/>
          <p14:tracePt t="5536" x="6132513" y="3571875"/>
          <p14:tracePt t="5541" x="6140450" y="3571875"/>
          <p14:tracePt t="5543" x="6148388" y="3571875"/>
          <p14:tracePt t="5545" x="6156325" y="3579813"/>
          <p14:tracePt t="5548" x="6164263" y="3579813"/>
          <p14:tracePt t="5550" x="6172200" y="3579813"/>
          <p14:tracePt t="5551" x="6180138" y="3579813"/>
          <p14:tracePt t="5554" x="6196013" y="3579813"/>
          <p14:tracePt t="5555" x="6196013" y="3587750"/>
          <p14:tracePt t="5556" x="6203950" y="3587750"/>
          <p14:tracePt t="5557" x="6211888" y="3587750"/>
          <p14:tracePt t="5558" x="6219825" y="3587750"/>
          <p14:tracePt t="5559" x="6227763" y="3587750"/>
          <p14:tracePt t="5559" x="6235700" y="3587750"/>
          <p14:tracePt t="5560" x="6243638" y="3587750"/>
          <p14:tracePt t="5561" x="6251575" y="3595688"/>
          <p14:tracePt t="5563" x="6259513" y="3595688"/>
          <p14:tracePt t="5563" x="6267450" y="3595688"/>
          <p14:tracePt t="5564" x="6275388" y="3595688"/>
          <p14:tracePt t="5566" x="6283325" y="3595688"/>
          <p14:tracePt t="5566" x="6307138" y="3595688"/>
          <p14:tracePt t="5567" x="6315075" y="3595688"/>
          <p14:tracePt t="5568" x="6323013" y="3595688"/>
          <p14:tracePt t="5570" x="6330950" y="3595688"/>
          <p14:tracePt t="5571" x="6362700" y="3595688"/>
          <p14:tracePt t="5573" x="6378575" y="3595688"/>
          <p14:tracePt t="5574" x="6386513" y="3595688"/>
          <p14:tracePt t="5574" x="6402388" y="3595688"/>
          <p14:tracePt t="5575" x="6418263" y="3595688"/>
          <p14:tracePt t="5576" x="6426200" y="3595688"/>
          <p14:tracePt t="5577" x="6442075" y="3595688"/>
          <p14:tracePt t="5578" x="6451600" y="3595688"/>
          <p14:tracePt t="5579" x="6467475" y="3595688"/>
          <p14:tracePt t="5581" x="6483350" y="3595688"/>
          <p14:tracePt t="5581" x="6499225" y="3595688"/>
          <p14:tracePt t="5583" x="6507163" y="3595688"/>
          <p14:tracePt t="5583" x="6523038" y="3595688"/>
          <p14:tracePt t="5584" x="6538913" y="3595688"/>
          <p14:tracePt t="5586" x="6554788" y="3595688"/>
          <p14:tracePt t="5588" x="6594475" y="3595688"/>
          <p14:tracePt t="5588" x="6610350" y="3595688"/>
          <p14:tracePt t="5589" x="6626225" y="3595688"/>
          <p14:tracePt t="5590" x="6642100" y="3587750"/>
          <p14:tracePt t="5591" x="6665913" y="3587750"/>
          <p14:tracePt t="5594" x="6681788" y="3587750"/>
          <p14:tracePt t="5594" x="6697663" y="3579813"/>
          <p14:tracePt t="5595" x="6721475" y="3579813"/>
          <p14:tracePt t="5597" x="6737350" y="3579813"/>
          <p14:tracePt t="5597" x="6761163" y="3579813"/>
          <p14:tracePt t="5598" x="6777038" y="3579813"/>
          <p14:tracePt t="5599" x="6802438" y="3579813"/>
          <p14:tracePt t="5601" x="6826250" y="3579813"/>
          <p14:tracePt t="5602" x="6842125" y="3579813"/>
          <p14:tracePt t="5603" x="6858000" y="3571875"/>
          <p14:tracePt t="5604" x="6873875" y="3571875"/>
          <p14:tracePt t="5605" x="6889750" y="3571875"/>
          <p14:tracePt t="5606" x="6905625" y="3571875"/>
          <p14:tracePt t="5606" x="6945313" y="3563938"/>
          <p14:tracePt t="5607" x="6961188" y="3563938"/>
          <p14:tracePt t="5608" x="6985000" y="3563938"/>
          <p14:tracePt t="5609" x="7000875" y="3563938"/>
          <p14:tracePt t="5610" x="7008813" y="3563938"/>
          <p14:tracePt t="5611" x="7032625" y="3556000"/>
          <p14:tracePt t="5613" x="7048500" y="3556000"/>
          <p14:tracePt t="5614" x="7080250" y="3556000"/>
          <p14:tracePt t="5614" x="7096125" y="3556000"/>
          <p14:tracePt t="5616" x="7119938" y="3556000"/>
          <p14:tracePt t="5617" x="7145338" y="3556000"/>
          <p14:tracePt t="5618" x="7153275" y="3556000"/>
          <p14:tracePt t="5619" x="7169150" y="3556000"/>
          <p14:tracePt t="5620" x="7192963" y="3548063"/>
          <p14:tracePt t="5621" x="7240588" y="3548063"/>
          <p14:tracePt t="5622" x="7256463" y="3548063"/>
          <p14:tracePt t="5623" x="7280275" y="3548063"/>
          <p14:tracePt t="5623" x="7296150" y="3548063"/>
          <p14:tracePt t="5624" x="7319963" y="3540125"/>
          <p14:tracePt t="5625" x="7335838" y="3540125"/>
          <p14:tracePt t="5627" x="7351713" y="3540125"/>
          <p14:tracePt t="5628" x="7375525" y="3540125"/>
          <p14:tracePt t="5628" x="7391400" y="3540125"/>
          <p14:tracePt t="5629" x="7415213" y="3540125"/>
          <p14:tracePt t="5631" x="7431088" y="3532188"/>
          <p14:tracePt t="5632" x="7454900" y="3532188"/>
          <p14:tracePt t="5633" x="7478713" y="3532188"/>
          <p14:tracePt t="5634" x="7496175" y="3532188"/>
          <p14:tracePt t="5634" x="7519988" y="3532188"/>
          <p14:tracePt t="5636" x="7535863" y="3532188"/>
          <p14:tracePt t="5637" x="7559675" y="3532188"/>
          <p14:tracePt t="5638" x="7575550" y="3532188"/>
          <p14:tracePt t="5639" x="7591425" y="3532188"/>
          <p14:tracePt t="5639" x="7607300" y="3532188"/>
          <p14:tracePt t="5641" x="7639050" y="3532188"/>
          <p14:tracePt t="5641" x="7662863" y="3532188"/>
          <p14:tracePt t="5643" x="7678738" y="3532188"/>
          <p14:tracePt t="5644" x="7702550" y="3532188"/>
          <p14:tracePt t="5644" x="7710488" y="3532188"/>
          <p14:tracePt t="5646" x="7734300" y="3524250"/>
          <p14:tracePt t="5647" x="7750175" y="3524250"/>
          <p14:tracePt t="5647" x="7781925" y="3524250"/>
          <p14:tracePt t="5648" x="7797800" y="3524250"/>
          <p14:tracePt t="5649" x="7813675" y="3524250"/>
          <p14:tracePt t="5650" x="7839075" y="3524250"/>
          <p14:tracePt t="5651" x="7854950" y="3524250"/>
          <p14:tracePt t="5653" x="7870825" y="3524250"/>
          <p14:tracePt t="5654" x="7886700" y="3524250"/>
          <p14:tracePt t="5655" x="7902575" y="3524250"/>
          <p14:tracePt t="5656" x="7910513" y="3524250"/>
          <p14:tracePt t="5656" x="7926388" y="3516313"/>
          <p14:tracePt t="5657" x="7950200" y="3516313"/>
          <p14:tracePt t="5659" x="7989888" y="3516313"/>
          <p14:tracePt t="5661" x="8021638" y="3516313"/>
          <p14:tracePt t="5662" x="8029575" y="3516313"/>
          <p14:tracePt t="5663" x="8053388" y="3516313"/>
          <p14:tracePt t="5663" x="8069263" y="3516313"/>
          <p14:tracePt t="5664" x="8077200" y="3516313"/>
          <p14:tracePt t="5665" x="8093075" y="3516313"/>
          <p14:tracePt t="5666" x="8108950" y="3516313"/>
          <p14:tracePt t="5667" x="8124825" y="3516313"/>
          <p14:tracePt t="5668" x="8148638" y="3516313"/>
          <p14:tracePt t="5670" x="8156575" y="3516313"/>
          <p14:tracePt t="5671" x="8172450" y="3516313"/>
          <p14:tracePt t="5672" x="8189913" y="3508375"/>
          <p14:tracePt t="5673" x="8205788" y="3508375"/>
          <p14:tracePt t="5674" x="8221663" y="3508375"/>
          <p14:tracePt t="5675" x="8229600" y="3508375"/>
          <p14:tracePt t="5676" x="8245475" y="3508375"/>
          <p14:tracePt t="5677" x="8261350" y="3508375"/>
          <p14:tracePt t="5678" x="8269288" y="3508375"/>
          <p14:tracePt t="5678" x="8285163" y="3508375"/>
          <p14:tracePt t="5679" x="8293100" y="3508375"/>
          <p14:tracePt t="5680" x="8308975" y="3508375"/>
          <p14:tracePt t="5681" x="8316913" y="3508375"/>
          <p14:tracePt t="5683" x="8324850" y="3508375"/>
          <p14:tracePt t="5683" x="8340725" y="3508375"/>
          <p14:tracePt t="5685" x="8348663" y="3508375"/>
          <p14:tracePt t="5686" x="8356600" y="3508375"/>
          <p14:tracePt t="5687" x="8364538" y="3508375"/>
          <p14:tracePt t="5688" x="8380413" y="3508375"/>
          <p14:tracePt t="5689" x="8388350" y="3508375"/>
          <p14:tracePt t="5689" x="8396288" y="3508375"/>
          <p14:tracePt t="5691" x="8412163" y="3508375"/>
          <p14:tracePt t="5692" x="8428038" y="3508375"/>
          <p14:tracePt t="5693" x="8435975" y="3508375"/>
          <p14:tracePt t="5693" x="8443913" y="3508375"/>
          <p14:tracePt t="5694" x="8451850" y="3508375"/>
          <p14:tracePt t="5695" x="8467725" y="3508375"/>
          <p14:tracePt t="5696" x="8475663" y="3508375"/>
          <p14:tracePt t="5697" x="8483600" y="3508375"/>
          <p14:tracePt t="5698" x="8491538" y="3508375"/>
          <p14:tracePt t="5700" x="8507413" y="3508375"/>
          <p14:tracePt t="5701" x="8515350" y="3508375"/>
          <p14:tracePt t="5704" x="8531225" y="3508375"/>
          <p14:tracePt t="5706" x="8540750" y="3508375"/>
          <p14:tracePt t="5707" x="8548688" y="3508375"/>
          <p14:tracePt t="5707" x="8556625" y="3508375"/>
          <p14:tracePt t="5708" x="8564563" y="3508375"/>
          <p14:tracePt t="5709" x="8572500" y="3508375"/>
          <p14:tracePt t="5711" x="8580438" y="3508375"/>
          <p14:tracePt t="5713" x="8588375" y="3508375"/>
          <p14:tracePt t="5713" x="8596313" y="3508375"/>
          <p14:tracePt t="5716" x="8612188" y="3508375"/>
          <p14:tracePt t="5718" x="8620125" y="3508375"/>
          <p14:tracePt t="5718" x="8628063" y="3508375"/>
          <p14:tracePt t="5720" x="8636000" y="3508375"/>
          <p14:tracePt t="5722" x="8643938" y="3508375"/>
          <p14:tracePt t="5723" x="8651875" y="3508375"/>
          <p14:tracePt t="5725" x="8659813" y="3508375"/>
          <p14:tracePt t="5725" x="8667750" y="3508375"/>
          <p14:tracePt t="5727" x="8675688" y="3508375"/>
          <p14:tracePt t="5729" x="8683625" y="3508375"/>
          <p14:tracePt t="5730" x="8691563" y="3508375"/>
          <p14:tracePt t="5733" x="8699500" y="3508375"/>
          <p14:tracePt t="5734" x="8707438" y="3508375"/>
          <p14:tracePt t="5737" x="8715375" y="3508375"/>
          <p14:tracePt t="5738" x="8723313" y="3508375"/>
          <p14:tracePt t="5740" x="8731250" y="3508375"/>
          <p14:tracePt t="5741" x="8739188" y="3508375"/>
          <p14:tracePt t="5744" x="8747125" y="3508375"/>
          <p14:tracePt t="5744" x="8755063" y="3508375"/>
          <p14:tracePt t="5746" x="8763000" y="3508375"/>
          <p14:tracePt t="5748" x="8770938" y="3508375"/>
          <p14:tracePt t="5751" x="8778875" y="3508375"/>
          <p14:tracePt t="5753" x="8786813" y="3508375"/>
          <p14:tracePt t="5754" x="8794750" y="3500438"/>
          <p14:tracePt t="5755" x="8802688" y="3500438"/>
          <p14:tracePt t="5757" x="8810625" y="3500438"/>
          <p14:tracePt t="5757" x="8818563" y="3500438"/>
          <p14:tracePt t="5759" x="8826500" y="3500438"/>
          <p14:tracePt t="5761" x="8834438" y="3500438"/>
          <p14:tracePt t="5764" x="8842375" y="3500438"/>
          <p14:tracePt t="5764" x="8850313" y="3500438"/>
          <p14:tracePt t="5767" x="8858250" y="3500438"/>
          <p14:tracePt t="5769" x="8866188" y="3500438"/>
          <p14:tracePt t="5771" x="8874125" y="3500438"/>
          <p14:tracePt t="5772" x="8883650" y="3500438"/>
          <p14:tracePt t="5774" x="8891588" y="3500438"/>
          <p14:tracePt t="5774" x="8891588" y="3492500"/>
          <p14:tracePt t="5775" x="8899525" y="3492500"/>
          <p14:tracePt t="5778" x="8907463" y="3492500"/>
          <p14:tracePt t="5779" x="8915400" y="3492500"/>
          <p14:tracePt t="5781" x="8923338" y="3492500"/>
          <p14:tracePt t="5784" x="8931275" y="3492500"/>
          <p14:tracePt t="5786" x="8939213" y="3492500"/>
          <p14:tracePt t="5787" x="8939213" y="3484563"/>
          <p14:tracePt t="5788" x="8947150" y="3484563"/>
          <p14:tracePt t="5789" x="8955088" y="3484563"/>
          <p14:tracePt t="5791" x="8963025" y="3484563"/>
          <p14:tracePt t="5794" x="8970963" y="3484563"/>
          <p14:tracePt t="5797" x="8978900" y="3484563"/>
          <p14:tracePt t="5797" x="8986838" y="3484563"/>
          <p14:tracePt t="5801" x="8994775" y="3484563"/>
          <p14:tracePt t="5804" x="9002713" y="3484563"/>
          <p14:tracePt t="5808" x="9010650" y="3476625"/>
          <p14:tracePt t="5809" x="9018588" y="3476625"/>
          <p14:tracePt t="5815" x="9026525" y="3476625"/>
          <p14:tracePt t="5822" x="9034463" y="3476625"/>
          <p14:tracePt t="5885" x="9042400" y="3476625"/>
          <p14:tracePt t="5893" x="9050338" y="3468688"/>
          <p14:tracePt t="5901" x="9058275" y="3468688"/>
          <p14:tracePt t="5909" x="9066213" y="3468688"/>
          <p14:tracePt t="5911" x="9066213" y="3460750"/>
          <p14:tracePt t="5917" x="9074150" y="3460750"/>
          <p14:tracePt t="5921" x="9082088" y="3452813"/>
          <p14:tracePt t="5929" x="9090025" y="3452813"/>
          <p14:tracePt t="5938" x="9097963" y="3452813"/>
          <p14:tracePt t="5942" x="9097963" y="3444875"/>
          <p14:tracePt t="5955" x="9105900" y="3444875"/>
          <p14:tracePt t="5959" x="9113838" y="3444875"/>
          <p14:tracePt t="6061" x="9121775" y="3444875"/>
          <p14:tracePt t="6066" x="9121775" y="3436938"/>
          <p14:tracePt t="6073" x="9129713" y="3436938"/>
          <p14:tracePt t="6079" x="9137650" y="3436938"/>
          <p14:tracePt t="6082" x="9145588" y="3436938"/>
          <p14:tracePt t="6087" x="9153525" y="3436938"/>
          <p14:tracePt t="6089" x="9153525" y="3429000"/>
          <p14:tracePt t="6090" x="9161463" y="3429000"/>
          <p14:tracePt t="6093" x="9169400" y="3429000"/>
          <p14:tracePt t="6096" x="9177338" y="3421063"/>
          <p14:tracePt t="6098" x="9185275" y="3421063"/>
          <p14:tracePt t="6100" x="9193213" y="3421063"/>
          <p14:tracePt t="6103" x="9201150" y="3421063"/>
          <p14:tracePt t="6105" x="9209088" y="3421063"/>
          <p14:tracePt t="6106" x="9217025" y="3413125"/>
          <p14:tracePt t="6109" x="9224963" y="3413125"/>
          <p14:tracePt t="6111" x="9234488" y="3413125"/>
          <p14:tracePt t="6113" x="9242425" y="3405188"/>
          <p14:tracePt t="6114" x="9250363" y="3405188"/>
          <p14:tracePt t="6116" x="9258300" y="3405188"/>
          <p14:tracePt t="6118" x="9266238" y="3405188"/>
          <p14:tracePt t="6120" x="9274175" y="3405188"/>
          <p14:tracePt t="6122" x="9282113" y="3397250"/>
          <p14:tracePt t="6123" x="9290050" y="3397250"/>
          <p14:tracePt t="6123" x="9297988" y="3397250"/>
          <p14:tracePt t="6124" x="9297988" y="3389313"/>
          <p14:tracePt t="6126" x="9305925" y="3389313"/>
          <p14:tracePt t="6127" x="9313863" y="3389313"/>
          <p14:tracePt t="6129" x="9321800" y="3389313"/>
          <p14:tracePt t="6129" x="9329738" y="3389313"/>
          <p14:tracePt t="6130" x="9345613" y="3389313"/>
          <p14:tracePt t="6131" x="9345613" y="3381375"/>
          <p14:tracePt t="6133" x="9353550" y="3381375"/>
          <p14:tracePt t="6135" x="9369425" y="3381375"/>
          <p14:tracePt t="6137" x="9377363" y="3381375"/>
          <p14:tracePt t="6138" x="9385300" y="3381375"/>
          <p14:tracePt t="6139" x="9393238" y="3381375"/>
          <p14:tracePt t="6140" x="9401175" y="3373438"/>
          <p14:tracePt t="6142" x="9409113" y="3373438"/>
          <p14:tracePt t="6143" x="9417050" y="3373438"/>
          <p14:tracePt t="6144" x="9424988" y="3373438"/>
          <p14:tracePt t="6145" x="9432925" y="3365500"/>
          <p14:tracePt t="6146" x="9448800" y="3365500"/>
          <p14:tracePt t="6147" x="9456738" y="3365500"/>
          <p14:tracePt t="6149" x="9464675" y="3365500"/>
          <p14:tracePt t="6149" x="9472613" y="3365500"/>
          <p14:tracePt t="6150" x="9480550" y="3365500"/>
          <p14:tracePt t="6151" x="9488488" y="3365500"/>
          <p14:tracePt t="6153" x="9496425" y="3365500"/>
          <p14:tracePt t="6154" x="9504363" y="3357563"/>
          <p14:tracePt t="6155" x="9512300" y="3357563"/>
          <p14:tracePt t="6156" x="9520238" y="3357563"/>
          <p14:tracePt t="6158" x="9536113" y="3349625"/>
          <p14:tracePt t="6159" x="9544050" y="3349625"/>
          <p14:tracePt t="6159" x="9551988" y="3349625"/>
          <p14:tracePt t="6160" x="9559925" y="3349625"/>
          <p14:tracePt t="6163" x="9575800" y="3349625"/>
          <p14:tracePt t="6163" x="9585325" y="3349625"/>
          <p14:tracePt t="6166" x="9601200" y="3349625"/>
          <p14:tracePt t="6167" x="9609138" y="3349625"/>
          <p14:tracePt t="6168" x="9617075" y="3349625"/>
          <p14:tracePt t="6170" x="9625013" y="3349625"/>
          <p14:tracePt t="6171" x="9632950" y="3349625"/>
          <p14:tracePt t="6173" x="9640888" y="3349625"/>
          <p14:tracePt t="6174" x="9648825" y="3349625"/>
          <p14:tracePt t="6175" x="9656763" y="3341688"/>
          <p14:tracePt t="6176" x="9664700" y="3341688"/>
          <p14:tracePt t="6177" x="9672638" y="3341688"/>
          <p14:tracePt t="6177" x="9680575" y="3341688"/>
          <p14:tracePt t="6179" x="9688513" y="3341688"/>
          <p14:tracePt t="6181" x="9696450" y="3341688"/>
          <p14:tracePt t="6181" x="9704388" y="3341688"/>
          <p14:tracePt t="6183" x="9712325" y="3341688"/>
          <p14:tracePt t="6184" x="9720263" y="3341688"/>
          <p14:tracePt t="6187" x="9736138" y="3341688"/>
          <p14:tracePt t="6189" x="9744075" y="3341688"/>
          <p14:tracePt t="6190" x="9752013" y="3341688"/>
          <p14:tracePt t="6191" x="9759950" y="3341688"/>
          <p14:tracePt t="6193" x="9767888" y="3341688"/>
          <p14:tracePt t="6195" x="9775825" y="3341688"/>
          <p14:tracePt t="6197" x="9783763" y="3341688"/>
          <p14:tracePt t="6197" x="9791700" y="3341688"/>
          <p14:tracePt t="6199" x="9799638" y="3341688"/>
          <p14:tracePt t="6202" x="9807575" y="3341688"/>
          <p14:tracePt t="6205" x="9815513" y="3341688"/>
          <p14:tracePt t="6206" x="9823450" y="3341688"/>
          <p14:tracePt t="6210" x="9831388" y="3341688"/>
          <p14:tracePt t="6213" x="9839325" y="3349625"/>
          <p14:tracePt t="6217" x="9847263" y="3357563"/>
          <p14:tracePt t="6220" x="9855200" y="3357563"/>
          <p14:tracePt t="6222" x="9855200" y="3365500"/>
          <p14:tracePt t="6227" x="9855200" y="3373438"/>
          <p14:tracePt t="6231" x="9855200" y="3381375"/>
          <p14:tracePt t="6607" x="9863138" y="3381375"/>
          <p14:tracePt t="6609" x="9871075" y="3381375"/>
          <p14:tracePt t="6612" x="9886950" y="3373438"/>
          <p14:tracePt t="6614" x="9894888" y="3365500"/>
          <p14:tracePt t="6616" x="9902825" y="3365500"/>
          <p14:tracePt t="6619" x="9910763" y="3357563"/>
          <p14:tracePt t="6621" x="9918700" y="3357563"/>
          <p14:tracePt t="6622" x="9918700" y="3349625"/>
          <p14:tracePt t="6624" x="9926638" y="3349625"/>
          <p14:tracePt t="6626" x="9926638" y="3341688"/>
          <p14:tracePt t="6627" x="9936163" y="3341688"/>
          <p14:tracePt t="6632" x="9936163" y="3333750"/>
          <p14:tracePt t="6633" x="9944100" y="3333750"/>
          <p14:tracePt t="6633" x="9952038" y="3333750"/>
          <p14:tracePt t="6636" x="9952038" y="3325813"/>
          <p14:tracePt t="6639" x="9959975" y="3317875"/>
          <p14:tracePt t="6643" x="9959975" y="3309938"/>
          <p14:tracePt t="6648" x="9967913" y="3309938"/>
          <p14:tracePt t="6649" x="9967913" y="3302000"/>
          <p14:tracePt t="6659" x="9967913" y="3294063"/>
          <p14:tracePt t="6665" x="9967913" y="3286125"/>
          <p14:tracePt t="6679" x="9967913" y="3278188"/>
          <p14:tracePt t="6695" x="9967913" y="3270250"/>
          <p14:tracePt t="6702" x="9975850" y="3270250"/>
          <p14:tracePt t="6722" x="9975850" y="3262313"/>
          <p14:tracePt t="6740" x="9975850" y="3252788"/>
          <p14:tracePt t="6750" x="9983788" y="3252788"/>
          <p14:tracePt t="6775" x="9983788" y="3244850"/>
          <p14:tracePt t="6809" x="9991725" y="3244850"/>
          <p14:tracePt t="6899" x="9983788" y="3244850"/>
          <p14:tracePt t="6929" x="9975850" y="3244850"/>
          <p14:tracePt t="6943" x="9967913" y="3244850"/>
          <p14:tracePt t="6951" x="9959975" y="3244850"/>
          <p14:tracePt t="6956" x="9959975" y="3252788"/>
          <p14:tracePt t="6957" x="9952038" y="3252788"/>
          <p14:tracePt t="6960" x="9944100" y="3252788"/>
          <p14:tracePt t="6964" x="9944100" y="3262313"/>
          <p14:tracePt t="6965" x="9936163" y="3262313"/>
          <p14:tracePt t="6967" x="9926638" y="3262313"/>
          <p14:tracePt t="6973" x="9910763" y="3270250"/>
          <p14:tracePt t="6974" x="9902825" y="3270250"/>
          <p14:tracePt t="6976" x="9894888" y="3270250"/>
          <p14:tracePt t="6978" x="9886950" y="3270250"/>
          <p14:tracePt t="6978" x="9879013" y="3270250"/>
          <p14:tracePt t="6979" x="9879013" y="3278188"/>
          <p14:tracePt t="6980" x="9871075" y="3278188"/>
          <p14:tracePt t="6981" x="9863138" y="3278188"/>
          <p14:tracePt t="6983" x="9855200" y="3278188"/>
          <p14:tracePt t="6985" x="9847263" y="3278188"/>
          <p14:tracePt t="6986" x="9839325" y="3286125"/>
          <p14:tracePt t="6988" x="9823450" y="3286125"/>
          <p14:tracePt t="6990" x="9815513" y="3294063"/>
          <p14:tracePt t="6991" x="9807575" y="3294063"/>
          <p14:tracePt t="6992" x="9799638" y="3294063"/>
          <p14:tracePt t="6993" x="9791700" y="3294063"/>
          <p14:tracePt t="6994" x="9783763" y="3302000"/>
          <p14:tracePt t="6994" x="9775825" y="3302000"/>
          <p14:tracePt t="6996" x="9767888" y="3302000"/>
          <p14:tracePt t="6997" x="9759950" y="3302000"/>
          <p14:tracePt t="6998" x="9752013" y="3302000"/>
          <p14:tracePt t="6999" x="9744075" y="3302000"/>
          <p14:tracePt t="7000" x="9736138" y="3309938"/>
          <p14:tracePt t="7001" x="9728200" y="3309938"/>
          <p14:tracePt t="7002" x="9720263" y="3309938"/>
          <p14:tracePt t="7003" x="9704388" y="3317875"/>
          <p14:tracePt t="7005" x="9696450" y="3317875"/>
          <p14:tracePt t="7007" x="9672638" y="3325813"/>
          <p14:tracePt t="7009" x="9656763" y="3325813"/>
          <p14:tracePt t="7010" x="9648825" y="3325813"/>
          <p14:tracePt t="7011" x="9632950" y="3325813"/>
          <p14:tracePt t="7012" x="9625013" y="3325813"/>
          <p14:tracePt t="7013" x="9617075" y="3325813"/>
          <p14:tracePt t="7014" x="9609138" y="3325813"/>
          <p14:tracePt t="7015" x="9601200" y="3333750"/>
          <p14:tracePt t="7016" x="9585325" y="3333750"/>
          <p14:tracePt t="7017" x="9575800" y="3333750"/>
          <p14:tracePt t="7018" x="9567863" y="3333750"/>
          <p14:tracePt t="7019" x="9559925" y="3333750"/>
          <p14:tracePt t="7019" x="9544050" y="3333750"/>
          <p14:tracePt t="7022" x="9528175" y="3333750"/>
          <p14:tracePt t="7023" x="9504363" y="3341688"/>
          <p14:tracePt t="7024" x="9496425" y="3341688"/>
          <p14:tracePt t="7026" x="9480550" y="3341688"/>
          <p14:tracePt t="7026" x="9464675" y="3349625"/>
          <p14:tracePt t="7027" x="9456738" y="3349625"/>
          <p14:tracePt t="7029" x="9440863" y="3349625"/>
          <p14:tracePt t="7030" x="9424988" y="3357563"/>
          <p14:tracePt t="7030" x="9409113" y="3357563"/>
          <p14:tracePt t="7031" x="9401175" y="3357563"/>
          <p14:tracePt t="7033" x="9385300" y="3357563"/>
          <p14:tracePt t="7033" x="9377363" y="3357563"/>
          <p14:tracePt t="7034" x="9345613" y="3365500"/>
          <p14:tracePt t="7036" x="9329738" y="3365500"/>
          <p14:tracePt t="7037" x="9313863" y="3365500"/>
          <p14:tracePt t="7038" x="9297988" y="3373438"/>
          <p14:tracePt t="7039" x="9290050" y="3373438"/>
          <p14:tracePt t="7040" x="9274175" y="3373438"/>
          <p14:tracePt t="7041" x="9258300" y="3373438"/>
          <p14:tracePt t="7041" x="9242425" y="3373438"/>
          <p14:tracePt t="7043" x="9224963" y="3373438"/>
          <p14:tracePt t="7044" x="9209088" y="3381375"/>
          <p14:tracePt t="7045" x="9193213" y="3381375"/>
          <p14:tracePt t="7046" x="9169400" y="3389313"/>
          <p14:tracePt t="7047" x="9153525" y="3389313"/>
          <p14:tracePt t="7048" x="9137650" y="3397250"/>
          <p14:tracePt t="7049" x="9129713" y="3397250"/>
          <p14:tracePt t="7050" x="9121775" y="3397250"/>
          <p14:tracePt t="7051" x="9090025" y="3397250"/>
          <p14:tracePt t="7051" x="9082088" y="3397250"/>
          <p14:tracePt t="7053" x="9058275" y="3405188"/>
          <p14:tracePt t="7053" x="9050338" y="3405188"/>
          <p14:tracePt t="7055" x="9026525" y="3405188"/>
          <p14:tracePt t="7056" x="8994775" y="3413125"/>
          <p14:tracePt t="7057" x="8978900" y="3413125"/>
          <p14:tracePt t="7058" x="8955088" y="3421063"/>
          <p14:tracePt t="7059" x="8939213" y="3421063"/>
          <p14:tracePt t="7059" x="8931275" y="3421063"/>
          <p14:tracePt t="7060" x="8907463" y="3429000"/>
          <p14:tracePt t="7061" x="8891588" y="3429000"/>
          <p14:tracePt t="7063" x="8874125" y="3429000"/>
          <p14:tracePt t="7064" x="8858250" y="3429000"/>
          <p14:tracePt t="7064" x="8842375" y="3429000"/>
          <p14:tracePt t="7065" x="8826500" y="3436938"/>
          <p14:tracePt t="7066" x="8794750" y="3436938"/>
          <p14:tracePt t="7067" x="8778875" y="3436938"/>
          <p14:tracePt t="7068" x="8755063" y="3436938"/>
          <p14:tracePt t="7069" x="8739188" y="3444875"/>
          <p14:tracePt t="7071" x="8723313" y="3444875"/>
          <p14:tracePt t="7072" x="8707438" y="3444875"/>
          <p14:tracePt t="7074" x="8667750" y="3444875"/>
          <p14:tracePt t="7075" x="8659813" y="3444875"/>
          <p14:tracePt t="7075" x="8643938" y="3444875"/>
          <p14:tracePt t="7077" x="8596313" y="3452813"/>
          <p14:tracePt t="7077" x="8588375" y="3452813"/>
          <p14:tracePt t="7078" x="8572500" y="3452813"/>
          <p14:tracePt t="7079" x="8548688" y="3460750"/>
          <p14:tracePt t="7080" x="8531225" y="3460750"/>
          <p14:tracePt t="7082" x="8523288" y="3460750"/>
          <p14:tracePt t="7083" x="8499475" y="3460750"/>
          <p14:tracePt t="7083" x="8483600" y="3468688"/>
          <p14:tracePt t="7084" x="8451850" y="3468688"/>
          <p14:tracePt t="7085" x="8428038" y="3468688"/>
          <p14:tracePt t="7086" x="8412163" y="3468688"/>
          <p14:tracePt t="7088" x="8396288" y="3476625"/>
          <p14:tracePt t="7089" x="8388350" y="3476625"/>
          <p14:tracePt t="7090" x="8380413" y="3476625"/>
          <p14:tracePt t="7091" x="8356600" y="3476625"/>
          <p14:tracePt t="7091" x="8332788" y="3476625"/>
          <p14:tracePt t="7093" x="8316913" y="3476625"/>
          <p14:tracePt t="7093" x="8301038" y="3476625"/>
          <p14:tracePt t="7095" x="8285163" y="3476625"/>
          <p14:tracePt t="7096" x="8269288" y="3476625"/>
          <p14:tracePt t="7097" x="8261350" y="3476625"/>
          <p14:tracePt t="7098" x="8237538" y="3484563"/>
          <p14:tracePt t="7099" x="8221663" y="3484563"/>
          <p14:tracePt t="7100" x="8205788" y="3484563"/>
          <p14:tracePt t="7100" x="8189913" y="3484563"/>
          <p14:tracePt t="7101" x="8172450" y="3492500"/>
          <p14:tracePt t="7103" x="8164513" y="3492500"/>
          <p14:tracePt t="7103" x="8140700" y="3492500"/>
          <p14:tracePt t="7105" x="8124825" y="3492500"/>
          <p14:tracePt t="7106" x="8108950" y="3492500"/>
          <p14:tracePt t="7107" x="8085138" y="3492500"/>
          <p14:tracePt t="7107" x="8061325" y="3500438"/>
          <p14:tracePt t="7108" x="8053388" y="3500438"/>
          <p14:tracePt t="7109" x="8037513" y="3500438"/>
          <p14:tracePt t="7110" x="8021638" y="3500438"/>
          <p14:tracePt t="7111" x="8013700" y="3500438"/>
          <p14:tracePt t="7113" x="7997825" y="3500438"/>
          <p14:tracePt t="7114" x="7989888" y="3500438"/>
          <p14:tracePt t="7114" x="7966075" y="3500438"/>
          <p14:tracePt t="7116" x="7958138" y="3500438"/>
          <p14:tracePt t="7117" x="7942263" y="3508375"/>
          <p14:tracePt t="7117" x="7934325" y="3508375"/>
          <p14:tracePt t="7119" x="7918450" y="3508375"/>
          <p14:tracePt t="7120" x="7902575" y="3508375"/>
          <p14:tracePt t="7122" x="7886700" y="3516313"/>
          <p14:tracePt t="7123" x="7862888" y="3516313"/>
          <p14:tracePt t="7123" x="7854950" y="3516313"/>
          <p14:tracePt t="7124" x="7847013" y="3516313"/>
          <p14:tracePt t="7125" x="7829550" y="3516313"/>
          <p14:tracePt t="7126" x="7813675" y="3516313"/>
          <p14:tracePt t="7127" x="7797800" y="3516313"/>
          <p14:tracePt t="7129" x="7789863" y="3516313"/>
          <p14:tracePt t="7130" x="7781925" y="3524250"/>
          <p14:tracePt t="7130" x="7766050" y="3524250"/>
          <p14:tracePt t="7131" x="7750175" y="3524250"/>
          <p14:tracePt t="7133" x="7742238" y="3524250"/>
          <p14:tracePt t="7133" x="7734300" y="3524250"/>
          <p14:tracePt t="7135" x="7726363" y="3524250"/>
          <p14:tracePt t="7136" x="7718425" y="3532188"/>
          <p14:tracePt t="7136" x="7710488" y="3532188"/>
          <p14:tracePt t="7138" x="7694613" y="3532188"/>
          <p14:tracePt t="7139" x="7686675" y="3532188"/>
          <p14:tracePt t="7140" x="7678738" y="3532188"/>
          <p14:tracePt t="7140" x="7654925" y="3532188"/>
          <p14:tracePt t="7141" x="7639050" y="3532188"/>
          <p14:tracePt t="7143" x="7631113" y="3532188"/>
          <p14:tracePt t="7143" x="7623175" y="3532188"/>
          <p14:tracePt t="7144" x="7607300" y="3540125"/>
          <p14:tracePt t="7146" x="7599363" y="3540125"/>
          <p14:tracePt t="7147" x="7583488" y="3540125"/>
          <p14:tracePt t="7150" x="7575550" y="3548063"/>
          <p14:tracePt t="7150" x="7567613" y="3548063"/>
          <p14:tracePt t="7151" x="7559675" y="3548063"/>
          <p14:tracePt t="7153" x="7543800" y="3548063"/>
          <p14:tracePt t="7155" x="7535863" y="3548063"/>
          <p14:tracePt t="7156" x="7519988" y="3548063"/>
          <p14:tracePt t="7158" x="7512050" y="3548063"/>
          <p14:tracePt t="7158" x="7504113" y="3556000"/>
          <p14:tracePt t="7159" x="7496175" y="3556000"/>
          <p14:tracePt t="7160" x="7486650" y="3556000"/>
          <p14:tracePt t="7161" x="7478713" y="3556000"/>
          <p14:tracePt t="7163" x="7470775" y="3556000"/>
          <p14:tracePt t="7165" x="7462838" y="3556000"/>
          <p14:tracePt t="7166" x="7454900" y="3556000"/>
          <p14:tracePt t="7168" x="7439025" y="3563938"/>
          <p14:tracePt t="7169" x="7431088" y="3563938"/>
          <p14:tracePt t="7172" x="7415213" y="3571875"/>
          <p14:tracePt t="7174" x="7407275" y="3571875"/>
          <p14:tracePt t="7176" x="7399338" y="3571875"/>
          <p14:tracePt t="7177" x="7391400" y="3571875"/>
          <p14:tracePt t="7178" x="7383463" y="3571875"/>
          <p14:tracePt t="7180" x="7375525" y="3571875"/>
          <p14:tracePt t="7182" x="7367588" y="3571875"/>
          <p14:tracePt t="7183" x="7359650" y="3579813"/>
          <p14:tracePt t="7184" x="7351713" y="3579813"/>
          <p14:tracePt t="7186" x="7343775" y="3579813"/>
          <p14:tracePt t="7189" x="7335838" y="3579813"/>
          <p14:tracePt t="7190" x="7327900" y="3579813"/>
          <p14:tracePt t="7191" x="7319963" y="3579813"/>
          <p14:tracePt t="7194" x="7312025" y="3587750"/>
          <p14:tracePt t="7195" x="7304088" y="3587750"/>
          <p14:tracePt t="7198" x="7296150" y="3587750"/>
          <p14:tracePt t="7199" x="7288213" y="3587750"/>
          <p14:tracePt t="7203" x="7280275" y="3587750"/>
          <p14:tracePt t="7206" x="7272338" y="3595688"/>
          <p14:tracePt t="7208" x="7264400" y="3595688"/>
          <p14:tracePt t="7211" x="7256463" y="3595688"/>
          <p14:tracePt t="7214" x="7248525" y="3605213"/>
          <p14:tracePt t="7218" x="7240588" y="3605213"/>
          <p14:tracePt t="7220" x="7232650" y="3605213"/>
          <p14:tracePt t="7225" x="7224713" y="3605213"/>
          <p14:tracePt t="7228" x="7224713" y="3613150"/>
          <p14:tracePt t="7229" x="7216775" y="3613150"/>
          <p14:tracePt t="7235" x="7208838" y="3613150"/>
          <p14:tracePt t="7238" x="7200900" y="3613150"/>
          <p14:tracePt t="7245" x="7192963" y="3613150"/>
          <p14:tracePt t="7253" x="7185025" y="3613150"/>
          <p14:tracePt t="7260" x="7185025" y="3621088"/>
          <p14:tracePt t="7263" x="7177088" y="3621088"/>
          <p14:tracePt t="7277" x="7169150" y="3621088"/>
          <p14:tracePt t="7538" x="7177088" y="3621088"/>
          <p14:tracePt t="7615" x="7185025" y="3621088"/>
          <p14:tracePt t="7636" x="7192963" y="3621088"/>
          <p14:tracePt t="7957" x="7200900" y="3621088"/>
          <p14:tracePt t="7965" x="7208838" y="3621088"/>
          <p14:tracePt t="8007" x="7216775" y="3621088"/>
          <p14:tracePt t="8064" x="7224713" y="3621088"/>
          <p14:tracePt t="8084" x="7232650" y="3621088"/>
          <p14:tracePt t="8090" x="7240588" y="3621088"/>
          <p14:tracePt t="8101" x="7248525" y="3621088"/>
          <p14:tracePt t="8103" x="7248525" y="3629025"/>
          <p14:tracePt t="8110" x="7248525" y="3636963"/>
          <p14:tracePt t="8113" x="7256463" y="3636963"/>
          <p14:tracePt t="8123" x="7256463" y="3644900"/>
          <p14:tracePt t="8125" x="7264400" y="3644900"/>
          <p14:tracePt t="8131" x="7272338" y="3644900"/>
          <p14:tracePt t="8135" x="7272338" y="3652838"/>
          <p14:tracePt t="8140" x="7280275" y="3652838"/>
          <p14:tracePt t="8145" x="7280275" y="3660775"/>
          <p14:tracePt t="8147" x="7288213" y="3660775"/>
          <p14:tracePt t="8149" x="7288213" y="3668713"/>
          <p14:tracePt t="8153" x="7296150" y="3668713"/>
          <p14:tracePt t="8157" x="7296150" y="3676650"/>
          <p14:tracePt t="8158" x="7304088" y="3676650"/>
          <p14:tracePt t="8160" x="7312025" y="3676650"/>
          <p14:tracePt t="8164" x="7319963" y="3676650"/>
          <p14:tracePt t="8165" x="7319963" y="3684588"/>
          <p14:tracePt t="8168" x="7327900" y="3684588"/>
          <p14:tracePt t="8170" x="7335838" y="3684588"/>
          <p14:tracePt t="8171" x="7343775" y="3684588"/>
          <p14:tracePt t="8173" x="7343775" y="3692525"/>
          <p14:tracePt t="8175" x="7351713" y="3692525"/>
          <p14:tracePt t="8177" x="7359650" y="3700463"/>
          <p14:tracePt t="8178" x="7367588" y="3700463"/>
          <p14:tracePt t="8180" x="7375525" y="3700463"/>
          <p14:tracePt t="8183" x="7383463" y="3700463"/>
          <p14:tracePt t="8184" x="7383463" y="3708400"/>
          <p14:tracePt t="8185" x="7391400" y="3708400"/>
          <p14:tracePt t="8185" x="7399338" y="3708400"/>
          <p14:tracePt t="8188" x="7407275" y="3708400"/>
          <p14:tracePt t="8190" x="7415213" y="3708400"/>
          <p14:tracePt t="8192" x="7423150" y="3716338"/>
          <p14:tracePt t="8194" x="7431088" y="3716338"/>
          <p14:tracePt t="8196" x="7439025" y="3716338"/>
          <p14:tracePt t="8198" x="7446963" y="3716338"/>
          <p14:tracePt t="8198" x="7446963" y="3724275"/>
          <p14:tracePt t="8199" x="7462838" y="3724275"/>
          <p14:tracePt t="8202" x="7470775" y="3724275"/>
          <p14:tracePt t="8203" x="7470775" y="3732213"/>
          <p14:tracePt t="8205" x="7478713" y="3732213"/>
          <p14:tracePt t="8206" x="7486650" y="3732213"/>
          <p14:tracePt t="8208" x="7496175" y="3732213"/>
          <p14:tracePt t="8209" x="7504113" y="3732213"/>
          <p14:tracePt t="8211" x="7512050" y="3740150"/>
          <p14:tracePt t="8213" x="7527925" y="3740150"/>
          <p14:tracePt t="8214" x="7527925" y="3748088"/>
          <p14:tracePt t="8214" x="7535863" y="3748088"/>
          <p14:tracePt t="8217" x="7543800" y="3748088"/>
          <p14:tracePt t="8217" x="7551738" y="3748088"/>
          <p14:tracePt t="8220" x="7559675" y="3748088"/>
          <p14:tracePt t="8222" x="7575550" y="3756025"/>
          <p14:tracePt t="8224" x="7583488" y="3756025"/>
          <p14:tracePt t="8226" x="7591425" y="3756025"/>
          <p14:tracePt t="8227" x="7599363" y="3756025"/>
          <p14:tracePt t="8228" x="7607300" y="3756025"/>
          <p14:tracePt t="8230" x="7615238" y="3763963"/>
          <p14:tracePt t="8232" x="7631113" y="3763963"/>
          <p14:tracePt t="8234" x="7639050" y="3763963"/>
          <p14:tracePt t="8235" x="7646988" y="3763963"/>
          <p14:tracePt t="8236" x="7654925" y="3763963"/>
          <p14:tracePt t="8237" x="7662863" y="3763963"/>
          <p14:tracePt t="8238" x="7662863" y="3771900"/>
          <p14:tracePt t="8239" x="7678738" y="3771900"/>
          <p14:tracePt t="8240" x="7694613" y="3779838"/>
          <p14:tracePt t="8242" x="7702550" y="3779838"/>
          <p14:tracePt t="8243" x="7710488" y="3779838"/>
          <p14:tracePt t="8244" x="7718425" y="3779838"/>
          <p14:tracePt t="8245" x="7726363" y="3779838"/>
          <p14:tracePt t="8245" x="7734300" y="3779838"/>
          <p14:tracePt t="8246" x="7742238" y="3779838"/>
          <p14:tracePt t="8248" x="7750175" y="3787775"/>
          <p14:tracePt t="8250" x="7766050" y="3787775"/>
          <p14:tracePt t="8252" x="7773988" y="3787775"/>
          <p14:tracePt t="8253" x="7789863" y="3795713"/>
          <p14:tracePt t="8254" x="7797800" y="3795713"/>
          <p14:tracePt t="8255" x="7805738" y="3795713"/>
          <p14:tracePt t="8256" x="7813675" y="3795713"/>
          <p14:tracePt t="8257" x="7821613" y="3795713"/>
          <p14:tracePt t="8258" x="7829550" y="3795713"/>
          <p14:tracePt t="8259" x="7847013" y="3795713"/>
          <p14:tracePt t="8260" x="7854950" y="3795713"/>
          <p14:tracePt t="8260" x="7862888" y="3803650"/>
          <p14:tracePt t="8262" x="7870825" y="3803650"/>
          <p14:tracePt t="8263" x="7878763" y="3803650"/>
          <p14:tracePt t="8264" x="7886700" y="3803650"/>
          <p14:tracePt t="8265" x="7902575" y="3803650"/>
          <p14:tracePt t="8266" x="7926388" y="3811588"/>
          <p14:tracePt t="8266" x="7934325" y="3811588"/>
          <p14:tracePt t="8267" x="7942263" y="3811588"/>
          <p14:tracePt t="8269" x="7958138" y="3811588"/>
          <p14:tracePt t="8271" x="7966075" y="3811588"/>
          <p14:tracePt t="8272" x="7981950" y="3811588"/>
          <p14:tracePt t="8273" x="7989888" y="3811588"/>
          <p14:tracePt t="8274" x="7997825" y="3819525"/>
          <p14:tracePt t="8275" x="8013700" y="3819525"/>
          <p14:tracePt t="8276" x="8021638" y="3819525"/>
          <p14:tracePt t="8277" x="8029575" y="3819525"/>
          <p14:tracePt t="8278" x="8037513" y="3819525"/>
          <p14:tracePt t="8279" x="8053388" y="3819525"/>
          <p14:tracePt t="8280" x="8061325" y="3827463"/>
          <p14:tracePt t="8281" x="8069263" y="3827463"/>
          <p14:tracePt t="8282" x="8085138" y="3827463"/>
          <p14:tracePt t="8283" x="8101013" y="3827463"/>
          <p14:tracePt t="8284" x="8108950" y="3827463"/>
          <p14:tracePt t="8285" x="8116888" y="3827463"/>
          <p14:tracePt t="8286" x="8132763" y="3827463"/>
          <p14:tracePt t="8287" x="8140700" y="3827463"/>
          <p14:tracePt t="8288" x="8148638" y="3827463"/>
          <p14:tracePt t="8289" x="8164513" y="3835400"/>
          <p14:tracePt t="8291" x="8172450" y="3835400"/>
          <p14:tracePt t="8291" x="8180388" y="3835400"/>
          <p14:tracePt t="8292" x="8189913" y="3835400"/>
          <p14:tracePt t="8293" x="8213725" y="3835400"/>
          <p14:tracePt t="8294" x="8221663" y="3835400"/>
          <p14:tracePt t="8295" x="8229600" y="3843338"/>
          <p14:tracePt t="8296" x="8245475" y="3843338"/>
          <p14:tracePt t="8297" x="8261350" y="3843338"/>
          <p14:tracePt t="8298" x="8277225" y="3843338"/>
          <p14:tracePt t="8299" x="8285163" y="3843338"/>
          <p14:tracePt t="8300" x="8293100" y="3843338"/>
          <p14:tracePt t="8301" x="8308975" y="3843338"/>
          <p14:tracePt t="8302" x="8324850" y="3843338"/>
          <p14:tracePt t="8304" x="8340725" y="3843338"/>
          <p14:tracePt t="8305" x="8356600" y="3843338"/>
          <p14:tracePt t="8306" x="8372475" y="3843338"/>
          <p14:tracePt t="8307" x="8380413" y="3843338"/>
          <p14:tracePt t="8308" x="8396288" y="3843338"/>
          <p14:tracePt t="8309" x="8404225" y="3843338"/>
          <p14:tracePt t="8310" x="8420100" y="3851275"/>
          <p14:tracePt t="8311" x="8435975" y="3851275"/>
          <p14:tracePt t="8312" x="8451850" y="3851275"/>
          <p14:tracePt t="8313" x="8459788" y="3851275"/>
          <p14:tracePt t="8314" x="8475663" y="3851275"/>
          <p14:tracePt t="8314" x="8491538" y="3851275"/>
          <p14:tracePt t="8316" x="8507413" y="3851275"/>
          <p14:tracePt t="8317" x="8515350" y="3851275"/>
          <p14:tracePt t="8318" x="8531225" y="3851275"/>
          <p14:tracePt t="8318" x="8548688" y="3851275"/>
          <p14:tracePt t="8319" x="8556625" y="3851275"/>
          <p14:tracePt t="8320" x="8572500" y="3851275"/>
          <p14:tracePt t="8322" x="8588375" y="3851275"/>
          <p14:tracePt t="8323" x="8612188" y="3851275"/>
          <p14:tracePt t="8325" x="8643938" y="3851275"/>
          <p14:tracePt t="8326" x="8659813" y="3859213"/>
          <p14:tracePt t="8326" x="8675688" y="3859213"/>
          <p14:tracePt t="8329" x="8691563" y="3859213"/>
          <p14:tracePt t="8329" x="8715375" y="3859213"/>
          <p14:tracePt t="8331" x="8731250" y="3859213"/>
          <p14:tracePt t="8332" x="8755063" y="3859213"/>
          <p14:tracePt t="8333" x="8770938" y="3859213"/>
          <p14:tracePt t="8334" x="8786813" y="3859213"/>
          <p14:tracePt t="8334" x="8802688" y="3859213"/>
          <p14:tracePt t="8335" x="8810625" y="3859213"/>
          <p14:tracePt t="8337" x="8826500" y="3859213"/>
          <p14:tracePt t="8338" x="8842375" y="3859213"/>
          <p14:tracePt t="8339" x="8850313" y="3859213"/>
          <p14:tracePt t="8341" x="8866188" y="3859213"/>
          <p14:tracePt t="8341" x="8899525" y="3859213"/>
          <p14:tracePt t="8342" x="8907463" y="3859213"/>
          <p14:tracePt t="8343" x="8931275" y="3859213"/>
          <p14:tracePt t="8343" x="8947150" y="3859213"/>
          <p14:tracePt t="8344" x="8963025" y="3859213"/>
          <p14:tracePt t="8347" x="8978900" y="3859213"/>
          <p14:tracePt t="8348" x="8994775" y="3859213"/>
          <p14:tracePt t="8348" x="9018588" y="3859213"/>
          <p14:tracePt t="8349" x="9042400" y="3859213"/>
          <p14:tracePt t="8351" x="9058275" y="3859213"/>
          <p14:tracePt t="8352" x="9074150" y="3859213"/>
          <p14:tracePt t="8353" x="9090025" y="3859213"/>
          <p14:tracePt t="8354" x="9097963" y="3859213"/>
          <p14:tracePt t="8355" x="9113838" y="3859213"/>
          <p14:tracePt t="8356" x="9129713" y="3859213"/>
          <p14:tracePt t="8357" x="9145588" y="3859213"/>
          <p14:tracePt t="8358" x="9153525" y="3859213"/>
          <p14:tracePt t="8359" x="9177338" y="3859213"/>
          <p14:tracePt t="8360" x="9185275" y="3859213"/>
          <p14:tracePt t="8360" x="9201150" y="3859213"/>
          <p14:tracePt t="8361" x="9217025" y="3859213"/>
          <p14:tracePt t="8363" x="9234488" y="3859213"/>
          <p14:tracePt t="8364" x="9250363" y="3859213"/>
          <p14:tracePt t="8364" x="9266238" y="3859213"/>
          <p14:tracePt t="8366" x="9282113" y="3859213"/>
          <p14:tracePt t="8367" x="9305925" y="3859213"/>
          <p14:tracePt t="8368" x="9321800" y="3859213"/>
          <p14:tracePt t="8369" x="9329738" y="3859213"/>
          <p14:tracePt t="8370" x="9345613" y="3859213"/>
          <p14:tracePt t="8371" x="9361488" y="3859213"/>
          <p14:tracePt t="8372" x="9377363" y="3851275"/>
          <p14:tracePt t="8373" x="9393238" y="3851275"/>
          <p14:tracePt t="8374" x="9417050" y="3851275"/>
          <p14:tracePt t="8375" x="9424988" y="3851275"/>
          <p14:tracePt t="8376" x="9440863" y="3851275"/>
          <p14:tracePt t="8377" x="9456738" y="3851275"/>
          <p14:tracePt t="8378" x="9472613" y="3851275"/>
          <p14:tracePt t="8379" x="9488488" y="3851275"/>
          <p14:tracePt t="8379" x="9496425" y="3851275"/>
          <p14:tracePt t="8380" x="9512300" y="3851275"/>
          <p14:tracePt t="8381" x="9520238" y="3851275"/>
          <p14:tracePt t="8383" x="9544050" y="3851275"/>
          <p14:tracePt t="8384" x="9551988" y="3851275"/>
          <p14:tracePt t="8385" x="9559925" y="3851275"/>
          <p14:tracePt t="8386" x="9575800" y="3843338"/>
          <p14:tracePt t="8387" x="9593263" y="3843338"/>
          <p14:tracePt t="8387" x="9609138" y="3843338"/>
          <p14:tracePt t="8389" x="9625013" y="3843338"/>
          <p14:tracePt t="8390" x="9632950" y="3835400"/>
          <p14:tracePt t="8391" x="9648825" y="3835400"/>
          <p14:tracePt t="8392" x="9664700" y="3835400"/>
          <p14:tracePt t="8393" x="9672638" y="3835400"/>
          <p14:tracePt t="8394" x="9688513" y="3835400"/>
          <p14:tracePt t="8395" x="9696450" y="3835400"/>
          <p14:tracePt t="8396" x="9712325" y="3835400"/>
          <p14:tracePt t="8397" x="9720263" y="3835400"/>
          <p14:tracePt t="8397" x="9728200" y="3835400"/>
          <p14:tracePt t="8398" x="9744075" y="3827463"/>
          <p14:tracePt t="8400" x="9759950" y="3827463"/>
          <p14:tracePt t="8402" x="9775825" y="3827463"/>
          <p14:tracePt t="8403" x="9791700" y="3827463"/>
          <p14:tracePt t="8404" x="9799638" y="3827463"/>
          <p14:tracePt t="8404" x="9807575" y="3827463"/>
          <p14:tracePt t="8406" x="9823450" y="3819525"/>
          <p14:tracePt t="8407" x="9839325" y="3819525"/>
          <p14:tracePt t="8408" x="9847263" y="3819525"/>
          <p14:tracePt t="8409" x="9855200" y="3819525"/>
          <p14:tracePt t="8410" x="9871075" y="3819525"/>
          <p14:tracePt t="8410" x="9879013" y="3819525"/>
          <p14:tracePt t="8411" x="9886950" y="3819525"/>
          <p14:tracePt t="8413" x="9894888" y="3819525"/>
          <p14:tracePt t="8414" x="9902825" y="3819525"/>
          <p14:tracePt t="8415" x="9910763" y="3819525"/>
          <p14:tracePt t="8416" x="9918700" y="3819525"/>
          <p14:tracePt t="8417" x="9926638" y="3819525"/>
          <p14:tracePt t="8417" x="9936163" y="3819525"/>
          <p14:tracePt t="8418" x="9944100" y="3819525"/>
          <p14:tracePt t="8420" x="9959975" y="3819525"/>
          <p14:tracePt t="8422" x="9967913" y="3811588"/>
          <p14:tracePt t="8423" x="9975850" y="3811588"/>
          <p14:tracePt t="8424" x="9983788" y="3811588"/>
          <p14:tracePt t="8426" x="9991725" y="3811588"/>
          <p14:tracePt t="8427" x="9999663" y="3811588"/>
          <p14:tracePt t="8427" x="10007600" y="3811588"/>
          <p14:tracePt t="8430" x="10015538" y="3811588"/>
          <p14:tracePt t="8432" x="10023475" y="3803650"/>
          <p14:tracePt t="8433" x="10031413" y="3803650"/>
          <p14:tracePt t="8435" x="10039350" y="3803650"/>
          <p14:tracePt t="8437" x="10055225" y="3803650"/>
          <p14:tracePt t="8440" x="10063163" y="3803650"/>
          <p14:tracePt t="8442" x="10071100" y="3803650"/>
          <p14:tracePt t="8445" x="10079038" y="3803650"/>
          <p14:tracePt t="8447" x="10086975" y="3803650"/>
          <p14:tracePt t="8452" x="10094913" y="3803650"/>
          <p14:tracePt t="8453" x="10094913" y="3795713"/>
          <p14:tracePt t="8458" x="10102850" y="3795713"/>
          <p14:tracePt t="8539" x="10110788" y="3795713"/>
          <p14:tracePt t="8543" x="10110788" y="3787775"/>
          <p14:tracePt t="8551" x="10110788" y="3779838"/>
          <p14:tracePt t="8567" x="10110788" y="3771900"/>
          <p14:tracePt t="8582" x="10118725" y="3771900"/>
          <p14:tracePt t="8586" x="10118725" y="3763963"/>
          <p14:tracePt t="8723" x="10118725" y="3756025"/>
          <p14:tracePt t="8727" x="10110788" y="3756025"/>
          <p14:tracePt t="8818" x="10102850" y="3756025"/>
          <p14:tracePt t="8827" x="10102850" y="3748088"/>
          <p14:tracePt t="8841" x="10102850" y="3740150"/>
          <p14:tracePt t="8855" x="10102850" y="3732213"/>
          <p14:tracePt t="8868" x="10102850" y="3724275"/>
          <p14:tracePt t="8869" x="10094913" y="3724275"/>
          <p14:tracePt t="8879" x="10094913" y="3716338"/>
          <p14:tracePt t="8885" x="10094913" y="3708400"/>
          <p14:tracePt t="8898" x="10094913" y="3700463"/>
          <p14:tracePt t="8923" x="10094913" y="3692525"/>
          <p14:tracePt t="9352" x="10086975" y="3692525"/>
          <p14:tracePt t="9355" x="10086975" y="3684588"/>
          <p14:tracePt t="9360" x="10079038" y="3676650"/>
          <p14:tracePt t="9369" x="10079038" y="3668713"/>
          <p14:tracePt t="9392" x="10079038" y="3660775"/>
          <p14:tracePt t="9393" x="10071100" y="3660775"/>
          <p14:tracePt t="9411" x="10071100" y="3652838"/>
          <p14:tracePt t="9424" x="10071100" y="3644900"/>
          <p14:tracePt t="9437" x="10063163" y="3644900"/>
          <p14:tracePt t="9451" x="10063163" y="3636963"/>
          <p14:tracePt t="9473" x="10063163" y="3629025"/>
          <p14:tracePt t="9485" x="10055225" y="3629025"/>
          <p14:tracePt t="10398" x="10047288" y="3629025"/>
          <p14:tracePt t="10401" x="10047288" y="3621088"/>
          <p14:tracePt t="10414" x="10047288" y="3613150"/>
          <p14:tracePt t="10672" x="10039350" y="3613150"/>
          <p14:tracePt t="10687" x="10031413" y="3613150"/>
          <p14:tracePt t="10703" x="10023475" y="3613150"/>
          <p14:tracePt t="10709" x="10015538" y="3613150"/>
          <p14:tracePt t="10718" x="10007600" y="3613150"/>
          <p14:tracePt t="10729" x="9999663" y="3613150"/>
          <p14:tracePt t="10740" x="9991725" y="3613150"/>
          <p14:tracePt t="10746" x="9983788" y="3613150"/>
          <p14:tracePt t="10762" x="9975850" y="3613150"/>
          <p14:tracePt t="10790" x="9967913" y="3613150"/>
          <p14:tracePt t="10811" x="9959975" y="3613150"/>
          <p14:tracePt t="10823" x="9952038" y="3613150"/>
          <p14:tracePt t="10839" x="9944100" y="3613150"/>
          <p14:tracePt t="10847" x="9944100" y="3605213"/>
          <p14:tracePt t="10855" x="9936163" y="3605213"/>
          <p14:tracePt t="10876" x="9926638" y="3605213"/>
          <p14:tracePt t="10945" x="9918700" y="3605213"/>
          <p14:tracePt t="10956" x="9910763" y="3605213"/>
          <p14:tracePt t="10976" x="9902825" y="3605213"/>
          <p14:tracePt t="10993" x="9894888" y="3605213"/>
          <p14:tracePt t="11013" x="9886950" y="3605213"/>
          <p14:tracePt t="11036" x="9879013" y="3605213"/>
          <p14:tracePt t="11211" x="9871075" y="3605213"/>
          <p14:tracePt t="11216" x="9871075" y="3595688"/>
          <p14:tracePt t="11221" x="9863138" y="3595688"/>
          <p14:tracePt t="11225" x="9863138" y="3587750"/>
          <p14:tracePt t="11230" x="9863138" y="3579813"/>
          <p14:tracePt t="11232" x="9855200" y="3579813"/>
          <p14:tracePt t="11238" x="9847263" y="3579813"/>
          <p14:tracePt t="11245" x="9847263" y="3571875"/>
          <p14:tracePt t="11253" x="9839325" y="3571875"/>
          <p14:tracePt t="11947" x="9831388" y="3571875"/>
          <p14:tracePt t="11956" x="9823450" y="3571875"/>
          <p14:tracePt t="11961" x="9815513" y="3571875"/>
          <p14:tracePt t="11972" x="9807575" y="3571875"/>
          <p14:tracePt t="11975" x="9807575" y="3579813"/>
          <p14:tracePt t="11980" x="9807575" y="3587750"/>
          <p14:tracePt t="11982" x="9799638" y="3587750"/>
          <p14:tracePt t="11991" x="9791700" y="3595688"/>
          <p14:tracePt t="11995" x="9783763" y="3595688"/>
          <p14:tracePt t="12000" x="9783763" y="3605213"/>
          <p14:tracePt t="12002" x="9775825" y="3605213"/>
          <p14:tracePt t="12010" x="9767888" y="3613150"/>
          <p14:tracePt t="12014" x="9767888" y="3621088"/>
          <p14:tracePt t="12015" x="9759950" y="3621088"/>
          <p14:tracePt t="12018" x="9752013" y="3621088"/>
          <p14:tracePt t="12023" x="9752013" y="3629025"/>
          <p14:tracePt t="12024" x="9744075" y="3629025"/>
          <p14:tracePt t="12030" x="9736138" y="3629025"/>
          <p14:tracePt t="12033" x="9736138" y="3636963"/>
          <p14:tracePt t="12036" x="9728200" y="3636963"/>
          <p14:tracePt t="12039" x="9720263" y="3636963"/>
          <p14:tracePt t="12043" x="9720263" y="3644900"/>
          <p14:tracePt t="12044" x="9712325" y="3644900"/>
          <p14:tracePt t="12047" x="9712325" y="3652838"/>
          <p14:tracePt t="12048" x="9704388" y="3652838"/>
          <p14:tracePt t="12052" x="9696450" y="3652838"/>
          <p14:tracePt t="12053" x="9696450" y="3660775"/>
          <p14:tracePt t="12054" x="9688513" y="3660775"/>
          <p14:tracePt t="12057" x="9680575" y="3660775"/>
          <p14:tracePt t="12058" x="9680575" y="3668713"/>
          <p14:tracePt t="12060" x="9672638" y="3668713"/>
          <p14:tracePt t="12063" x="9664700" y="3676650"/>
          <p14:tracePt t="12065" x="9656763" y="3684588"/>
          <p14:tracePt t="12067" x="9648825" y="3684588"/>
          <p14:tracePt t="12069" x="9640888" y="3684588"/>
          <p14:tracePt t="12071" x="9640888" y="3692525"/>
          <p14:tracePt t="12072" x="9632950" y="3692525"/>
          <p14:tracePt t="12073" x="9625013" y="3692525"/>
          <p14:tracePt t="12076" x="9617075" y="3700463"/>
          <p14:tracePt t="12079" x="9609138" y="3708400"/>
          <p14:tracePt t="12081" x="9609138" y="3716338"/>
          <p14:tracePt t="12082" x="9601200" y="3716338"/>
          <p14:tracePt t="12084" x="9593263" y="3724275"/>
          <p14:tracePt t="12087" x="9593263" y="3732213"/>
          <p14:tracePt t="12088" x="9585325" y="3732213"/>
          <p14:tracePt t="12090" x="9585325" y="3740150"/>
          <p14:tracePt t="12092" x="9575800" y="3748088"/>
          <p14:tracePt t="12095" x="9575800" y="3756025"/>
          <p14:tracePt t="12096" x="9567863" y="3756025"/>
          <p14:tracePt t="12098" x="9559925" y="3756025"/>
          <p14:tracePt t="12100" x="9559925" y="3763963"/>
          <p14:tracePt t="12403" x="9551988" y="3763963"/>
          <p14:tracePt t="12419" x="9544050" y="3771900"/>
          <p14:tracePt t="12428" x="9536113" y="3771900"/>
          <p14:tracePt t="12430" x="9536113" y="3779838"/>
          <p14:tracePt t="12431" x="9528175" y="3779838"/>
          <p14:tracePt t="12438" x="9520238" y="3779838"/>
          <p14:tracePt t="12445" x="9512300" y="3779838"/>
          <p14:tracePt t="12461" x="9504363" y="3779838"/>
          <p14:tracePt t="12466" x="9496425" y="3779838"/>
          <p14:tracePt t="12473" x="9496425" y="3771900"/>
          <p14:tracePt t="12475" x="9488488" y="3771900"/>
          <p14:tracePt t="12481" x="9480550" y="3771900"/>
          <p14:tracePt t="12486" x="9472613" y="3771900"/>
          <p14:tracePt t="12490" x="9464675" y="3771900"/>
          <p14:tracePt t="12491" x="9456738" y="3771900"/>
          <p14:tracePt t="12495" x="9448800" y="3771900"/>
          <p14:tracePt t="12498" x="9440863" y="3771900"/>
          <p14:tracePt t="12502" x="9432925" y="3771900"/>
          <p14:tracePt t="12504" x="9424988" y="3771900"/>
          <p14:tracePt t="12508" x="9417050" y="3771900"/>
          <p14:tracePt t="12512" x="9409113" y="3771900"/>
          <p14:tracePt t="12517" x="9401175" y="3771900"/>
          <p14:tracePt t="12519" x="9393238" y="3771900"/>
          <p14:tracePt t="12525" x="9385300" y="3771900"/>
          <p14:tracePt t="12528" x="9385300" y="3779838"/>
          <p14:tracePt t="12532" x="9377363" y="3779838"/>
          <p14:tracePt t="12541" x="9377363" y="3787775"/>
          <p14:tracePt t="12542" x="9369425" y="3787775"/>
          <p14:tracePt t="12546" x="9361488" y="3787775"/>
          <p14:tracePt t="12550" x="9361488" y="3795713"/>
          <p14:tracePt t="12555" x="9353550" y="3795713"/>
          <p14:tracePt t="12556" x="9353550" y="3803650"/>
          <p14:tracePt t="12558" x="9353550" y="3811588"/>
          <p14:tracePt t="12562" x="9345613" y="3819525"/>
          <p14:tracePt t="12566" x="9345613" y="3827463"/>
          <p14:tracePt t="12568" x="9337675" y="3827463"/>
          <p14:tracePt t="12570" x="9329738" y="3835400"/>
          <p14:tracePt t="12571" x="9329738" y="3843338"/>
          <p14:tracePt t="12574" x="9329738" y="3851275"/>
          <p14:tracePt t="12575" x="9321800" y="3851275"/>
          <p14:tracePt t="12577" x="9321800" y="3859213"/>
          <p14:tracePt t="12579" x="9313863" y="3859213"/>
          <p14:tracePt t="12581" x="9313863" y="3867150"/>
          <p14:tracePt t="12583" x="9305925" y="3867150"/>
          <p14:tracePt t="12585" x="9305925" y="3875088"/>
          <p14:tracePt t="12586" x="9297988" y="3883025"/>
          <p14:tracePt t="12589" x="9290050" y="3890963"/>
          <p14:tracePt t="12593" x="9282113" y="3898900"/>
          <p14:tracePt t="12596" x="9274175" y="3898900"/>
          <p14:tracePt t="12597" x="9274175" y="3906838"/>
          <p14:tracePt t="12598" x="9266238" y="3906838"/>
          <p14:tracePt t="12599" x="9266238" y="3914775"/>
          <p14:tracePt t="12601" x="9258300" y="3914775"/>
          <p14:tracePt t="12602" x="9258300" y="3922713"/>
          <p14:tracePt t="12605" x="9250363" y="3922713"/>
          <p14:tracePt t="12606" x="9250363" y="3930650"/>
          <p14:tracePt t="12609" x="9242425" y="3930650"/>
          <p14:tracePt t="12610" x="9242425" y="3938588"/>
          <p14:tracePt t="12611" x="9234488" y="3938588"/>
          <p14:tracePt t="12612" x="9234488" y="3948113"/>
          <p14:tracePt t="12614" x="9224963" y="3948113"/>
          <p14:tracePt t="12617" x="9224963" y="3956050"/>
          <p14:tracePt t="12618" x="9217025" y="3956050"/>
          <p14:tracePt t="12620" x="9217025" y="3963988"/>
          <p14:tracePt t="12621" x="9209088" y="3963988"/>
          <p14:tracePt t="12624" x="9201150" y="3971925"/>
          <p14:tracePt t="12626" x="9193213" y="3979863"/>
          <p14:tracePt t="12629" x="9185275" y="3979863"/>
          <p14:tracePt t="12630" x="9185275" y="3987800"/>
          <p14:tracePt t="12632" x="9169400" y="3987800"/>
          <p14:tracePt t="12633" x="9169400" y="3995738"/>
          <p14:tracePt t="12635" x="9161463" y="4003675"/>
          <p14:tracePt t="12637" x="9161463" y="4011613"/>
          <p14:tracePt t="12638" x="9153525" y="4011613"/>
          <p14:tracePt t="12639" x="9153525" y="4019550"/>
          <p14:tracePt t="12640" x="9137650" y="4019550"/>
          <p14:tracePt t="12642" x="9137650" y="4027488"/>
          <p14:tracePt t="12643" x="9129713" y="4027488"/>
          <p14:tracePt t="12644" x="9129713" y="4035425"/>
          <p14:tracePt t="12646" x="9121775" y="4043363"/>
          <p14:tracePt t="12647" x="9113838" y="4051300"/>
          <p14:tracePt t="12648" x="9105900" y="4051300"/>
          <p14:tracePt t="12650" x="9097963" y="4059238"/>
          <p14:tracePt t="12652" x="9090025" y="4067175"/>
          <p14:tracePt t="12653" x="9090025" y="4075113"/>
          <p14:tracePt t="12654" x="9082088" y="4075113"/>
          <p14:tracePt t="12656" x="9074150" y="4083050"/>
          <p14:tracePt t="12658" x="9066213" y="4090988"/>
          <p14:tracePt t="12661" x="9058275" y="4106863"/>
          <p14:tracePt t="12662" x="9050338" y="4106863"/>
          <p14:tracePt t="12663" x="9042400" y="4114800"/>
          <p14:tracePt t="12664" x="9034463" y="4114800"/>
          <p14:tracePt t="12665" x="9034463" y="4122738"/>
          <p14:tracePt t="12666" x="9026525" y="4130675"/>
          <p14:tracePt t="12668" x="9018588" y="4138613"/>
          <p14:tracePt t="12670" x="9010650" y="4146550"/>
          <p14:tracePt t="12671" x="9010650" y="4154488"/>
          <p14:tracePt t="12672" x="9002713" y="4154488"/>
          <p14:tracePt t="12673" x="9002713" y="4162425"/>
          <p14:tracePt t="12675" x="8994775" y="4170363"/>
          <p14:tracePt t="12676" x="8986838" y="4170363"/>
          <p14:tracePt t="12677" x="8986838" y="4178300"/>
          <p14:tracePt t="12678" x="8978900" y="4178300"/>
          <p14:tracePt t="12679" x="8978900" y="4194175"/>
          <p14:tracePt t="12682" x="8970963" y="4202113"/>
          <p14:tracePt t="12683" x="8963025" y="4202113"/>
          <p14:tracePt t="12684" x="8963025" y="4210050"/>
          <p14:tracePt t="12685" x="8963025" y="4217988"/>
          <p14:tracePt t="12686" x="8955088" y="4225925"/>
          <p14:tracePt t="12688" x="8955088" y="4233863"/>
          <p14:tracePt t="12689" x="8947150" y="4241800"/>
          <p14:tracePt t="12691" x="8947150" y="4257675"/>
          <p14:tracePt t="12693" x="8939213" y="4265613"/>
          <p14:tracePt t="12694" x="8939213" y="4273550"/>
          <p14:tracePt t="12695" x="8931275" y="4273550"/>
          <p14:tracePt t="12696" x="8931275" y="4281488"/>
          <p14:tracePt t="12697" x="8931275" y="4291013"/>
          <p14:tracePt t="12698" x="8931275" y="4298950"/>
          <p14:tracePt t="12700" x="8923338" y="4306888"/>
          <p14:tracePt t="12701" x="8923338" y="4322763"/>
          <p14:tracePt t="12703" x="8915400" y="4330700"/>
          <p14:tracePt t="12704" x="8915400" y="4338638"/>
          <p14:tracePt t="12705" x="8915400" y="4346575"/>
          <p14:tracePt t="12706" x="8907463" y="4346575"/>
          <p14:tracePt t="12707" x="8907463" y="4354513"/>
          <p14:tracePt t="12709" x="8907463" y="4370388"/>
          <p14:tracePt t="12711" x="8899525" y="4378325"/>
          <p14:tracePt t="12713" x="8899525" y="4394200"/>
          <p14:tracePt t="12715" x="8899525" y="4402138"/>
          <p14:tracePt t="12717" x="8891588" y="4418013"/>
          <p14:tracePt t="12719" x="8891588" y="4425950"/>
          <p14:tracePt t="12721" x="8891588" y="4441825"/>
          <p14:tracePt t="12723" x="8883650" y="4449763"/>
          <p14:tracePt t="12725" x="8883650" y="4457700"/>
          <p14:tracePt t="12726" x="8874125" y="4465638"/>
          <p14:tracePt t="12727" x="8874125" y="4473575"/>
          <p14:tracePt t="12729" x="8874125" y="4481513"/>
          <p14:tracePt t="12730" x="8874125" y="4489450"/>
          <p14:tracePt t="12732" x="8866188" y="4505325"/>
          <p14:tracePt t="12733" x="8866188" y="4513263"/>
          <p14:tracePt t="12734" x="8866188" y="4521200"/>
          <p14:tracePt t="12736" x="8866188" y="4529138"/>
          <p14:tracePt t="12737" x="8858250" y="4529138"/>
          <p14:tracePt t="12738" x="8858250" y="4537075"/>
          <p14:tracePt t="12739" x="8858250" y="4545013"/>
          <p14:tracePt t="12740" x="8858250" y="4552950"/>
          <p14:tracePt t="12741" x="8850313" y="4552950"/>
          <p14:tracePt t="12742" x="8850313" y="4560888"/>
          <p14:tracePt t="12744" x="8850313" y="4576763"/>
          <p14:tracePt t="12746" x="8850313" y="4584700"/>
          <p14:tracePt t="12748" x="8842375" y="4592638"/>
          <p14:tracePt t="12749" x="8842375" y="4600575"/>
          <p14:tracePt t="12750" x="8842375" y="4608513"/>
          <p14:tracePt t="12752" x="8842375" y="4616450"/>
          <p14:tracePt t="12753" x="8834438" y="4624388"/>
          <p14:tracePt t="12754" x="8834438" y="4633913"/>
          <p14:tracePt t="12755" x="8834438" y="4641850"/>
          <p14:tracePt t="12757" x="8834438" y="4657725"/>
          <p14:tracePt t="12759" x="8826500" y="4665663"/>
          <p14:tracePt t="12761" x="8818563" y="4681538"/>
          <p14:tracePt t="12763" x="8818563" y="4689475"/>
          <p14:tracePt t="12764" x="8818563" y="4697413"/>
          <p14:tracePt t="12766" x="8818563" y="4713288"/>
          <p14:tracePt t="12767" x="8810625" y="4713288"/>
          <p14:tracePt t="12768" x="8810625" y="4721225"/>
          <p14:tracePt t="12769" x="8810625" y="4729163"/>
          <p14:tracePt t="12770" x="8810625" y="4737100"/>
          <p14:tracePt t="12771" x="8810625" y="4745038"/>
          <p14:tracePt t="12772" x="8802688" y="4745038"/>
          <p14:tracePt t="12773" x="8802688" y="4760913"/>
          <p14:tracePt t="12774" x="8802688" y="4768850"/>
          <p14:tracePt t="12775" x="8794750" y="4768850"/>
          <p14:tracePt t="12776" x="8794750" y="4776788"/>
          <p14:tracePt t="12777" x="8794750" y="4784725"/>
          <p14:tracePt t="12778" x="8794750" y="4792663"/>
          <p14:tracePt t="12780" x="8794750" y="4800600"/>
          <p14:tracePt t="12781" x="8786813" y="4808538"/>
          <p14:tracePt t="12782" x="8786813" y="4816475"/>
          <p14:tracePt t="12784" x="8786813" y="4832350"/>
          <p14:tracePt t="12785" x="8786813" y="4840288"/>
          <p14:tracePt t="12787" x="8778875" y="4856163"/>
          <p14:tracePt t="12789" x="8770938" y="4864100"/>
          <p14:tracePt t="12790" x="8770938" y="4872038"/>
          <p14:tracePt t="12791" x="8770938" y="4879975"/>
          <p14:tracePt t="12793" x="8770938" y="4887913"/>
          <p14:tracePt t="12794" x="8770938" y="4895850"/>
          <p14:tracePt t="12796" x="8763000" y="4911725"/>
          <p14:tracePt t="12799" x="8763000" y="4927600"/>
          <p14:tracePt t="12801" x="8763000" y="4935538"/>
          <p14:tracePt t="12803" x="8763000" y="4943475"/>
          <p14:tracePt t="12804" x="8763000" y="4951413"/>
          <p14:tracePt t="12805" x="8763000" y="4959350"/>
          <p14:tracePt t="12806" x="8755063" y="4959350"/>
          <p14:tracePt t="12807" x="8755063" y="4967288"/>
          <p14:tracePt t="12808" x="8755063" y="4976813"/>
          <p14:tracePt t="12809" x="8755063" y="4984750"/>
          <p14:tracePt t="12811" x="8747125" y="4992688"/>
          <p14:tracePt t="12813" x="8747125" y="5000625"/>
          <p14:tracePt t="12815" x="8747125" y="5008563"/>
          <p14:tracePt t="12816" x="8747125" y="5016500"/>
          <p14:tracePt t="12818" x="8747125" y="5024438"/>
          <p14:tracePt t="12820" x="8747125" y="5032375"/>
          <p14:tracePt t="12822" x="8739188" y="5040313"/>
          <p14:tracePt t="12823" x="8739188" y="5048250"/>
          <p14:tracePt t="12826" x="8739188" y="5056188"/>
          <p14:tracePt t="12828" x="8739188" y="5064125"/>
          <p14:tracePt t="12830" x="8739188" y="5072063"/>
          <p14:tracePt t="12831" x="8739188" y="5080000"/>
          <p14:tracePt t="12833" x="8739188" y="5087938"/>
          <p14:tracePt t="12834" x="8731250" y="5087938"/>
          <p14:tracePt t="12836" x="8731250" y="5095875"/>
          <p14:tracePt t="12839" x="8731250" y="5103813"/>
          <p14:tracePt t="12840" x="8731250" y="5111750"/>
          <p14:tracePt t="12842" x="8723313" y="5119688"/>
          <p14:tracePt t="12845" x="8723313" y="5127625"/>
          <p14:tracePt t="12846" x="8715375" y="5127625"/>
          <p14:tracePt t="12847" x="8715375" y="5135563"/>
          <p14:tracePt t="12848" x="8715375" y="5143500"/>
          <p14:tracePt t="12851" x="8715375" y="5151438"/>
          <p14:tracePt t="12853" x="8715375" y="5159375"/>
          <p14:tracePt t="12854" x="8707438" y="5159375"/>
          <p14:tracePt t="12856" x="8707438" y="5167313"/>
          <p14:tracePt t="12857" x="8707438" y="5175250"/>
          <p14:tracePt t="12860" x="8699500" y="5183188"/>
          <p14:tracePt t="12863" x="8699500" y="5191125"/>
          <p14:tracePt t="12866" x="8691563" y="5199063"/>
          <p14:tracePt t="12867" x="8691563" y="5207000"/>
          <p14:tracePt t="12869" x="8683625" y="5207000"/>
          <p14:tracePt t="12870" x="8683625" y="5214938"/>
          <p14:tracePt t="12873" x="8675688" y="5222875"/>
          <p14:tracePt t="12875" x="8675688" y="5230813"/>
          <p14:tracePt t="12878" x="8667750" y="5238750"/>
          <p14:tracePt t="12879" x="8667750" y="5246688"/>
          <p14:tracePt t="12881" x="8659813" y="5246688"/>
          <p14:tracePt t="12883" x="8659813" y="5254625"/>
          <p14:tracePt t="12884" x="8651875" y="5254625"/>
          <p14:tracePt t="12885" x="8651875" y="5262563"/>
          <p14:tracePt t="12887" x="8643938" y="5262563"/>
          <p14:tracePt t="12888" x="8643938" y="5270500"/>
          <p14:tracePt t="12889" x="8643938" y="5278438"/>
          <p14:tracePt t="12890" x="8636000" y="5278438"/>
          <p14:tracePt t="12892" x="8636000" y="5286375"/>
          <p14:tracePt t="12893" x="8628063" y="5286375"/>
          <p14:tracePt t="12894" x="8620125" y="5286375"/>
          <p14:tracePt t="12896" x="8612188" y="5294313"/>
          <p14:tracePt t="12897" x="8612188" y="5302250"/>
          <p14:tracePt t="12898" x="8612188" y="5310188"/>
          <p14:tracePt t="12899" x="8604250" y="5310188"/>
          <p14:tracePt t="12901" x="8596313" y="5319713"/>
          <p14:tracePt t="12902" x="8588375" y="5319713"/>
          <p14:tracePt t="12904" x="8580438" y="5327650"/>
          <p14:tracePt t="12906" x="8572500" y="5327650"/>
          <p14:tracePt t="12907" x="8564563" y="5335588"/>
          <p14:tracePt t="12909" x="8556625" y="5343525"/>
          <p14:tracePt t="12911" x="8540750" y="5343525"/>
          <p14:tracePt t="12912" x="8540750" y="5351463"/>
          <p14:tracePt t="12913" x="8531225" y="5351463"/>
          <p14:tracePt t="12915" x="8523288" y="5359400"/>
          <p14:tracePt t="12916" x="8515350" y="5359400"/>
          <p14:tracePt t="12917" x="8515350" y="5367338"/>
          <p14:tracePt t="12918" x="8507413" y="5367338"/>
          <p14:tracePt t="12919" x="8499475" y="5367338"/>
          <p14:tracePt t="12921" x="8491538" y="5375275"/>
          <p14:tracePt t="12922" x="8483600" y="5375275"/>
          <p14:tracePt t="12924" x="8475663" y="5375275"/>
          <p14:tracePt t="12925" x="8467725" y="5383213"/>
          <p14:tracePt t="12926" x="8459788" y="5383213"/>
          <p14:tracePt t="12927" x="8451850" y="5383213"/>
          <p14:tracePt t="12928" x="8451850" y="5391150"/>
          <p14:tracePt t="12930" x="8443913" y="5391150"/>
          <p14:tracePt t="12931" x="8428038" y="5399088"/>
          <p14:tracePt t="12933" x="8420100" y="5399088"/>
          <p14:tracePt t="12934" x="8412163" y="5399088"/>
          <p14:tracePt t="12935" x="8404225" y="5407025"/>
          <p14:tracePt t="12936" x="8396288" y="5407025"/>
          <p14:tracePt t="12938" x="8388350" y="5407025"/>
          <p14:tracePt t="12939" x="8380413" y="5407025"/>
          <p14:tracePt t="12940" x="8372475" y="5407025"/>
          <p14:tracePt t="12941" x="8364538" y="5414963"/>
          <p14:tracePt t="12942" x="8356600" y="5414963"/>
          <p14:tracePt t="12944" x="8348663" y="5422900"/>
          <p14:tracePt t="12945" x="8332788" y="5422900"/>
          <p14:tracePt t="12947" x="8316913" y="5422900"/>
          <p14:tracePt t="12948" x="8308975" y="5422900"/>
          <p14:tracePt t="12949" x="8301038" y="5422900"/>
          <p14:tracePt t="12950" x="8293100" y="5430838"/>
          <p14:tracePt t="12951" x="8285163" y="5430838"/>
          <p14:tracePt t="12952" x="8277225" y="5430838"/>
          <p14:tracePt t="12953" x="8261350" y="5438775"/>
          <p14:tracePt t="12954" x="8253413" y="5438775"/>
          <p14:tracePt t="12956" x="8245475" y="5438775"/>
          <p14:tracePt t="12957" x="8237538" y="5438775"/>
          <p14:tracePt t="12958" x="8221663" y="5438775"/>
          <p14:tracePt t="12959" x="8213725" y="5438775"/>
          <p14:tracePt t="12962" x="8172450" y="5438775"/>
          <p14:tracePt t="12964" x="8156575" y="5438775"/>
          <p14:tracePt t="12965" x="8148638" y="5438775"/>
          <p14:tracePt t="12966" x="8140700" y="5438775"/>
          <p14:tracePt t="12967" x="8124825" y="5438775"/>
          <p14:tracePt t="12968" x="8116888" y="5438775"/>
          <p14:tracePt t="12969" x="8108950" y="5438775"/>
          <p14:tracePt t="12970" x="8093075" y="5446713"/>
          <p14:tracePt t="12971" x="8077200" y="5446713"/>
          <p14:tracePt t="12972" x="8069263" y="5446713"/>
          <p14:tracePt t="12973" x="8061325" y="5446713"/>
          <p14:tracePt t="12974" x="8053388" y="5446713"/>
          <p14:tracePt t="12975" x="8037513" y="5446713"/>
          <p14:tracePt t="12976" x="8029575" y="5446713"/>
          <p14:tracePt t="12977" x="8021638" y="5446713"/>
          <p14:tracePt t="12978" x="8005763" y="5446713"/>
          <p14:tracePt t="12979" x="7997825" y="5446713"/>
          <p14:tracePt t="12980" x="7989888" y="5446713"/>
          <p14:tracePt t="12981" x="7981950" y="5446713"/>
          <p14:tracePt t="12982" x="7966075" y="5446713"/>
          <p14:tracePt t="12983" x="7950200" y="5446713"/>
          <p14:tracePt t="12985" x="7934325" y="5446713"/>
          <p14:tracePt t="12986" x="7926388" y="5446713"/>
          <p14:tracePt t="12987" x="7918450" y="5446713"/>
          <p14:tracePt t="12988" x="7910513" y="5446713"/>
          <p14:tracePt t="12989" x="7894638" y="5446713"/>
          <p14:tracePt t="12990" x="7886700" y="5446713"/>
          <p14:tracePt t="12991" x="7870825" y="5446713"/>
          <p14:tracePt t="12992" x="7862888" y="5446713"/>
          <p14:tracePt t="12993" x="7847013" y="5446713"/>
          <p14:tracePt t="12994" x="7839075" y="5446713"/>
          <p14:tracePt t="12995" x="7829550" y="5446713"/>
          <p14:tracePt t="12996" x="7821613" y="5446713"/>
          <p14:tracePt t="12997" x="7805738" y="5446713"/>
          <p14:tracePt t="12998" x="7797800" y="5446713"/>
          <p14:tracePt t="12999" x="7781925" y="5446713"/>
          <p14:tracePt t="13000" x="7773988" y="5446713"/>
          <p14:tracePt t="13001" x="7766050" y="5446713"/>
          <p14:tracePt t="13002" x="7758113" y="5446713"/>
          <p14:tracePt t="13003" x="7742238" y="5446713"/>
          <p14:tracePt t="13004" x="7718425" y="5446713"/>
          <p14:tracePt t="13006" x="7710488" y="5446713"/>
          <p14:tracePt t="13007" x="7702550" y="5446713"/>
          <p14:tracePt t="13008" x="7694613" y="5446713"/>
          <p14:tracePt t="13009" x="7678738" y="5446713"/>
          <p14:tracePt t="13010" x="7670800" y="5446713"/>
          <p14:tracePt t="13011" x="7662863" y="5446713"/>
          <p14:tracePt t="13012" x="7646988" y="5446713"/>
          <p14:tracePt t="13014" x="7639050" y="5446713"/>
          <p14:tracePt t="13015" x="7623175" y="5446713"/>
          <p14:tracePt t="13016" x="7615238" y="5446713"/>
          <p14:tracePt t="13017" x="7607300" y="5446713"/>
          <p14:tracePt t="13018" x="7599363" y="5446713"/>
          <p14:tracePt t="13019" x="7583488" y="5438775"/>
          <p14:tracePt t="13020" x="7575550" y="5438775"/>
          <p14:tracePt t="13021" x="7567613" y="5438775"/>
          <p14:tracePt t="13022" x="7551738" y="5438775"/>
          <p14:tracePt t="13024" x="7543800" y="5438775"/>
          <p14:tracePt t="13025" x="7527925" y="5438775"/>
          <p14:tracePt t="13026" x="7504113" y="5430838"/>
          <p14:tracePt t="13028" x="7496175" y="5430838"/>
          <p14:tracePt t="13029" x="7486650" y="5430838"/>
          <p14:tracePt t="13030" x="7470775" y="5422900"/>
          <p14:tracePt t="13031" x="7462838" y="5422900"/>
          <p14:tracePt t="13032" x="7454900" y="5422900"/>
          <p14:tracePt t="13033" x="7439025" y="5414963"/>
          <p14:tracePt t="13034" x="7423150" y="5414963"/>
          <p14:tracePt t="13035" x="7415213" y="5414963"/>
          <p14:tracePt t="13036" x="7407275" y="5414963"/>
          <p14:tracePt t="13037" x="7391400" y="5414963"/>
          <p14:tracePt t="13038" x="7383463" y="5407025"/>
          <p14:tracePt t="13039" x="7375525" y="5407025"/>
          <p14:tracePt t="13040" x="7359650" y="5407025"/>
          <p14:tracePt t="13041" x="7351713" y="5399088"/>
          <p14:tracePt t="13042" x="7343775" y="5399088"/>
          <p14:tracePt t="13043" x="7327900" y="5399088"/>
          <p14:tracePt t="13045" x="7319963" y="5399088"/>
          <p14:tracePt t="13046" x="7304088" y="5391150"/>
          <p14:tracePt t="13047" x="7296150" y="5391150"/>
          <p14:tracePt t="13048" x="7288213" y="5383213"/>
          <p14:tracePt t="13049" x="7280275" y="5383213"/>
          <p14:tracePt t="13050" x="7272338" y="5383213"/>
          <p14:tracePt t="13051" x="7256463" y="5383213"/>
          <p14:tracePt t="13052" x="7248525" y="5383213"/>
          <p14:tracePt t="13053" x="7240588" y="5375275"/>
          <p14:tracePt t="13054" x="7224713" y="5367338"/>
          <p14:tracePt t="13055" x="7216775" y="5367338"/>
          <p14:tracePt t="13057" x="7200900" y="5367338"/>
          <p14:tracePt t="13058" x="7192963" y="5359400"/>
          <p14:tracePt t="13059" x="7185025" y="5351463"/>
          <p14:tracePt t="13060" x="7169150" y="5351463"/>
          <p14:tracePt t="13061" x="7161213" y="5351463"/>
          <p14:tracePt t="13062" x="7153275" y="5351463"/>
          <p14:tracePt t="13063" x="7145338" y="5343525"/>
          <p14:tracePt t="13064" x="7127875" y="5335588"/>
          <p14:tracePt t="13065" x="7119938" y="5335588"/>
          <p14:tracePt t="13066" x="7104063" y="5335588"/>
          <p14:tracePt t="13067" x="7096125" y="5327650"/>
          <p14:tracePt t="13068" x="7088188" y="5319713"/>
          <p14:tracePt t="13069" x="7080250" y="5319713"/>
          <p14:tracePt t="13070" x="7072313" y="5319713"/>
          <p14:tracePt t="13071" x="7056438" y="5310188"/>
          <p14:tracePt t="13072" x="7048500" y="5302250"/>
          <p14:tracePt t="13073" x="7040563" y="5302250"/>
          <p14:tracePt t="13074" x="7024688" y="5302250"/>
          <p14:tracePt t="13075" x="7016750" y="5294313"/>
          <p14:tracePt t="13076" x="7008813" y="5286375"/>
          <p14:tracePt t="13078" x="6992938" y="5286375"/>
          <p14:tracePt t="13080" x="6969125" y="5270500"/>
          <p14:tracePt t="13081" x="6961188" y="5270500"/>
          <p14:tracePt t="13082" x="6945313" y="5262563"/>
          <p14:tracePt t="13084" x="6937375" y="5254625"/>
          <p14:tracePt t="13085" x="6921500" y="5254625"/>
          <p14:tracePt t="13086" x="6913563" y="5246688"/>
          <p14:tracePt t="13087" x="6905625" y="5238750"/>
          <p14:tracePt t="13088" x="6889750" y="5238750"/>
          <p14:tracePt t="13089" x="6881813" y="5230813"/>
          <p14:tracePt t="13090" x="6865938" y="5222875"/>
          <p14:tracePt t="13091" x="6858000" y="5222875"/>
          <p14:tracePt t="13092" x="6850063" y="5214938"/>
          <p14:tracePt t="13093" x="6834188" y="5207000"/>
          <p14:tracePt t="13094" x="6826250" y="5207000"/>
          <p14:tracePt t="13095" x="6818313" y="5199063"/>
          <p14:tracePt t="13096" x="6810375" y="5191125"/>
          <p14:tracePt t="13097" x="6802438" y="5191125"/>
          <p14:tracePt t="13098" x="6784975" y="5183188"/>
          <p14:tracePt t="13099" x="6777038" y="5175250"/>
          <p14:tracePt t="13100" x="6769100" y="5175250"/>
          <p14:tracePt t="13101" x="6753225" y="5159375"/>
          <p14:tracePt t="13102" x="6737350" y="5151438"/>
          <p14:tracePt t="13103" x="6721475" y="5143500"/>
          <p14:tracePt t="13104" x="6713538" y="5135563"/>
          <p14:tracePt t="13105" x="6705600" y="5135563"/>
          <p14:tracePt t="13106" x="6697663" y="5127625"/>
          <p14:tracePt t="13107" x="6681788" y="5119688"/>
          <p14:tracePt t="13108" x="6673850" y="5111750"/>
          <p14:tracePt t="13110" x="6665913" y="5103813"/>
          <p14:tracePt t="13111" x="6650038" y="5103813"/>
          <p14:tracePt t="13112" x="6650038" y="5095875"/>
          <p14:tracePt t="13113" x="6634163" y="5087938"/>
          <p14:tracePt t="13114" x="6626225" y="5080000"/>
          <p14:tracePt t="13115" x="6618288" y="5072063"/>
          <p14:tracePt t="13116" x="6610350" y="5072063"/>
          <p14:tracePt t="13117" x="6602413" y="5064125"/>
          <p14:tracePt t="13118" x="6594475" y="5064125"/>
          <p14:tracePt t="13119" x="6586538" y="5048250"/>
          <p14:tracePt t="13120" x="6570663" y="5040313"/>
          <p14:tracePt t="13121" x="6554788" y="5032375"/>
          <p14:tracePt t="13122" x="6554788" y="5024438"/>
          <p14:tracePt t="13123" x="6546850" y="5016500"/>
          <p14:tracePt t="13124" x="6538913" y="5008563"/>
          <p14:tracePt t="13125" x="6530975" y="5000625"/>
          <p14:tracePt t="13126" x="6523038" y="4992688"/>
          <p14:tracePt t="13128" x="6507163" y="4984750"/>
          <p14:tracePt t="13129" x="6499225" y="4976813"/>
          <p14:tracePt t="13130" x="6499225" y="4967288"/>
          <p14:tracePt t="13131" x="6483350" y="4959350"/>
          <p14:tracePt t="13133" x="6475413" y="4943475"/>
          <p14:tracePt t="13134" x="6467475" y="4943475"/>
          <p14:tracePt t="13135" x="6459538" y="4927600"/>
          <p14:tracePt t="13136" x="6451600" y="4927600"/>
          <p14:tracePt t="13137" x="6442075" y="4911725"/>
          <p14:tracePt t="13139" x="6434138" y="4903788"/>
          <p14:tracePt t="13140" x="6426200" y="4895850"/>
          <p14:tracePt t="13141" x="6418263" y="4887913"/>
          <p14:tracePt t="13142" x="6418263" y="4879975"/>
          <p14:tracePt t="13143" x="6410325" y="4872038"/>
          <p14:tracePt t="13144" x="6402388" y="4864100"/>
          <p14:tracePt t="13145" x="6402388" y="4856163"/>
          <p14:tracePt t="13146" x="6394450" y="4848225"/>
          <p14:tracePt t="13147" x="6394450" y="4840288"/>
          <p14:tracePt t="13148" x="6386513" y="4832350"/>
          <p14:tracePt t="13149" x="6378575" y="4824413"/>
          <p14:tracePt t="13150" x="6378575" y="4808538"/>
          <p14:tracePt t="13151" x="6370638" y="4800600"/>
          <p14:tracePt t="13152" x="6362700" y="4792663"/>
          <p14:tracePt t="13153" x="6362700" y="4784725"/>
          <p14:tracePt t="13155" x="6354763" y="4768850"/>
          <p14:tracePt t="13156" x="6346825" y="4760913"/>
          <p14:tracePt t="13157" x="6346825" y="4752975"/>
          <p14:tracePt t="13158" x="6346825" y="4745038"/>
          <p14:tracePt t="13160" x="6338888" y="4729163"/>
          <p14:tracePt t="13162" x="6338888" y="4713288"/>
          <p14:tracePt t="13164" x="6330950" y="4705350"/>
          <p14:tracePt t="13165" x="6330950" y="4697413"/>
          <p14:tracePt t="13167" x="6323013" y="4681538"/>
          <p14:tracePt t="13169" x="6323013" y="4673600"/>
          <p14:tracePt t="13170" x="6323013" y="4665663"/>
          <p14:tracePt t="13171" x="6323013" y="4657725"/>
          <p14:tracePt t="13173" x="6323013" y="4649788"/>
          <p14:tracePt t="13174" x="6323013" y="4641850"/>
          <p14:tracePt t="13175" x="6323013" y="4633913"/>
          <p14:tracePt t="13177" x="6323013" y="4624388"/>
          <p14:tracePt t="13178" x="6323013" y="4616450"/>
          <p14:tracePt t="13180" x="6323013" y="4600575"/>
          <p14:tracePt t="13182" x="6323013" y="4592638"/>
          <p14:tracePt t="13184" x="6323013" y="4584700"/>
          <p14:tracePt t="13185" x="6323013" y="4576763"/>
          <p14:tracePt t="13186" x="6323013" y="4568825"/>
          <p14:tracePt t="13188" x="6323013" y="4560888"/>
          <p14:tracePt t="13189" x="6323013" y="4552950"/>
          <p14:tracePt t="13190" x="6323013" y="4545013"/>
          <p14:tracePt t="13191" x="6330950" y="4545013"/>
          <p14:tracePt t="13192" x="6330950" y="4537075"/>
          <p14:tracePt t="13193" x="6330950" y="4529138"/>
          <p14:tracePt t="13194" x="6330950" y="4521200"/>
          <p14:tracePt t="13195" x="6338888" y="4521200"/>
          <p14:tracePt t="13196" x="6338888" y="4513263"/>
          <p14:tracePt t="13197" x="6346825" y="4505325"/>
          <p14:tracePt t="13198" x="6346825" y="4497388"/>
          <p14:tracePt t="13200" x="6354763" y="4489450"/>
          <p14:tracePt t="13201" x="6362700" y="4481513"/>
          <p14:tracePt t="13203" x="6362700" y="4473575"/>
          <p14:tracePt t="13204" x="6378575" y="4457700"/>
          <p14:tracePt t="13206" x="6386513" y="4449763"/>
          <p14:tracePt t="13208" x="6402388" y="4433888"/>
          <p14:tracePt t="13210" x="6410325" y="4425950"/>
          <p14:tracePt t="13212" x="6418263" y="4418013"/>
          <p14:tracePt t="13213" x="6426200" y="4410075"/>
          <p14:tracePt t="13215" x="6442075" y="4402138"/>
          <p14:tracePt t="13217" x="6451600" y="4394200"/>
          <p14:tracePt t="13218" x="6459538" y="4386263"/>
          <p14:tracePt t="13219" x="6467475" y="4386263"/>
          <p14:tracePt t="13220" x="6483350" y="4378325"/>
          <p14:tracePt t="13221" x="6499225" y="4370388"/>
          <p14:tracePt t="13222" x="6499225" y="4362450"/>
          <p14:tracePt t="13223" x="6515100" y="4354513"/>
          <p14:tracePt t="13224" x="6523038" y="4354513"/>
          <p14:tracePt t="13225" x="6530975" y="4346575"/>
          <p14:tracePt t="13226" x="6546850" y="4338638"/>
          <p14:tracePt t="13227" x="6554788" y="4338638"/>
          <p14:tracePt t="13228" x="6562725" y="4330700"/>
          <p14:tracePt t="13229" x="6570663" y="4330700"/>
          <p14:tracePt t="13230" x="6578600" y="4322763"/>
          <p14:tracePt t="13231" x="6594475" y="4322763"/>
          <p14:tracePt t="13232" x="6610350" y="4314825"/>
          <p14:tracePt t="13233" x="6618288" y="4306888"/>
          <p14:tracePt t="13234" x="6626225" y="4306888"/>
          <p14:tracePt t="13235" x="6642100" y="4298950"/>
          <p14:tracePt t="13236" x="6657975" y="4291013"/>
          <p14:tracePt t="13237" x="6665913" y="4291013"/>
          <p14:tracePt t="13238" x="6705600" y="4281488"/>
          <p14:tracePt t="13240" x="6721475" y="4273550"/>
          <p14:tracePt t="13241" x="6729413" y="4265613"/>
          <p14:tracePt t="13242" x="6753225" y="4265613"/>
          <p14:tracePt t="13243" x="6784975" y="4257675"/>
          <p14:tracePt t="13244" x="6802438" y="4249738"/>
          <p14:tracePt t="13246" x="6842125" y="4241800"/>
          <p14:tracePt t="13247" x="6850063" y="4241800"/>
          <p14:tracePt t="13248" x="6873875" y="4233863"/>
          <p14:tracePt t="13249" x="6897688" y="4233863"/>
          <p14:tracePt t="13250" x="6921500" y="4225925"/>
          <p14:tracePt t="13251" x="6945313" y="4217988"/>
          <p14:tracePt t="13252" x="6961188" y="4217988"/>
          <p14:tracePt t="13253" x="6985000" y="4217988"/>
          <p14:tracePt t="13254" x="6992938" y="4217988"/>
          <p14:tracePt t="13255" x="7008813" y="4210050"/>
          <p14:tracePt t="13256" x="7032625" y="4210050"/>
          <p14:tracePt t="13257" x="7080250" y="4202113"/>
          <p14:tracePt t="13258" x="7104063" y="4194175"/>
          <p14:tracePt t="13259" x="7127875" y="4194175"/>
          <p14:tracePt t="13260" x="7145338" y="4194175"/>
          <p14:tracePt t="13261" x="7169150" y="4194175"/>
          <p14:tracePt t="13262" x="7208838" y="4186238"/>
          <p14:tracePt t="13263" x="7232650" y="4186238"/>
          <p14:tracePt t="13264" x="7256463" y="4178300"/>
          <p14:tracePt t="13265" x="7272338" y="4178300"/>
          <p14:tracePt t="13266" x="7304088" y="4170363"/>
          <p14:tracePt t="13267" x="7335838" y="4170363"/>
          <p14:tracePt t="13268" x="7351713" y="4170363"/>
          <p14:tracePt t="13269" x="7375525" y="4162425"/>
          <p14:tracePt t="13270" x="7462838" y="4154488"/>
          <p14:tracePt t="13271" x="7486650" y="4154488"/>
          <p14:tracePt t="13272" x="7504113" y="4154488"/>
          <p14:tracePt t="13273" x="7535863" y="4154488"/>
          <p14:tracePt t="13274" x="7567613" y="4146550"/>
          <p14:tracePt t="13275" x="7591425" y="4146550"/>
          <p14:tracePt t="13276" x="7607300" y="4146550"/>
          <p14:tracePt t="13277" x="7686675" y="4138613"/>
          <p14:tracePt t="13278" x="7718425" y="4138613"/>
          <p14:tracePt t="13279" x="7726363" y="4138613"/>
          <p14:tracePt t="13280" x="7758113" y="4138613"/>
          <p14:tracePt t="13281" x="7781925" y="4130675"/>
          <p14:tracePt t="13282" x="7847013" y="4130675"/>
          <p14:tracePt t="13283" x="7878763" y="4130675"/>
          <p14:tracePt t="13284" x="7902575" y="4130675"/>
          <p14:tracePt t="13285" x="7966075" y="4122738"/>
          <p14:tracePt t="13286" x="7997825" y="4122738"/>
          <p14:tracePt t="13287" x="8021638" y="4122738"/>
          <p14:tracePt t="13288" x="8077200" y="4122738"/>
          <p14:tracePt t="13289" x="8108950" y="4122738"/>
          <p14:tracePt t="13290" x="8140700" y="4122738"/>
          <p14:tracePt t="13291" x="8197850" y="4122738"/>
          <p14:tracePt t="13292" x="8237538" y="4122738"/>
          <p14:tracePt t="13293" x="8261350" y="4122738"/>
          <p14:tracePt t="13294" x="8316913" y="4114800"/>
          <p14:tracePt t="13296" x="8380413" y="4114800"/>
          <p14:tracePt t="13297" x="8428038" y="4114800"/>
          <p14:tracePt t="13298" x="8475663" y="4114800"/>
          <p14:tracePt t="13299" x="8499475" y="4114800"/>
          <p14:tracePt t="13300" x="8548688" y="4114800"/>
          <p14:tracePt t="13301" x="8588375" y="4114800"/>
          <p14:tracePt t="13302" x="8612188" y="4114800"/>
          <p14:tracePt t="13303" x="8659813" y="4114800"/>
          <p14:tracePt t="13304" x="8707438" y="4114800"/>
          <p14:tracePt t="13305" x="8731250" y="4114800"/>
          <p14:tracePt t="13306" x="8778875" y="4114800"/>
          <p14:tracePt t="13307" x="8818563" y="4114800"/>
          <p14:tracePt t="13308" x="8842375" y="4114800"/>
          <p14:tracePt t="13309" x="8899525" y="4114800"/>
          <p14:tracePt t="13310" x="8939213" y="4114800"/>
          <p14:tracePt t="13311" x="8963025" y="4114800"/>
          <p14:tracePt t="13312" x="9026525" y="4114800"/>
          <p14:tracePt t="13313" x="9066213" y="4114800"/>
          <p14:tracePt t="13314" x="9082088" y="4114800"/>
          <p14:tracePt t="13315" x="9137650" y="4114800"/>
          <p14:tracePt t="13316" x="9217025" y="4122738"/>
          <p14:tracePt t="13317" x="9258300" y="4122738"/>
          <p14:tracePt t="13318" x="9274175" y="4122738"/>
          <p14:tracePt t="13319" x="9337675" y="4130675"/>
          <p14:tracePt t="13320" x="9377363" y="4130675"/>
          <p14:tracePt t="13321" x="9393238" y="4130675"/>
          <p14:tracePt t="13322" x="9464675" y="4138613"/>
          <p14:tracePt t="13323" x="9520238" y="4138613"/>
          <p14:tracePt t="13324" x="9559925" y="4138613"/>
          <p14:tracePt t="13325" x="9585325" y="4146550"/>
          <p14:tracePt t="13326" x="9640888" y="4146550"/>
          <p14:tracePt t="13327" x="9688513" y="4154488"/>
          <p14:tracePt t="13328" x="9712325" y="4154488"/>
          <p14:tracePt t="13329" x="9759950" y="4154488"/>
          <p14:tracePt t="13330" x="9799638" y="4154488"/>
          <p14:tracePt t="13331" x="9823450" y="4154488"/>
          <p14:tracePt t="13332" x="9879013" y="4162425"/>
          <p14:tracePt t="13333" x="9918700" y="4162425"/>
          <p14:tracePt t="13334" x="9944100" y="4170363"/>
          <p14:tracePt t="13335" x="9999663" y="4170363"/>
          <p14:tracePt t="13336" x="10039350" y="4178300"/>
          <p14:tracePt t="13337" x="10063163" y="4178300"/>
          <p14:tracePt t="13338" x="10094913" y="4178300"/>
          <p14:tracePt t="13339" x="10110788" y="4186238"/>
          <p14:tracePt t="13340" x="10182225" y="4186238"/>
          <p14:tracePt t="13341" x="10213975" y="4194175"/>
          <p14:tracePt t="13342" x="10229850" y="4194175"/>
          <p14:tracePt t="13343" x="10261600" y="4194175"/>
          <p14:tracePt t="13344" x="10302875" y="4194175"/>
          <p14:tracePt t="13345" x="10334625" y="4194175"/>
          <p14:tracePt t="13347" x="10406063" y="4194175"/>
          <p14:tracePt t="13348" x="10453688" y="4202113"/>
          <p14:tracePt t="13349" x="10485438" y="4202113"/>
          <p14:tracePt t="13350" x="10525125" y="4210050"/>
          <p14:tracePt t="13351" x="10556875" y="4210050"/>
          <p14:tracePt t="13352" x="10564813" y="4210050"/>
          <p14:tracePt t="13353" x="10596563" y="4210050"/>
          <p14:tracePt t="13354" x="10629900" y="4217988"/>
          <p14:tracePt t="13355" x="10685463" y="4225925"/>
          <p14:tracePt t="13356" x="10717213" y="4225925"/>
          <p14:tracePt t="13357" x="10741025" y="4225925"/>
          <p14:tracePt t="13358" x="10772775" y="4225925"/>
          <p14:tracePt t="13359" x="10796588" y="4233863"/>
          <p14:tracePt t="13360" x="10828338" y="4233863"/>
          <p14:tracePt t="13361" x="10852150" y="4233863"/>
          <p14:tracePt t="13362" x="10875963" y="4241800"/>
          <p14:tracePt t="13363" x="10931525" y="4241800"/>
          <p14:tracePt t="13365" x="10955338" y="4241800"/>
          <p14:tracePt t="13366" x="10963275" y="4241800"/>
          <p14:tracePt t="13367" x="10988675" y="4241800"/>
          <p14:tracePt t="13368" x="11036300" y="4241800"/>
          <p14:tracePt t="13369" x="11044238" y="4241800"/>
          <p14:tracePt t="13370" x="11060113" y="4249738"/>
          <p14:tracePt t="13371" x="11083925" y="4249738"/>
          <p14:tracePt t="13372" x="11115675" y="4257675"/>
          <p14:tracePt t="13373" x="11139488" y="4257675"/>
          <p14:tracePt t="13374" x="11163300" y="4257675"/>
          <p14:tracePt t="13375" x="11187113" y="4257675"/>
          <p14:tracePt t="13377" x="11202988" y="4257675"/>
          <p14:tracePt t="13378" x="11226800" y="4265613"/>
          <p14:tracePt t="13379" x="11258550" y="4265613"/>
          <p14:tracePt t="13380" x="11274425" y="4265613"/>
          <p14:tracePt t="13381" x="11298238" y="4265613"/>
          <p14:tracePt t="13382" x="11323638" y="4265613"/>
          <p14:tracePt t="13383" x="11331575" y="4265613"/>
          <p14:tracePt t="13384" x="11347450" y="4273550"/>
          <p14:tracePt t="13385" x="11355388" y="4273550"/>
          <p14:tracePt t="13386" x="11371263" y="4273550"/>
          <p14:tracePt t="13387" x="11395075" y="4273550"/>
          <p14:tracePt t="13388" x="11418888" y="4281488"/>
          <p14:tracePt t="13389" x="11426825" y="4281488"/>
          <p14:tracePt t="13390" x="11442700" y="4281488"/>
          <p14:tracePt t="13391" x="11458575" y="4291013"/>
          <p14:tracePt t="13392" x="11474450" y="4291013"/>
          <p14:tracePt t="13393" x="11490325" y="4291013"/>
          <p14:tracePt t="13395" x="11514138" y="4291013"/>
          <p14:tracePt t="13397" x="11537950" y="4298950"/>
          <p14:tracePt t="13397" x="11545888" y="4298950"/>
          <p14:tracePt t="13399" x="11561763" y="4306888"/>
          <p14:tracePt t="13400" x="11577638" y="4306888"/>
          <p14:tracePt t="13401" x="11585575" y="4306888"/>
          <p14:tracePt t="13402" x="11601450" y="4306888"/>
          <p14:tracePt t="13403" x="11609388" y="4306888"/>
          <p14:tracePt t="13404" x="11633200" y="4314825"/>
          <p14:tracePt t="13405" x="11641138" y="4314825"/>
          <p14:tracePt t="13406" x="11649075" y="4322763"/>
          <p14:tracePt t="13407" x="11657013" y="4322763"/>
          <p14:tracePt t="13408" x="11674475" y="4330700"/>
          <p14:tracePt t="13410" x="11690350" y="4330700"/>
          <p14:tracePt t="13411" x="11698288" y="4330700"/>
          <p14:tracePt t="13412" x="11706225" y="4330700"/>
          <p14:tracePt t="13413" x="11730038" y="4338638"/>
          <p14:tracePt t="13415" x="11753850" y="4346575"/>
          <p14:tracePt t="13416" x="11761788" y="4346575"/>
          <p14:tracePt t="13417" x="11769725" y="4346575"/>
          <p14:tracePt t="13418" x="11777663" y="4354513"/>
          <p14:tracePt t="13419" x="11785600" y="4354513"/>
          <p14:tracePt t="13420" x="11793538" y="4362450"/>
          <p14:tracePt t="13421" x="11801475" y="4362450"/>
          <p14:tracePt t="13422" x="11809413" y="4362450"/>
          <p14:tracePt t="13424" x="11825288" y="4370388"/>
          <p14:tracePt t="13426" x="11833225" y="4370388"/>
          <p14:tracePt t="13427" x="11841163" y="4378325"/>
          <p14:tracePt t="13428" x="11849100" y="4378325"/>
          <p14:tracePt t="13430" x="11857038" y="4378325"/>
          <p14:tracePt t="13431" x="11857038" y="4386263"/>
          <p14:tracePt t="13432" x="11864975" y="4394200"/>
          <p14:tracePt t="13433" x="11872913" y="4394200"/>
          <p14:tracePt t="13435" x="11880850" y="4394200"/>
          <p14:tracePt t="13436" x="11880850" y="4402138"/>
          <p14:tracePt t="13437" x="11888788" y="4402138"/>
          <p14:tracePt t="13439" x="11896725" y="4410075"/>
          <p14:tracePt t="13441" x="11896725" y="4418013"/>
          <p14:tracePt t="13442" x="11904663" y="4418013"/>
          <p14:tracePt t="13444" x="11912600" y="4418013"/>
          <p14:tracePt t="13445" x="11912600" y="4425950"/>
          <p14:tracePt t="13448" x="11920538" y="4433888"/>
          <p14:tracePt t="13452" x="11920538" y="4441825"/>
          <p14:tracePt t="13453" x="11928475" y="4441825"/>
          <p14:tracePt t="13457" x="11928475" y="4449763"/>
          <p14:tracePt t="13458" x="11928475" y="4457700"/>
          <p14:tracePt t="13461" x="11936413" y="4457700"/>
          <p14:tracePt t="13462" x="11936413" y="4465638"/>
          <p14:tracePt t="13466" x="11936413" y="4473575"/>
          <p14:tracePt t="13469" x="11936413" y="4481513"/>
          <p14:tracePt t="13471" x="11936413" y="4489450"/>
          <p14:tracePt t="13474" x="11936413" y="4497388"/>
          <p14:tracePt t="13477" x="11936413" y="4505325"/>
          <p14:tracePt t="13479" x="11936413" y="4513263"/>
          <p14:tracePt t="13481" x="11936413" y="4521200"/>
          <p14:tracePt t="13483" x="11936413" y="4529138"/>
          <p14:tracePt t="13486" x="11936413" y="4537075"/>
          <p14:tracePt t="13489" x="11936413" y="4545013"/>
          <p14:tracePt t="13490" x="11936413" y="4552950"/>
          <p14:tracePt t="13492" x="11936413" y="4560888"/>
          <p14:tracePt t="13494" x="11928475" y="4568825"/>
          <p14:tracePt t="13496" x="11928475" y="4576763"/>
          <p14:tracePt t="13498" x="11928475" y="4584700"/>
          <p14:tracePt t="13499" x="11920538" y="4584700"/>
          <p14:tracePt t="13500" x="11920538" y="4592638"/>
          <p14:tracePt t="13501" x="11920538" y="4600575"/>
          <p14:tracePt t="13502" x="11912600" y="4608513"/>
          <p14:tracePt t="13504" x="11904663" y="4616450"/>
          <p14:tracePt t="13506" x="11904663" y="4624388"/>
          <p14:tracePt t="13507" x="11896725" y="4633913"/>
          <p14:tracePt t="13509" x="11896725" y="4641850"/>
          <p14:tracePt t="13510" x="11896725" y="4649788"/>
          <p14:tracePt t="13511" x="11888788" y="4657725"/>
          <p14:tracePt t="13512" x="11880850" y="4657725"/>
          <p14:tracePt t="13513" x="11880850" y="4665663"/>
          <p14:tracePt t="13515" x="11872913" y="4681538"/>
          <p14:tracePt t="13517" x="11872913" y="4689475"/>
          <p14:tracePt t="13518" x="11864975" y="4697413"/>
          <p14:tracePt t="13519" x="11857038" y="4705350"/>
          <p14:tracePt t="13521" x="11857038" y="4713288"/>
          <p14:tracePt t="13522" x="11849100" y="4721225"/>
          <p14:tracePt t="13523" x="11849100" y="4729163"/>
          <p14:tracePt t="13524" x="11833225" y="4745038"/>
          <p14:tracePt t="13526" x="11825288" y="4752975"/>
          <p14:tracePt t="13527" x="11825288" y="4760913"/>
          <p14:tracePt t="13528" x="11817350" y="4768850"/>
          <p14:tracePt t="13529" x="11817350" y="4776788"/>
          <p14:tracePt t="13531" x="11809413" y="4792663"/>
          <p14:tracePt t="13532" x="11793538" y="4808538"/>
          <p14:tracePt t="13534" x="11785600" y="4816475"/>
          <p14:tracePt t="13535" x="11777663" y="4816475"/>
          <p14:tracePt t="13536" x="11777663" y="4832350"/>
          <p14:tracePt t="13537" x="11769725" y="4840288"/>
          <p14:tracePt t="13538" x="11769725" y="4848225"/>
          <p14:tracePt t="13539" x="11761788" y="4856163"/>
          <p14:tracePt t="13540" x="11753850" y="4856163"/>
          <p14:tracePt t="13541" x="11753850" y="4864100"/>
          <p14:tracePt t="13542" x="11745913" y="4872038"/>
          <p14:tracePt t="13543" x="11745913" y="4879975"/>
          <p14:tracePt t="13544" x="11737975" y="4879975"/>
          <p14:tracePt t="13545" x="11730038" y="4895850"/>
          <p14:tracePt t="13546" x="11722100" y="4895850"/>
          <p14:tracePt t="13547" x="11714163" y="4911725"/>
          <p14:tracePt t="13548" x="11706225" y="4919663"/>
          <p14:tracePt t="13550" x="11690350" y="4935538"/>
          <p14:tracePt t="13551" x="11674475" y="4951413"/>
          <p14:tracePt t="13552" x="11664950" y="4959350"/>
          <p14:tracePt t="13553" x="11657013" y="4976813"/>
          <p14:tracePt t="13554" x="11649075" y="4976813"/>
          <p14:tracePt t="13555" x="11649075" y="4984750"/>
          <p14:tracePt t="13556" x="11633200" y="4992688"/>
          <p14:tracePt t="13557" x="11625263" y="5008563"/>
          <p14:tracePt t="13558" x="11617325" y="5008563"/>
          <p14:tracePt t="13559" x="11601450" y="5024438"/>
          <p14:tracePt t="13560" x="11593513" y="5032375"/>
          <p14:tracePt t="13562" x="11577638" y="5048250"/>
          <p14:tracePt t="13563" x="11569700" y="5056188"/>
          <p14:tracePt t="13564" x="11561763" y="5064125"/>
          <p14:tracePt t="13565" x="11545888" y="5072063"/>
          <p14:tracePt t="13566" x="11530013" y="5087938"/>
          <p14:tracePt t="13567" x="11522075" y="5103813"/>
          <p14:tracePt t="13568" x="11498263" y="5111750"/>
          <p14:tracePt t="13569" x="11490325" y="5119688"/>
          <p14:tracePt t="13570" x="11474450" y="5127625"/>
          <p14:tracePt t="13571" x="11466513" y="5135563"/>
          <p14:tracePt t="13572" x="11458575" y="5143500"/>
          <p14:tracePt t="13573" x="11442700" y="5151438"/>
          <p14:tracePt t="13574" x="11434763" y="5167313"/>
          <p14:tracePt t="13575" x="11418888" y="5167313"/>
          <p14:tracePt t="13576" x="11403013" y="5183188"/>
          <p14:tracePt t="13578" x="11387138" y="5191125"/>
          <p14:tracePt t="13579" x="11355388" y="5214938"/>
          <p14:tracePt t="13580" x="11347450" y="5214938"/>
          <p14:tracePt t="13581" x="11331575" y="5230813"/>
          <p14:tracePt t="13582" x="11314113" y="5230813"/>
          <p14:tracePt t="13583" x="11306175" y="5238750"/>
          <p14:tracePt t="13584" x="11290300" y="5254625"/>
          <p14:tracePt t="13585" x="11274425" y="5254625"/>
          <p14:tracePt t="13586" x="11274425" y="5262563"/>
          <p14:tracePt t="13587" x="11258550" y="5262563"/>
          <p14:tracePt t="13588" x="11250613" y="5270500"/>
          <p14:tracePt t="13589" x="11234738" y="5286375"/>
          <p14:tracePt t="13590" x="11218863" y="5286375"/>
          <p14:tracePt t="13591" x="11202988" y="5294313"/>
          <p14:tracePt t="13592" x="11195050" y="5302250"/>
          <p14:tracePt t="13593" x="11179175" y="5310188"/>
          <p14:tracePt t="13594" x="11171238" y="5319713"/>
          <p14:tracePt t="13595" x="11147425" y="5327650"/>
          <p14:tracePt t="13596" x="11131550" y="5335588"/>
          <p14:tracePt t="13597" x="11115675" y="5343525"/>
          <p14:tracePt t="13599" x="11099800" y="5351463"/>
          <p14:tracePt t="13600" x="11075988" y="5359400"/>
          <p14:tracePt t="13602" x="11060113" y="5367338"/>
          <p14:tracePt t="13603" x="11044238" y="5375275"/>
          <p14:tracePt t="13604" x="11036300" y="5375275"/>
          <p14:tracePt t="13605" x="11020425" y="5383213"/>
          <p14:tracePt t="13606" x="11004550" y="5399088"/>
          <p14:tracePt t="13607" x="10980738" y="5399088"/>
          <p14:tracePt t="13608" x="10971213" y="5407025"/>
          <p14:tracePt t="13609" x="10963275" y="5407025"/>
          <p14:tracePt t="13610" x="10947400" y="5414963"/>
          <p14:tracePt t="13611" x="10939463" y="5422900"/>
          <p14:tracePt t="13613" x="10923588" y="5422900"/>
          <p14:tracePt t="13614" x="10907713" y="5430838"/>
          <p14:tracePt t="13615" x="10899775" y="5430838"/>
          <p14:tracePt t="13616" x="10883900" y="5438775"/>
          <p14:tracePt t="13617" x="10875963" y="5438775"/>
          <p14:tracePt t="13618" x="10852150" y="5446713"/>
          <p14:tracePt t="13619" x="10844213" y="5454650"/>
          <p14:tracePt t="13620" x="10828338" y="5454650"/>
          <p14:tracePt t="13621" x="10820400" y="5462588"/>
          <p14:tracePt t="13622" x="10812463" y="5462588"/>
          <p14:tracePt t="13623" x="10796588" y="5470525"/>
          <p14:tracePt t="13625" x="10780713" y="5470525"/>
          <p14:tracePt t="13626" x="10772775" y="5470525"/>
          <p14:tracePt t="13627" x="10772775" y="5478463"/>
          <p14:tracePt t="13628" x="10756900" y="5478463"/>
          <p14:tracePt t="13629" x="10748963" y="5486400"/>
          <p14:tracePt t="13630" x="10741025" y="5486400"/>
          <p14:tracePt t="13631" x="10725150" y="5486400"/>
          <p14:tracePt t="13632" x="10717213" y="5486400"/>
          <p14:tracePt t="13633" x="10709275" y="5494338"/>
          <p14:tracePt t="13634" x="10693400" y="5494338"/>
          <p14:tracePt t="13635" x="10685463" y="5494338"/>
          <p14:tracePt t="13637" x="10669588" y="5494338"/>
          <p14:tracePt t="13638" x="10661650" y="5494338"/>
          <p14:tracePt t="13639" x="10661650" y="5502275"/>
          <p14:tracePt t="13640" x="10645775" y="5502275"/>
          <p14:tracePt t="13641" x="10637838" y="5510213"/>
          <p14:tracePt t="13642" x="10629900" y="5510213"/>
          <p14:tracePt t="13643" x="10620375" y="5510213"/>
          <p14:tracePt t="13644" x="10612438" y="5510213"/>
          <p14:tracePt t="13645" x="10604500" y="5510213"/>
          <p14:tracePt t="13646" x="10596563" y="5510213"/>
          <p14:tracePt t="13647" x="10588625" y="5510213"/>
          <p14:tracePt t="13648" x="10580688" y="5510213"/>
          <p14:tracePt t="13649" x="10572750" y="5510213"/>
          <p14:tracePt t="13650" x="10564813" y="5518150"/>
          <p14:tracePt t="13652" x="10556875" y="5518150"/>
          <p14:tracePt t="13653" x="10548938" y="5518150"/>
          <p14:tracePt t="13654" x="10541000" y="5518150"/>
          <p14:tracePt t="13655" x="10533063" y="5518150"/>
          <p14:tracePt t="13656" x="10525125" y="5518150"/>
          <p14:tracePt t="13657" x="10525125" y="5526088"/>
          <p14:tracePt t="13658" x="10517188" y="5526088"/>
          <p14:tracePt t="13659" x="10509250" y="5526088"/>
          <p14:tracePt t="13660" x="10493375" y="5526088"/>
          <p14:tracePt t="13661" x="10485438" y="5526088"/>
          <p14:tracePt t="13662" x="10477500" y="5526088"/>
          <p14:tracePt t="13664" x="10469563" y="5526088"/>
          <p14:tracePt t="13665" x="10461625" y="5526088"/>
          <p14:tracePt t="13666" x="10453688" y="5526088"/>
          <p14:tracePt t="13667" x="10445750" y="5526088"/>
          <p14:tracePt t="13669" x="10437813" y="5526088"/>
          <p14:tracePt t="13671" x="10421938" y="5526088"/>
          <p14:tracePt t="13674" x="10414000" y="5526088"/>
          <p14:tracePt t="13675" x="10406063" y="5526088"/>
          <p14:tracePt t="13676" x="10398125" y="5526088"/>
          <p14:tracePt t="13678" x="10390188" y="5526088"/>
          <p14:tracePt t="13679" x="10382250" y="5526088"/>
          <p14:tracePt t="13681" x="10374313" y="5526088"/>
          <p14:tracePt t="13682" x="10366375" y="5526088"/>
          <p14:tracePt t="13684" x="10358438" y="5526088"/>
          <p14:tracePt t="13685" x="10350500" y="5526088"/>
          <p14:tracePt t="13687" x="10342563" y="5526088"/>
          <p14:tracePt t="13688" x="10334625" y="5526088"/>
          <p14:tracePt t="13690" x="10326688" y="5526088"/>
          <p14:tracePt t="13691" x="10318750" y="5526088"/>
          <p14:tracePt t="13692" x="10310813" y="5526088"/>
          <p14:tracePt t="13694" x="10302875" y="5526088"/>
          <p14:tracePt t="13696" x="10294938" y="5526088"/>
          <p14:tracePt t="13697" x="10287000" y="5526088"/>
          <p14:tracePt t="13698" x="10279063" y="5526088"/>
          <p14:tracePt t="13700" x="10261600" y="5526088"/>
          <p14:tracePt t="13702" x="10253663" y="5526088"/>
          <p14:tracePt t="13704" x="10237788" y="5526088"/>
          <p14:tracePt t="13706" x="10229850" y="5526088"/>
          <p14:tracePt t="13708" x="10221913" y="5526088"/>
          <p14:tracePt t="13709" x="10213975" y="5526088"/>
          <p14:tracePt t="13711" x="10206038" y="5526088"/>
          <p14:tracePt t="13713" x="10190163" y="5526088"/>
          <p14:tracePt t="13713" x="10182225" y="5526088"/>
          <p14:tracePt t="13716" x="10174288" y="5526088"/>
          <p14:tracePt t="13718" x="10158413" y="5526088"/>
          <p14:tracePt t="13720" x="10150475" y="5526088"/>
          <p14:tracePt t="13721" x="10142538" y="5526088"/>
          <p14:tracePt t="13723" x="10134600" y="5526088"/>
          <p14:tracePt t="13724" x="10126663" y="5526088"/>
          <p14:tracePt t="13726" x="10118725" y="5526088"/>
          <p14:tracePt t="13727" x="10110788" y="5526088"/>
          <p14:tracePt t="13728" x="10102850" y="5526088"/>
          <p14:tracePt t="13730" x="10094913" y="5526088"/>
          <p14:tracePt t="13731" x="10086975" y="5526088"/>
          <p14:tracePt t="13733" x="10079038" y="5526088"/>
          <p14:tracePt t="13734" x="10071100" y="5526088"/>
          <p14:tracePt t="13735" x="10063163" y="5526088"/>
          <p14:tracePt t="13737" x="10055225" y="5526088"/>
          <p14:tracePt t="13739" x="10047288" y="5526088"/>
          <p14:tracePt t="13740" x="10039350" y="5526088"/>
          <p14:tracePt t="13741" x="10031413" y="5526088"/>
          <p14:tracePt t="13743" x="10023475" y="5526088"/>
          <p14:tracePt t="13744" x="10015538" y="5534025"/>
          <p14:tracePt t="13746" x="10007600" y="5534025"/>
          <p14:tracePt t="13748" x="9999663" y="5534025"/>
          <p14:tracePt t="13750" x="9991725" y="5534025"/>
          <p14:tracePt t="13751" x="9983788" y="5534025"/>
          <p14:tracePt t="13753" x="9975850" y="5534025"/>
          <p14:tracePt t="13755" x="9967913" y="5534025"/>
          <p14:tracePt t="13758" x="9959975" y="5534025"/>
          <p14:tracePt t="13759" x="9952038" y="5534025"/>
          <p14:tracePt t="13761" x="9944100" y="5534025"/>
          <p14:tracePt t="13764" x="9936163" y="5534025"/>
          <p14:tracePt t="13766" x="9926638" y="5534025"/>
          <p14:tracePt t="13768" x="9918700" y="5534025"/>
          <p14:tracePt t="13770" x="9910763" y="5534025"/>
          <p14:tracePt t="13773" x="9902825" y="5534025"/>
          <p14:tracePt t="13774" x="9902825" y="5541963"/>
          <p14:tracePt t="13777" x="9894888" y="5541963"/>
          <p14:tracePt t="13781" x="9886950" y="5541963"/>
          <p14:tracePt t="13783" x="9879013" y="5541963"/>
          <p14:tracePt t="13787" x="9871075" y="5541963"/>
          <p14:tracePt t="13792" x="9863138" y="5541963"/>
          <p14:tracePt t="13793" x="9863138" y="5549900"/>
          <p14:tracePt t="13796" x="9855200" y="5549900"/>
          <p14:tracePt t="13798" x="9847263" y="5549900"/>
          <p14:tracePt t="13803" x="9839325" y="5549900"/>
          <p14:tracePt t="13804" x="9839325" y="5557838"/>
          <p14:tracePt t="13807" x="9831388" y="5557838"/>
          <p14:tracePt t="13810" x="9823450" y="5557838"/>
          <p14:tracePt t="13812" x="9815513" y="5557838"/>
          <p14:tracePt t="13815" x="9807575" y="5557838"/>
          <p14:tracePt t="13816" x="9807575" y="5565775"/>
          <p14:tracePt t="13818" x="9799638" y="5565775"/>
          <p14:tracePt t="13821" x="9791700" y="5565775"/>
          <p14:tracePt t="13823" x="9783763" y="5565775"/>
          <p14:tracePt t="13825" x="9783763" y="5573713"/>
          <p14:tracePt t="13826" x="9775825" y="5573713"/>
          <p14:tracePt t="13829" x="9767888" y="5573713"/>
          <p14:tracePt t="13831" x="9759950" y="5573713"/>
          <p14:tracePt t="13833" x="9752013" y="5581650"/>
          <p14:tracePt t="13836" x="9744075" y="5581650"/>
          <p14:tracePt t="13837" x="9744075" y="5589588"/>
          <p14:tracePt t="13838" x="9736138" y="5589588"/>
          <p14:tracePt t="13841" x="9728200" y="5589588"/>
          <p14:tracePt t="13843" x="9720263" y="5589588"/>
          <p14:tracePt t="13844" x="9720263" y="5597525"/>
          <p14:tracePt t="13846" x="9712325" y="5597525"/>
          <p14:tracePt t="13848" x="9704388" y="5597525"/>
          <p14:tracePt t="13851" x="9696450" y="5597525"/>
          <p14:tracePt t="13852" x="9696450" y="5605463"/>
          <p14:tracePt t="13853" x="9688513" y="5605463"/>
          <p14:tracePt t="13856" x="9680575" y="5605463"/>
          <p14:tracePt t="13860" x="9672638" y="5613400"/>
          <p14:tracePt t="13864" x="9664700" y="5613400"/>
          <p14:tracePt t="13865" x="9664700" y="5621338"/>
          <p14:tracePt t="13866" x="9656763" y="5621338"/>
          <p14:tracePt t="13870" x="9648825" y="5621338"/>
          <p14:tracePt t="13875" x="9640888" y="5629275"/>
          <p14:tracePt t="13878" x="9632950" y="5629275"/>
          <p14:tracePt t="13881" x="9625013" y="5629275"/>
          <p14:tracePt t="13885" x="9617075" y="5637213"/>
          <p14:tracePt t="13890" x="9609138" y="5637213"/>
          <p14:tracePt t="13895" x="9601200" y="5637213"/>
          <p14:tracePt t="13897" x="9593263" y="5645150"/>
          <p14:tracePt t="13902" x="9585325" y="5645150"/>
          <p14:tracePt t="13905" x="9585325" y="5653088"/>
          <p14:tracePt t="13908" x="9575800" y="5653088"/>
          <p14:tracePt t="13911" x="9575800" y="5662613"/>
          <p14:tracePt t="13914" x="9567863" y="5662613"/>
          <p14:tracePt t="13917" x="9559925" y="5662613"/>
          <p14:tracePt t="13920" x="9559925" y="5670550"/>
          <p14:tracePt t="13923" x="9551988" y="5670550"/>
          <p14:tracePt t="13928" x="9551988" y="5678488"/>
          <p14:tracePt t="13929" x="9544050" y="5678488"/>
          <p14:tracePt t="13936" x="9536113" y="5686425"/>
          <p14:tracePt t="13941" x="9536113" y="5694363"/>
          <p14:tracePt t="13943" x="9528175" y="5694363"/>
          <p14:tracePt t="13947" x="9520238" y="5694363"/>
          <p14:tracePt t="13949" x="9520238" y="5702300"/>
          <p14:tracePt t="13963" x="9504363" y="5718175"/>
          <p14:tracePt t="13967" x="9504363" y="5726113"/>
          <p14:tracePt t="13971" x="9496425" y="5726113"/>
          <p14:tracePt t="13973" x="9496425" y="5734050"/>
          <p14:tracePt t="13974" x="9488488" y="5734050"/>
          <p14:tracePt t="13979" x="9488488" y="5741988"/>
          <p14:tracePt t="13988" x="9488488" y="5749925"/>
          <p14:tracePt t="14485" x="9488488" y="5757863"/>
          <p14:tracePt t="14540" x="9496425" y="5757863"/>
          <p14:tracePt t="14543" x="9496425" y="5749925"/>
          <p14:tracePt t="14579" x="9496425" y="5741988"/>
          <p14:tracePt t="14791" x="9496425" y="5734050"/>
          <p14:tracePt t="14898" x="9504363" y="5734050"/>
          <p14:tracePt t="14908" x="9504363" y="5726113"/>
          <p14:tracePt t="14982" x="9504363" y="5718175"/>
          <p14:tracePt t="14999" x="9512300" y="5718175"/>
          <p14:tracePt t="15026" x="9512300" y="5710238"/>
          <p14:tracePt t="15207" x="9512300" y="5702300"/>
          <p14:tracePt t="15219" x="9520238" y="5702300"/>
          <p14:tracePt t="15263" x="9520238" y="5694363"/>
          <p14:tracePt t="15275" x="9520238" y="5686425"/>
          <p14:tracePt t="15277" x="9528175" y="5686425"/>
          <p14:tracePt t="15315" x="9528175" y="5678488"/>
          <p14:tracePt t="15532" x="9528175" y="5670550"/>
          <p14:tracePt t="15541" x="9536113" y="5670550"/>
          <p14:tracePt t="16097" x="9536113" y="5662613"/>
          <p14:tracePt t="16695" x="9528175" y="5662613"/>
          <p14:tracePt t="16707" x="9520238" y="5662613"/>
          <p14:tracePt t="16715" x="9520238" y="5653088"/>
          <p14:tracePt t="16725" x="9512300" y="5653088"/>
          <p14:tracePt t="16767" x="9504363" y="5653088"/>
          <p14:tracePt t="16778" x="9504363" y="5645150"/>
          <p14:tracePt t="16785" x="9496425" y="5645150"/>
          <p14:tracePt t="16791" x="9488488" y="5645150"/>
          <p14:tracePt t="16801" x="9480550" y="5645150"/>
          <p14:tracePt t="16810" x="9472613" y="5645150"/>
          <p14:tracePt t="16819" x="9464675" y="5645150"/>
          <p14:tracePt t="16824" x="9456738" y="5645150"/>
          <p14:tracePt t="16834" x="9448800" y="5645150"/>
          <p14:tracePt t="16845" x="9440863" y="5645150"/>
          <p14:tracePt t="16858" x="9432925" y="5645150"/>
          <p14:tracePt t="16862" x="9424988" y="5645150"/>
          <p14:tracePt t="16870" x="9417050" y="5645150"/>
          <p14:tracePt t="16877" x="9409113" y="5645150"/>
          <p14:tracePt t="16884" x="9401175" y="5645150"/>
          <p14:tracePt t="16887" x="9393238" y="5645150"/>
          <p14:tracePt t="16893" x="9385300" y="5645150"/>
          <p14:tracePt t="16898" x="9377363" y="5645150"/>
          <p14:tracePt t="16904" x="9369425" y="5645150"/>
          <p14:tracePt t="16906" x="9361488" y="5645150"/>
          <p14:tracePt t="16911" x="9353550" y="5645150"/>
          <p14:tracePt t="16917" x="9345613" y="5645150"/>
          <p14:tracePt t="16923" x="9337675" y="5645150"/>
          <p14:tracePt t="16926" x="9329738" y="5645150"/>
          <p14:tracePt t="16932" x="9321800" y="5637213"/>
          <p14:tracePt t="16937" x="9313863" y="5637213"/>
          <p14:tracePt t="16943" x="9305925" y="5637213"/>
          <p14:tracePt t="16948" x="9297988" y="5637213"/>
          <p14:tracePt t="16965" x="9266238" y="5637213"/>
          <p14:tracePt t="16967" x="9258300" y="5637213"/>
          <p14:tracePt t="16972" x="9250363" y="5637213"/>
          <p14:tracePt t="16977" x="9242425" y="5637213"/>
          <p14:tracePt t="16981" x="9234488" y="5637213"/>
          <p14:tracePt t="16983" x="9234488" y="5629275"/>
          <p14:tracePt t="16984" x="9224963" y="5629275"/>
          <p14:tracePt t="16989" x="9217025" y="5629275"/>
          <p14:tracePt t="16995" x="9209088" y="5629275"/>
          <p14:tracePt t="17002" x="9201150" y="5629275"/>
          <p14:tracePt t="17004" x="9193213" y="5629275"/>
          <p14:tracePt t="17012" x="9185275" y="5629275"/>
          <p14:tracePt t="17020" x="9177338" y="5629275"/>
          <p14:tracePt t="17027" x="9177338" y="5621338"/>
          <p14:tracePt t="17030" x="9169400" y="5621338"/>
          <p14:tracePt t="17037" x="9161463" y="5621338"/>
          <p14:tracePt t="17048" x="9153525" y="5621338"/>
          <p14:tracePt t="17060" x="9145588" y="5621338"/>
          <p14:tracePt t="17061" x="9145588" y="5613400"/>
          <p14:tracePt t="17074" x="9137650" y="5613400"/>
          <p14:tracePt t="17079" x="9129713" y="5613400"/>
          <p14:tracePt t="17089" x="9121775" y="5613400"/>
          <p14:tracePt t="17098" x="9113838" y="5613400"/>
          <p14:tracePt t="17099" x="9113838" y="5605463"/>
          <p14:tracePt t="17105" x="9105900" y="5605463"/>
          <p14:tracePt t="17109" x="9097963" y="5605463"/>
          <p14:tracePt t="17116" x="9090025" y="5605463"/>
          <p14:tracePt t="17120" x="9090025" y="5597525"/>
          <p14:tracePt t="17123" x="9082088" y="5597525"/>
          <p14:tracePt t="17132" x="9074150" y="5597525"/>
          <p14:tracePt t="17134" x="9066213" y="5597525"/>
          <p14:tracePt t="17142" x="9058275" y="5597525"/>
          <p14:tracePt t="17151" x="9050338" y="5597525"/>
          <p14:tracePt t="17160" x="9042400" y="5597525"/>
          <p14:tracePt t="17167" x="9034463" y="5597525"/>
          <p14:tracePt t="17170" x="9026525" y="5597525"/>
          <p14:tracePt t="17176" x="9018588" y="5597525"/>
          <p14:tracePt t="17182" x="9010650" y="5597525"/>
          <p14:tracePt t="17187" x="9002713" y="5597525"/>
          <p14:tracePt t="17189" x="8994775" y="5597525"/>
          <p14:tracePt t="17194" x="8986838" y="5597525"/>
          <p14:tracePt t="17198" x="8978900" y="5597525"/>
          <p14:tracePt t="17203" x="8970963" y="5597525"/>
          <p14:tracePt t="17205" x="8963025" y="5597525"/>
          <p14:tracePt t="17209" x="8955088" y="5597525"/>
          <p14:tracePt t="17213" x="8947150" y="5597525"/>
          <p14:tracePt t="17218" x="8939213" y="5597525"/>
          <p14:tracePt t="17219" x="8931275" y="5597525"/>
          <p14:tracePt t="17224" x="8923338" y="5597525"/>
          <p14:tracePt t="17228" x="8915400" y="5597525"/>
          <p14:tracePt t="17233" x="8907463" y="5597525"/>
          <p14:tracePt t="17235" x="8899525" y="5597525"/>
          <p14:tracePt t="17240" x="8891588" y="5597525"/>
          <p14:tracePt t="17245" x="8883650" y="5597525"/>
          <p14:tracePt t="17251" x="8874125" y="5597525"/>
          <p14:tracePt t="17255" x="8866188" y="5597525"/>
          <p14:tracePt t="17260" x="8858250" y="5597525"/>
          <p14:tracePt t="17266" x="8850313" y="5597525"/>
          <p14:tracePt t="17271" x="8842375" y="5597525"/>
          <p14:tracePt t="17273" x="8834438" y="5597525"/>
          <p14:tracePt t="17276" x="8834438" y="5589588"/>
          <p14:tracePt t="17278" x="8826500" y="5589588"/>
          <p14:tracePt t="17282" x="8818563" y="5589588"/>
          <p14:tracePt t="17286" x="8810625" y="5581650"/>
          <p14:tracePt t="17288" x="8802688" y="5581650"/>
          <p14:tracePt t="17292" x="8794750" y="5581650"/>
          <p14:tracePt t="17295" x="8786813" y="5581650"/>
          <p14:tracePt t="17299" x="8778875" y="5581650"/>
          <p14:tracePt t="17301" x="8778875" y="5573713"/>
          <p14:tracePt t="17302" x="8770938" y="5573713"/>
          <p14:tracePt t="17303" x="8763000" y="5573713"/>
          <p14:tracePt t="17306" x="8755063" y="5573713"/>
          <p14:tracePt t="17309" x="8747125" y="5573713"/>
          <p14:tracePt t="17311" x="8739188" y="5573713"/>
          <p14:tracePt t="17312" x="8731250" y="5573713"/>
          <p14:tracePt t="17313" x="8731250" y="5565775"/>
          <p14:tracePt t="17315" x="8723313" y="5565775"/>
          <p14:tracePt t="17317" x="8715375" y="5565775"/>
          <p14:tracePt t="17320" x="8707438" y="5565775"/>
          <p14:tracePt t="17321" x="8699500" y="5565775"/>
          <p14:tracePt t="17323" x="8691563" y="5565775"/>
          <p14:tracePt t="17324" x="8691563" y="5557838"/>
          <p14:tracePt t="17325" x="8683625" y="5557838"/>
          <p14:tracePt t="17328" x="8667750" y="5549900"/>
          <p14:tracePt t="17330" x="8659813" y="5549900"/>
          <p14:tracePt t="17333" x="8651875" y="5549900"/>
          <p14:tracePt t="17334" x="8643938" y="5549900"/>
          <p14:tracePt t="17336" x="8636000" y="5549900"/>
          <p14:tracePt t="17338" x="8628063" y="5549900"/>
          <p14:tracePt t="17339" x="8628063" y="5541963"/>
          <p14:tracePt t="17340" x="8620125" y="5541963"/>
          <p14:tracePt t="17341" x="8612188" y="5541963"/>
          <p14:tracePt t="17343" x="8604250" y="5541963"/>
          <p14:tracePt t="17344" x="8596313" y="5541963"/>
          <p14:tracePt t="17346" x="8588375" y="5541963"/>
          <p14:tracePt t="17347" x="8580438" y="5541963"/>
          <p14:tracePt t="17349" x="8572500" y="5541963"/>
          <p14:tracePt t="17351" x="8564563" y="5534025"/>
          <p14:tracePt t="17353" x="8556625" y="5534025"/>
          <p14:tracePt t="17354" x="8548688" y="5534025"/>
          <p14:tracePt t="17356" x="8540750" y="5534025"/>
          <p14:tracePt t="17358" x="8531225" y="5534025"/>
          <p14:tracePt t="17360" x="8523288" y="5534025"/>
          <p14:tracePt t="17361" x="8515350" y="5534025"/>
          <p14:tracePt t="17363" x="8507413" y="5534025"/>
          <p14:tracePt t="17365" x="8499475" y="5534025"/>
          <p14:tracePt t="17367" x="8491538" y="5534025"/>
          <p14:tracePt t="17368" x="8483600" y="5534025"/>
          <p14:tracePt t="17369" x="8483600" y="5526088"/>
          <p14:tracePt t="17370" x="8475663" y="5526088"/>
          <p14:tracePt t="17372" x="8467725" y="5526088"/>
          <p14:tracePt t="17374" x="8459788" y="5526088"/>
          <p14:tracePt t="17377" x="8451850" y="5526088"/>
          <p14:tracePt t="17378" x="8443913" y="5526088"/>
          <p14:tracePt t="17379" x="8435975" y="5518150"/>
          <p14:tracePt t="17382" x="8428038" y="5518150"/>
          <p14:tracePt t="17383" x="8420100" y="5518150"/>
          <p14:tracePt t="17386" x="8412163" y="5518150"/>
          <p14:tracePt t="17389" x="8404225" y="5518150"/>
          <p14:tracePt t="17392" x="8396288" y="5518150"/>
          <p14:tracePt t="17394" x="8388350" y="5518150"/>
          <p14:tracePt t="17398" x="8380413" y="5518150"/>
          <p14:tracePt t="17402" x="8372475" y="5518150"/>
          <p14:tracePt t="17407" x="8364538" y="5518150"/>
          <p14:tracePt t="17409" x="8356600" y="5518150"/>
          <p14:tracePt t="17414" x="8348663" y="5518150"/>
          <p14:tracePt t="17418" x="8340725" y="5518150"/>
          <p14:tracePt t="17421" x="8332788" y="5518150"/>
          <p14:tracePt t="17423" x="8324850" y="5518150"/>
          <p14:tracePt t="17427" x="8316913" y="5518150"/>
          <p14:tracePt t="17428" x="8316913" y="5510213"/>
          <p14:tracePt t="17430" x="8308975" y="5510213"/>
          <p14:tracePt t="17433" x="8301038" y="5510213"/>
          <p14:tracePt t="17434" x="8293100" y="5510213"/>
          <p14:tracePt t="17437" x="8285163" y="5510213"/>
          <p14:tracePt t="17440" x="8277225" y="5510213"/>
          <p14:tracePt t="17443" x="8269288" y="5510213"/>
          <p14:tracePt t="17445" x="8261350" y="5510213"/>
          <p14:tracePt t="17446" x="8253413" y="5510213"/>
          <p14:tracePt t="17449" x="8245475" y="5510213"/>
          <p14:tracePt t="17451" x="8237538" y="5510213"/>
          <p14:tracePt t="17453" x="8229600" y="5510213"/>
          <p14:tracePt t="17455" x="8221663" y="5502275"/>
          <p14:tracePt t="17457" x="8213725" y="5502275"/>
          <p14:tracePt t="17459" x="8205788" y="5502275"/>
          <p14:tracePt t="17460" x="8197850" y="5502275"/>
          <p14:tracePt t="17462" x="8197850" y="5494338"/>
          <p14:tracePt t="17463" x="8189913" y="5494338"/>
          <p14:tracePt t="17465" x="8180388" y="5494338"/>
          <p14:tracePt t="17467" x="8172450" y="5494338"/>
          <p14:tracePt t="17469" x="8164513" y="5494338"/>
          <p14:tracePt t="17471" x="8156575" y="5494338"/>
          <p14:tracePt t="17473" x="8148638" y="5494338"/>
          <p14:tracePt t="17475" x="8140700" y="5494338"/>
          <p14:tracePt t="17477" x="8140700" y="5486400"/>
          <p14:tracePt t="17478" x="8132763" y="5486400"/>
          <p14:tracePt t="17479" x="8124825" y="5486400"/>
          <p14:tracePt t="17482" x="8116888" y="5486400"/>
          <p14:tracePt t="17485" x="8108950" y="5486400"/>
          <p14:tracePt t="17487" x="8101013" y="5486400"/>
          <p14:tracePt t="17489" x="8093075" y="5486400"/>
          <p14:tracePt t="17492" x="8085138" y="5478463"/>
          <p14:tracePt t="17496" x="8077200" y="5478463"/>
          <p14:tracePt t="17500" x="8069263" y="5478463"/>
          <p14:tracePt t="17502" x="8061325" y="5478463"/>
          <p14:tracePt t="17507" x="8053388" y="5478463"/>
          <p14:tracePt t="17510" x="8053388" y="5470525"/>
          <p14:tracePt t="17513" x="8045450" y="5470525"/>
          <p14:tracePt t="17520" x="8037513" y="5470525"/>
          <p14:tracePt t="17525" x="8029575" y="5470525"/>
          <p14:tracePt t="17528" x="8029575" y="5462588"/>
          <p14:tracePt t="17610" x="8029575" y="5454650"/>
          <p14:tracePt t="17624" x="8029575" y="5446713"/>
          <p14:tracePt t="17634" x="8037513" y="5446713"/>
          <p14:tracePt t="17640" x="8037513" y="5438775"/>
          <p14:tracePt t="17647" x="8037513" y="5430838"/>
          <p14:tracePt t="17651" x="8045450" y="5430838"/>
          <p14:tracePt t="17659" x="8045450" y="5422900"/>
          <p14:tracePt t="17663" x="8053388" y="5422900"/>
          <p14:tracePt t="17670" x="8053388" y="5414963"/>
          <p14:tracePt t="17674" x="8061325" y="5414963"/>
          <p14:tracePt t="17678" x="8069263" y="5414963"/>
          <p14:tracePt t="17679" x="8069263" y="5407025"/>
          <p14:tracePt t="17685" x="8077200" y="5407025"/>
          <p14:tracePt t="17687" x="8077200" y="5399088"/>
          <p14:tracePt t="17691" x="8077200" y="5391150"/>
          <p14:tracePt t="17692" x="8085138" y="5391150"/>
          <p14:tracePt t="17698" x="8093075" y="5391150"/>
          <p14:tracePt t="17699" x="8093075" y="5383213"/>
          <p14:tracePt t="17701" x="8101013" y="5383213"/>
          <p14:tracePt t="17706" x="8108950" y="5383213"/>
          <p14:tracePt t="17708" x="8108950" y="5375275"/>
          <p14:tracePt t="17711" x="8116888" y="5375275"/>
          <p14:tracePt t="17716" x="8124825" y="5375275"/>
          <p14:tracePt t="17718" x="8132763" y="5367338"/>
          <p14:tracePt t="17722" x="8140700" y="5359400"/>
          <p14:tracePt t="17727" x="8148638" y="5359400"/>
          <p14:tracePt t="17731" x="8156575" y="5351463"/>
          <p14:tracePt t="17734" x="8164513" y="5351463"/>
          <p14:tracePt t="17737" x="8172450" y="5351463"/>
          <p14:tracePt t="17738" x="8172450" y="5343525"/>
          <p14:tracePt t="17740" x="8180388" y="5343525"/>
          <p14:tracePt t="17743" x="8189913" y="5343525"/>
          <p14:tracePt t="17745" x="8189913" y="5335588"/>
          <p14:tracePt t="17746" x="8197850" y="5335588"/>
          <p14:tracePt t="17748" x="8205788" y="5335588"/>
          <p14:tracePt t="17751" x="8213725" y="5335588"/>
          <p14:tracePt t="17752" x="8213725" y="5327650"/>
          <p14:tracePt t="17754" x="8221663" y="5327650"/>
          <p14:tracePt t="17757" x="8229600" y="5327650"/>
          <p14:tracePt t="17758" x="8237538" y="5319713"/>
          <p14:tracePt t="17761" x="8245475" y="5319713"/>
          <p14:tracePt t="17764" x="8253413" y="5319713"/>
          <p14:tracePt t="17767" x="8261350" y="5310188"/>
          <p14:tracePt t="17769" x="8269288" y="5310188"/>
          <p14:tracePt t="17773" x="8277225" y="5310188"/>
          <p14:tracePt t="17776" x="8285163" y="5310188"/>
          <p14:tracePt t="17777" x="8285163" y="5302250"/>
          <p14:tracePt t="17779" x="8293100" y="5302250"/>
          <p14:tracePt t="17781" x="8301038" y="5302250"/>
          <p14:tracePt t="17783" x="8301038" y="5294313"/>
          <p14:tracePt t="17785" x="8308975" y="5294313"/>
          <p14:tracePt t="17788" x="8316913" y="5294313"/>
          <p14:tracePt t="17791" x="8324850" y="5294313"/>
          <p14:tracePt t="17793" x="8332788" y="5286375"/>
          <p14:tracePt t="17797" x="8340725" y="5286375"/>
          <p14:tracePt t="17799" x="8348663" y="5286375"/>
          <p14:tracePt t="17803" x="8356600" y="5286375"/>
          <p14:tracePt t="17804" x="8364538" y="5278438"/>
          <p14:tracePt t="17807" x="8372475" y="5278438"/>
          <p14:tracePt t="17809" x="8380413" y="5278438"/>
          <p14:tracePt t="17811" x="8388350" y="5278438"/>
          <p14:tracePt t="17813" x="8388350" y="5270500"/>
          <p14:tracePt t="17814" x="8396288" y="5270500"/>
          <p14:tracePt t="17815" x="8404225" y="5270500"/>
          <p14:tracePt t="17818" x="8412163" y="5270500"/>
          <p14:tracePt t="17820" x="8412163" y="5262563"/>
          <p14:tracePt t="17821" x="8420100" y="5262563"/>
          <p14:tracePt t="17823" x="8428038" y="5262563"/>
          <p14:tracePt t="17825" x="8435975" y="5262563"/>
          <p14:tracePt t="17827" x="8443913" y="5262563"/>
          <p14:tracePt t="17829" x="8451850" y="5262563"/>
          <p14:tracePt t="17832" x="8459788" y="5262563"/>
          <p14:tracePt t="17833" x="8467725" y="5262563"/>
          <p14:tracePt t="17835" x="8475663" y="5254625"/>
          <p14:tracePt t="17838" x="8483600" y="5254625"/>
          <p14:tracePt t="17840" x="8491538" y="5254625"/>
          <p14:tracePt t="17841" x="8499475" y="5254625"/>
          <p14:tracePt t="17843" x="8507413" y="5254625"/>
          <p14:tracePt t="17846" x="8515350" y="5254625"/>
          <p14:tracePt t="17848" x="8523288" y="5254625"/>
          <p14:tracePt t="17849" x="8531225" y="5254625"/>
          <p14:tracePt t="17852" x="8540750" y="5254625"/>
          <p14:tracePt t="17854" x="8548688" y="5254625"/>
          <p14:tracePt t="17857" x="8556625" y="5246688"/>
          <p14:tracePt t="17858" x="8564563" y="5246688"/>
          <p14:tracePt t="17861" x="8572500" y="5246688"/>
          <p14:tracePt t="17863" x="8580438" y="5246688"/>
          <p14:tracePt t="17866" x="8588375" y="5246688"/>
          <p14:tracePt t="17867" x="8596313" y="5246688"/>
          <p14:tracePt t="17870" x="8604250" y="5246688"/>
          <p14:tracePt t="17873" x="8612188" y="5246688"/>
          <p14:tracePt t="17876" x="8620125" y="5246688"/>
          <p14:tracePt t="17877" x="8628063" y="5246688"/>
          <p14:tracePt t="17880" x="8636000" y="5246688"/>
          <p14:tracePt t="17883" x="8643938" y="5246688"/>
          <p14:tracePt t="17886" x="8651875" y="5246688"/>
          <p14:tracePt t="17890" x="8659813" y="5246688"/>
          <p14:tracePt t="17892" x="8667750" y="5238750"/>
          <p14:tracePt t="17896" x="8675688" y="5238750"/>
          <p14:tracePt t="17901" x="8683625" y="5238750"/>
          <p14:tracePt t="17906" x="8691563" y="5238750"/>
          <p14:tracePt t="17910" x="8699500" y="5238750"/>
          <p14:tracePt t="17920" x="8707438" y="5238750"/>
          <p14:tracePt t="17950" x="8715375" y="5238750"/>
          <p14:tracePt t="17982" x="8723313" y="5238750"/>
          <p14:tracePt t="17990" x="8731250" y="5238750"/>
          <p14:tracePt t="18011" x="8739188" y="5238750"/>
          <p14:tracePt t="18028" x="8747125" y="5238750"/>
          <p14:tracePt t="18048" x="8755063" y="5238750"/>
          <p14:tracePt t="18062" x="8763000" y="5238750"/>
          <p14:tracePt t="18063" x="8763000" y="5230813"/>
          <p14:tracePt t="18205" x="8770938" y="5230813"/>
          <p14:tracePt t="18237" x="8778875" y="5230813"/>
          <p14:tracePt t="18240" x="8778875" y="5238750"/>
          <p14:tracePt t="18267" x="8786813" y="5238750"/>
          <p14:tracePt t="18274" x="8786813" y="5246688"/>
          <p14:tracePt t="18277" x="8794750" y="5246688"/>
          <p14:tracePt t="18293" x="8802688" y="5246688"/>
          <p14:tracePt t="18307" x="8802688" y="5254625"/>
          <p14:tracePt t="18310" x="8810625" y="5254625"/>
          <p14:tracePt t="18330" x="8818563" y="5254625"/>
          <p14:tracePt t="18343" x="8826500" y="5254625"/>
          <p14:tracePt t="18361" x="8834438" y="5254625"/>
          <p14:tracePt t="18385" x="8842375" y="5254625"/>
          <p14:tracePt t="18409" x="8850313" y="5254625"/>
          <p14:tracePt t="18416" x="8858250" y="5254625"/>
          <p14:tracePt t="18426" x="8866188" y="5254625"/>
          <p14:tracePt t="18434" x="8874125" y="5254625"/>
          <p14:tracePt t="18440" x="8883650" y="5254625"/>
          <p14:tracePt t="18443" x="8891588" y="5254625"/>
          <p14:tracePt t="18450" x="8899525" y="5254625"/>
          <p14:tracePt t="18451" x="8899525" y="5246688"/>
          <p14:tracePt t="18454" x="8907463" y="5246688"/>
          <p14:tracePt t="18460" x="8915400" y="5246688"/>
          <p14:tracePt t="18465" x="8923338" y="5246688"/>
          <p14:tracePt t="18469" x="8931275" y="5246688"/>
          <p14:tracePt t="18474" x="8939213" y="5246688"/>
          <p14:tracePt t="18479" x="8939213" y="5238750"/>
          <p14:tracePt t="18480" x="8947150" y="5238750"/>
          <p14:tracePt t="18485" x="8955088" y="5238750"/>
          <p14:tracePt t="18488" x="8963025" y="5238750"/>
          <p14:tracePt t="18492" x="8963025" y="5230813"/>
          <p14:tracePt t="18494" x="8970963" y="5230813"/>
          <p14:tracePt t="18499" x="8978900" y="5230813"/>
          <p14:tracePt t="18504" x="8986838" y="5230813"/>
          <p14:tracePt t="18506" x="8994775" y="5230813"/>
          <p14:tracePt t="18511" x="9002713" y="5230813"/>
          <p14:tracePt t="18515" x="9010650" y="5222875"/>
          <p14:tracePt t="18519" x="9018588" y="5222875"/>
          <p14:tracePt t="18520" x="9026525" y="5222875"/>
          <p14:tracePt t="18523" x="9034463" y="5222875"/>
          <p14:tracePt t="18526" x="9042400" y="5222875"/>
          <p14:tracePt t="18528" x="9042400" y="5214938"/>
          <p14:tracePt t="18529" x="9050338" y="5214938"/>
          <p14:tracePt t="18531" x="9058275" y="5214938"/>
          <p14:tracePt t="18534" x="9066213" y="5214938"/>
          <p14:tracePt t="18536" x="9074150" y="5214938"/>
          <p14:tracePt t="18539" x="9082088" y="5207000"/>
          <p14:tracePt t="18540" x="9090025" y="5207000"/>
          <p14:tracePt t="18543" x="9097963" y="5207000"/>
          <p14:tracePt t="18544" x="9097963" y="5199063"/>
          <p14:tracePt t="18545" x="9105900" y="5199063"/>
          <p14:tracePt t="18548" x="9113838" y="5199063"/>
          <p14:tracePt t="18550" x="9121775" y="5199063"/>
          <p14:tracePt t="18553" x="9129713" y="5191125"/>
          <p14:tracePt t="18555" x="9137650" y="5191125"/>
          <p14:tracePt t="18557" x="9145588" y="5191125"/>
          <p14:tracePt t="18560" x="9153525" y="5191125"/>
          <p14:tracePt t="18562" x="9161463" y="5191125"/>
          <p14:tracePt t="18563" x="9161463" y="5183188"/>
          <p14:tracePt t="18564" x="9169400" y="5183188"/>
          <p14:tracePt t="18568" x="9177338" y="5183188"/>
          <p14:tracePt t="18571" x="9185275" y="5183188"/>
          <p14:tracePt t="18572" x="9185275" y="5175250"/>
          <p14:tracePt t="18573" x="9193213" y="5175250"/>
          <p14:tracePt t="18576" x="9201150" y="5175250"/>
          <p14:tracePt t="18580" x="9209088" y="5175250"/>
          <p14:tracePt t="18583" x="9217025" y="5167313"/>
          <p14:tracePt t="18585" x="9224963" y="5167313"/>
          <p14:tracePt t="18586" x="9224963" y="5159375"/>
          <p14:tracePt t="18589" x="9234488" y="5159375"/>
          <p14:tracePt t="18592" x="9242425" y="5159375"/>
          <p14:tracePt t="18594" x="9242425" y="5151438"/>
          <p14:tracePt t="18596" x="9250363" y="5151438"/>
          <p14:tracePt t="18598" x="9258300" y="5151438"/>
          <p14:tracePt t="18601" x="9258300" y="5143500"/>
          <p14:tracePt t="18603" x="9266238" y="5143500"/>
          <p14:tracePt t="18607" x="9274175" y="5143500"/>
          <p14:tracePt t="18611" x="9274175" y="5135563"/>
          <p14:tracePt t="18612" x="9282113" y="5135563"/>
          <p14:tracePt t="18615" x="9290050" y="5135563"/>
          <p14:tracePt t="18616" x="9290050" y="5127625"/>
          <p14:tracePt t="18622" x="9297988" y="5127625"/>
          <p14:tracePt t="18629" x="9297988" y="5119688"/>
          <p14:tracePt t="18630" x="9305925" y="5119688"/>
          <p14:tracePt t="18640" x="9313863" y="5119688"/>
          <p14:tracePt t="18646" x="9321800" y="5119688"/>
          <p14:tracePt t="18648" x="9321800" y="5111750"/>
          <p14:tracePt t="18752" x="9329738" y="5111750"/>
          <p14:tracePt t="18762" x="9329738" y="5103813"/>
          <p14:tracePt t="18764" x="9337675" y="5103813"/>
          <p14:tracePt t="18771" x="9337675" y="5095875"/>
          <p14:tracePt t="18772" x="9345613" y="5095875"/>
          <p14:tracePt t="18776" x="9353550" y="5095875"/>
          <p14:tracePt t="18782" x="9361488" y="5095875"/>
          <p14:tracePt t="18787" x="9369425" y="5095875"/>
          <p14:tracePt t="18790" x="9369425" y="5087938"/>
          <p14:tracePt t="18792" x="9377363" y="5087938"/>
          <p14:tracePt t="18794" x="9385300" y="5087938"/>
          <p14:tracePt t="18798" x="9393238" y="5087938"/>
          <p14:tracePt t="18802" x="9401175" y="5087938"/>
          <p14:tracePt t="18805" x="9409113" y="5087938"/>
          <p14:tracePt t="18808" x="9417050" y="5087938"/>
          <p14:tracePt t="18809" x="9417050" y="5080000"/>
          <p14:tracePt t="18810" x="9424988" y="5080000"/>
          <p14:tracePt t="18813" x="9432925" y="5080000"/>
          <p14:tracePt t="18817" x="9440863" y="5080000"/>
          <p14:tracePt t="18818" x="9448800" y="5080000"/>
          <p14:tracePt t="18820" x="9456738" y="5080000"/>
          <p14:tracePt t="18822" x="9464675" y="5080000"/>
          <p14:tracePt t="18825" x="9472613" y="5080000"/>
          <p14:tracePt t="18827" x="9480550" y="5080000"/>
          <p14:tracePt t="18828" x="9488488" y="5080000"/>
          <p14:tracePt t="18830" x="9496425" y="5080000"/>
          <p14:tracePt t="18832" x="9504363" y="5080000"/>
          <p14:tracePt t="18834" x="9512300" y="5080000"/>
          <p14:tracePt t="18835" x="9520238" y="5080000"/>
          <p14:tracePt t="18837" x="9528175" y="5080000"/>
          <p14:tracePt t="18839" x="9536113" y="5072063"/>
          <p14:tracePt t="18842" x="9544050" y="5072063"/>
          <p14:tracePt t="18843" x="9551988" y="5072063"/>
          <p14:tracePt t="18845" x="9559925" y="5072063"/>
          <p14:tracePt t="18847" x="9567863" y="5072063"/>
          <p14:tracePt t="18849" x="9575800" y="5072063"/>
          <p14:tracePt t="18850" x="9585325" y="5072063"/>
          <p14:tracePt t="18852" x="9593263" y="5072063"/>
          <p14:tracePt t="18853" x="9601200" y="5072063"/>
          <p14:tracePt t="18855" x="9609138" y="5072063"/>
          <p14:tracePt t="18856" x="9617075" y="5072063"/>
          <p14:tracePt t="18859" x="9625013" y="5072063"/>
          <p14:tracePt t="18861" x="9632950" y="5072063"/>
          <p14:tracePt t="18863" x="9640888" y="5072063"/>
          <p14:tracePt t="18864" x="9648825" y="5072063"/>
          <p14:tracePt t="18866" x="9656763" y="5072063"/>
          <p14:tracePt t="18868" x="9664700" y="5072063"/>
          <p14:tracePt t="18871" x="9672638" y="5072063"/>
          <p14:tracePt t="18872" x="9680575" y="5072063"/>
          <p14:tracePt t="18874" x="9688513" y="5072063"/>
          <p14:tracePt t="18876" x="9696450" y="5072063"/>
          <p14:tracePt t="18879" x="9704388" y="5072063"/>
          <p14:tracePt t="18880" x="9712325" y="5072063"/>
          <p14:tracePt t="18883" x="9720263" y="5072063"/>
          <p14:tracePt t="18886" x="9728200" y="5072063"/>
          <p14:tracePt t="18890" x="9736138" y="5072063"/>
          <p14:tracePt t="18891" x="9744075" y="5072063"/>
          <p14:tracePt t="18895" x="9752013" y="5072063"/>
          <p14:tracePt t="18899" x="9759950" y="5072063"/>
          <p14:tracePt t="18904" x="9767888" y="5072063"/>
          <p14:tracePt t="18907" x="9775825" y="5072063"/>
          <p14:tracePt t="18912" x="9783763" y="5072063"/>
          <p14:tracePt t="18917" x="9791700" y="5072063"/>
          <p14:tracePt t="18922" x="9799638" y="5072063"/>
          <p14:tracePt t="18924" x="9807575" y="5072063"/>
          <p14:tracePt t="18929" x="9815513" y="5072063"/>
          <p14:tracePt t="18934" x="9823450" y="5072063"/>
          <p14:tracePt t="18938" x="9831388" y="5072063"/>
          <p14:tracePt t="18939" x="9839325" y="5072063"/>
          <p14:tracePt t="18943" x="9847263" y="5072063"/>
          <p14:tracePt t="18947" x="9855200" y="5072063"/>
          <p14:tracePt t="18951" x="9871075" y="5072063"/>
          <p14:tracePt t="18954" x="9879013" y="5072063"/>
          <p14:tracePt t="18957" x="9886950" y="5072063"/>
          <p14:tracePt t="18960" x="9894888" y="5072063"/>
          <p14:tracePt t="18962" x="9902825" y="5072063"/>
          <p14:tracePt t="18965" x="9910763" y="5072063"/>
          <p14:tracePt t="18967" x="9918700" y="5072063"/>
          <p14:tracePt t="18970" x="9926638" y="5072063"/>
          <p14:tracePt t="18972" x="9936163" y="5072063"/>
          <p14:tracePt t="18974" x="9944100" y="5072063"/>
          <p14:tracePt t="18976" x="9952038" y="5072063"/>
          <p14:tracePt t="18978" x="9967913" y="5072063"/>
          <p14:tracePt t="18981" x="9975850" y="5072063"/>
          <p14:tracePt t="18984" x="9983788" y="5072063"/>
          <p14:tracePt t="18986" x="9991725" y="5072063"/>
          <p14:tracePt t="18988" x="9999663" y="5072063"/>
          <p14:tracePt t="18991" x="10007600" y="5072063"/>
          <p14:tracePt t="18993" x="10015538" y="5072063"/>
          <p14:tracePt t="18996" x="10023475" y="5072063"/>
          <p14:tracePt t="18997" x="10031413" y="5072063"/>
          <p14:tracePt t="18999" x="10039350" y="5072063"/>
          <p14:tracePt t="19001" x="10047288" y="5072063"/>
          <p14:tracePt t="19004" x="10055225" y="5072063"/>
          <p14:tracePt t="19005" x="10055225" y="5064125"/>
          <p14:tracePt t="19007" x="10063163" y="5064125"/>
          <p14:tracePt t="19008" x="10071100" y="5064125"/>
          <p14:tracePt t="19011" x="10079038" y="5064125"/>
          <p14:tracePt t="19013" x="10086975" y="5064125"/>
          <p14:tracePt t="19016" x="10094913" y="5064125"/>
          <p14:tracePt t="19017" x="10102850" y="5064125"/>
          <p14:tracePt t="19020" x="10110788" y="5064125"/>
          <p14:tracePt t="19022" x="10118725" y="5064125"/>
          <p14:tracePt t="19024" x="10126663" y="5064125"/>
          <p14:tracePt t="19026" x="10134600" y="5064125"/>
          <p14:tracePt t="19027" x="10134600" y="5056188"/>
          <p14:tracePt t="19028" x="10142538" y="5056188"/>
          <p14:tracePt t="19030" x="10150475" y="5056188"/>
          <p14:tracePt t="19031" x="10158413" y="5056188"/>
          <p14:tracePt t="19032" x="10166350" y="5056188"/>
          <p14:tracePt t="19033" x="10174288" y="5056188"/>
          <p14:tracePt t="19035" x="10182225" y="5056188"/>
          <p14:tracePt t="19036" x="10190163" y="5056188"/>
          <p14:tracePt t="19038" x="10198100" y="5056188"/>
          <p14:tracePt t="19039" x="10206038" y="5056188"/>
          <p14:tracePt t="19040" x="10213975" y="5056188"/>
          <p14:tracePt t="19042" x="10229850" y="5056188"/>
          <p14:tracePt t="19044" x="10237788" y="5056188"/>
          <p14:tracePt t="19045" x="10245725" y="5056188"/>
          <p14:tracePt t="19047" x="10261600" y="5048250"/>
          <p14:tracePt t="19049" x="10269538" y="5048250"/>
          <p14:tracePt t="19050" x="10279063" y="5048250"/>
          <p14:tracePt t="19051" x="10287000" y="5048250"/>
          <p14:tracePt t="19052" x="10294938" y="5048250"/>
          <p14:tracePt t="19054" x="10310813" y="5048250"/>
          <p14:tracePt t="19055" x="10318750" y="5048250"/>
          <p14:tracePt t="19057" x="10334625" y="5048250"/>
          <p14:tracePt t="19058" x="10342563" y="5040313"/>
          <p14:tracePt t="19059" x="10350500" y="5040313"/>
          <p14:tracePt t="19060" x="10366375" y="5040313"/>
          <p14:tracePt t="19062" x="10374313" y="5040313"/>
          <p14:tracePt t="19063" x="10390188" y="5040313"/>
          <p14:tracePt t="19065" x="10398125" y="5040313"/>
          <p14:tracePt t="19066" x="10414000" y="5040313"/>
          <p14:tracePt t="19067" x="10421938" y="5040313"/>
          <p14:tracePt t="19069" x="10437813" y="5040313"/>
          <p14:tracePt t="19071" x="10445750" y="5040313"/>
          <p14:tracePt t="19072" x="10453688" y="5040313"/>
          <p14:tracePt t="19073" x="10461625" y="5040313"/>
          <p14:tracePt t="19074" x="10469563" y="5040313"/>
          <p14:tracePt t="19075" x="10477500" y="5040313"/>
          <p14:tracePt t="19076" x="10485438" y="5040313"/>
          <p14:tracePt t="19077" x="10493375" y="5040313"/>
          <p14:tracePt t="19079" x="10509250" y="5040313"/>
          <p14:tracePt t="19081" x="10517188" y="5040313"/>
          <p14:tracePt t="19082" x="10525125" y="5040313"/>
          <p14:tracePt t="19084" x="10533063" y="5040313"/>
          <p14:tracePt t="19084" x="10541000" y="5040313"/>
          <p14:tracePt t="19086" x="10556875" y="5040313"/>
          <p14:tracePt t="19088" x="10564813" y="5040313"/>
          <p14:tracePt t="19089" x="10572750" y="5040313"/>
          <p14:tracePt t="19091" x="10580688" y="5040313"/>
          <p14:tracePt t="19092" x="10588625" y="5040313"/>
          <p14:tracePt t="19094" x="10596563" y="5040313"/>
          <p14:tracePt t="19096" x="10604500" y="5040313"/>
          <p14:tracePt t="19097" x="10612438" y="5032375"/>
          <p14:tracePt t="19098" x="10620375" y="5032375"/>
          <p14:tracePt t="19101" x="10629900" y="5032375"/>
          <p14:tracePt t="19102" x="10637838" y="5032375"/>
          <p14:tracePt t="19103" x="10645775" y="5032375"/>
          <p14:tracePt t="19106" x="10653713" y="5032375"/>
          <p14:tracePt t="19109" x="10661650" y="5032375"/>
          <p14:tracePt t="19111" x="10669588" y="5032375"/>
          <p14:tracePt t="19115" x="10677525" y="5032375"/>
          <p14:tracePt t="19120" x="10685463" y="5032375"/>
          <p14:tracePt t="19454" x="10677525" y="5032375"/>
          <p14:tracePt t="19459" x="10669588" y="5032375"/>
          <p14:tracePt t="19461" x="10661650" y="5032375"/>
          <p14:tracePt t="19465" x="10653713" y="5032375"/>
          <p14:tracePt t="19468" x="10645775" y="5032375"/>
          <p14:tracePt t="19470" x="10637838" y="5032375"/>
          <p14:tracePt t="19471" x="10629900" y="5032375"/>
          <p14:tracePt t="19473" x="10620375" y="5032375"/>
          <p14:tracePt t="19475" x="10612438" y="5032375"/>
          <p14:tracePt t="19477" x="10604500" y="5032375"/>
          <p14:tracePt t="19478" x="10588625" y="5040313"/>
          <p14:tracePt t="19479" x="10580688" y="5040313"/>
          <p14:tracePt t="19481" x="10572750" y="5048250"/>
          <p14:tracePt t="19482" x="10564813" y="5048250"/>
          <p14:tracePt t="19484" x="10548938" y="5048250"/>
          <p14:tracePt t="19485" x="10541000" y="5048250"/>
          <p14:tracePt t="19486" x="10533063" y="5048250"/>
          <p14:tracePt t="19487" x="10525125" y="5056188"/>
          <p14:tracePt t="19489" x="10509250" y="5056188"/>
          <p14:tracePt t="19490" x="10501313" y="5056188"/>
          <p14:tracePt t="19491" x="10493375" y="5064125"/>
          <p14:tracePt t="19492" x="10477500" y="5064125"/>
          <p14:tracePt t="19493" x="10477500" y="5072063"/>
          <p14:tracePt t="19494" x="10461625" y="5072063"/>
          <p14:tracePt t="19495" x="10453688" y="5072063"/>
          <p14:tracePt t="19496" x="10437813" y="5072063"/>
          <p14:tracePt t="19497" x="10429875" y="5080000"/>
          <p14:tracePt t="19498" x="10421938" y="5080000"/>
          <p14:tracePt t="19499" x="10406063" y="5087938"/>
          <p14:tracePt t="19500" x="10398125" y="5087938"/>
          <p14:tracePt t="19501" x="10390188" y="5087938"/>
          <p14:tracePt t="19503" x="10366375" y="5095875"/>
          <p14:tracePt t="19504" x="10358438" y="5095875"/>
          <p14:tracePt t="19505" x="10334625" y="5103813"/>
          <p14:tracePt t="19506" x="10326688" y="5103813"/>
          <p14:tracePt t="19507" x="10318750" y="5111750"/>
          <p14:tracePt t="19508" x="10302875" y="5111750"/>
          <p14:tracePt t="19509" x="10294938" y="5111750"/>
          <p14:tracePt t="19510" x="10287000" y="5111750"/>
          <p14:tracePt t="19511" x="10279063" y="5119688"/>
          <p14:tracePt t="19512" x="10253663" y="5127625"/>
          <p14:tracePt t="19513" x="10237788" y="5127625"/>
          <p14:tracePt t="19514" x="10221913" y="5127625"/>
          <p14:tracePt t="19515" x="10213975" y="5135563"/>
          <p14:tracePt t="19516" x="10198100" y="5135563"/>
          <p14:tracePt t="19517" x="10182225" y="5143500"/>
          <p14:tracePt t="19518" x="10166350" y="5151438"/>
          <p14:tracePt t="19520" x="10134600" y="5151438"/>
          <p14:tracePt t="19521" x="10118725" y="5151438"/>
          <p14:tracePt t="19522" x="10110788" y="5159375"/>
          <p14:tracePt t="19523" x="10094913" y="5159375"/>
          <p14:tracePt t="19524" x="10079038" y="5167313"/>
          <p14:tracePt t="19525" x="10063163" y="5167313"/>
          <p14:tracePt t="19526" x="10055225" y="5167313"/>
          <p14:tracePt t="19527" x="10039350" y="5167313"/>
          <p14:tracePt t="19528" x="10015538" y="5175250"/>
          <p14:tracePt t="19529" x="9999663" y="5175250"/>
          <p14:tracePt t="19530" x="9983788" y="5183188"/>
          <p14:tracePt t="19531" x="9967913" y="5183188"/>
          <p14:tracePt t="19532" x="9952038" y="5183188"/>
          <p14:tracePt t="19533" x="9944100" y="5191125"/>
          <p14:tracePt t="19534" x="9918700" y="5191125"/>
          <p14:tracePt t="19535" x="9902825" y="5199063"/>
          <p14:tracePt t="19536" x="9886950" y="5199063"/>
          <p14:tracePt t="19537" x="9871075" y="5207000"/>
          <p14:tracePt t="19538" x="9863138" y="5207000"/>
          <p14:tracePt t="19539" x="9839325" y="5207000"/>
          <p14:tracePt t="19540" x="9823450" y="5207000"/>
          <p14:tracePt t="19541" x="9799638" y="5214938"/>
          <p14:tracePt t="19542" x="9791700" y="5214938"/>
          <p14:tracePt t="19543" x="9775825" y="5222875"/>
          <p14:tracePt t="19544" x="9759950" y="5222875"/>
          <p14:tracePt t="19545" x="9728200" y="5230813"/>
          <p14:tracePt t="19546" x="9712325" y="5230813"/>
          <p14:tracePt t="19547" x="9696450" y="5230813"/>
          <p14:tracePt t="19548" x="9680575" y="5230813"/>
          <p14:tracePt t="19549" x="9664700" y="5238750"/>
          <p14:tracePt t="19550" x="9632950" y="5246688"/>
          <p14:tracePt t="19551" x="9609138" y="5246688"/>
          <p14:tracePt t="19553" x="9567863" y="5254625"/>
          <p14:tracePt t="19554" x="9559925" y="5254625"/>
          <p14:tracePt t="19555" x="9544050" y="5254625"/>
          <p14:tracePt t="19556" x="9528175" y="5254625"/>
          <p14:tracePt t="19557" x="9504363" y="5262563"/>
          <p14:tracePt t="19558" x="9480550" y="5262563"/>
          <p14:tracePt t="19559" x="9464675" y="5262563"/>
          <p14:tracePt t="19561" x="9448800" y="5270500"/>
          <p14:tracePt t="19562" x="9409113" y="5278438"/>
          <p14:tracePt t="19563" x="9385300" y="5278438"/>
          <p14:tracePt t="19564" x="9369425" y="5278438"/>
          <p14:tracePt t="19565" x="9353550" y="5278438"/>
          <p14:tracePt t="19566" x="9345613" y="5278438"/>
          <p14:tracePt t="19567" x="9337675" y="5278438"/>
          <p14:tracePt t="19568" x="9321800" y="5278438"/>
          <p14:tracePt t="19569" x="9305925" y="5286375"/>
          <p14:tracePt t="19570" x="9290050" y="5286375"/>
          <p14:tracePt t="19571" x="9258300" y="5294313"/>
          <p14:tracePt t="19572" x="9250363" y="5294313"/>
          <p14:tracePt t="19573" x="9234488" y="5294313"/>
          <p14:tracePt t="19574" x="9224963" y="5294313"/>
          <p14:tracePt t="19575" x="9209088" y="5302250"/>
          <p14:tracePt t="19576" x="9193213" y="5302250"/>
          <p14:tracePt t="19577" x="9177338" y="5302250"/>
          <p14:tracePt t="19578" x="9169400" y="5302250"/>
          <p14:tracePt t="19579" x="9153525" y="5302250"/>
          <p14:tracePt t="19580" x="9145588" y="5302250"/>
          <p14:tracePt t="19581" x="9129713" y="5310188"/>
          <p14:tracePt t="19582" x="9113838" y="5310188"/>
          <p14:tracePt t="19583" x="9105900" y="5310188"/>
          <p14:tracePt t="19584" x="9090025" y="5310188"/>
          <p14:tracePt t="19585" x="9082088" y="5319713"/>
          <p14:tracePt t="19586" x="9066213" y="5319713"/>
          <p14:tracePt t="19587" x="9058275" y="5319713"/>
          <p14:tracePt t="19588" x="9034463" y="5319713"/>
          <p14:tracePt t="19589" x="9026525" y="5327650"/>
          <p14:tracePt t="19590" x="9010650" y="5327650"/>
          <p14:tracePt t="19591" x="9002713" y="5327650"/>
          <p14:tracePt t="19592" x="8994775" y="5327650"/>
          <p14:tracePt t="19593" x="8978900" y="5327650"/>
          <p14:tracePt t="19594" x="8963025" y="5327650"/>
          <p14:tracePt t="19595" x="8955088" y="5327650"/>
          <p14:tracePt t="19596" x="8947150" y="5327650"/>
          <p14:tracePt t="19597" x="8931275" y="5335588"/>
          <p14:tracePt t="19598" x="8923338" y="5335588"/>
          <p14:tracePt t="19599" x="8915400" y="5335588"/>
          <p14:tracePt t="19600" x="8907463" y="5335588"/>
          <p14:tracePt t="19601" x="8891588" y="5343525"/>
          <p14:tracePt t="19603" x="8883650" y="5343525"/>
          <p14:tracePt t="19604" x="8874125" y="5343525"/>
          <p14:tracePt t="19605" x="8866188" y="5343525"/>
          <p14:tracePt t="19606" x="8850313" y="5343525"/>
          <p14:tracePt t="19607" x="8842375" y="5343525"/>
          <p14:tracePt t="19608" x="8834438" y="5343525"/>
          <p14:tracePt t="19609" x="8818563" y="5343525"/>
          <p14:tracePt t="19610" x="8818563" y="5351463"/>
          <p14:tracePt t="19611" x="8810625" y="5351463"/>
          <p14:tracePt t="19612" x="8794750" y="5351463"/>
          <p14:tracePt t="19613" x="8786813" y="5351463"/>
          <p14:tracePt t="19614" x="8770938" y="5359400"/>
          <p14:tracePt t="19615" x="8763000" y="5359400"/>
          <p14:tracePt t="19616" x="8747125" y="5359400"/>
          <p14:tracePt t="19618" x="8739188" y="5359400"/>
          <p14:tracePt t="19619" x="8731250" y="5359400"/>
          <p14:tracePt t="19620" x="8723313" y="5359400"/>
          <p14:tracePt t="19621" x="8707438" y="5359400"/>
          <p14:tracePt t="19622" x="8699500" y="5359400"/>
          <p14:tracePt t="19623" x="8691563" y="5367338"/>
          <p14:tracePt t="19624" x="8675688" y="5367338"/>
          <p14:tracePt t="19626" x="8651875" y="5375275"/>
          <p14:tracePt t="19627" x="8643938" y="5375275"/>
          <p14:tracePt t="19628" x="8636000" y="5375275"/>
          <p14:tracePt t="19629" x="8620125" y="5375275"/>
          <p14:tracePt t="19630" x="8612188" y="5375275"/>
          <p14:tracePt t="19631" x="8604250" y="5375275"/>
          <p14:tracePt t="19632" x="8588375" y="5375275"/>
          <p14:tracePt t="19633" x="8580438" y="5383213"/>
          <p14:tracePt t="19634" x="8572500" y="5383213"/>
          <p14:tracePt t="19635" x="8556625" y="5383213"/>
          <p14:tracePt t="19636" x="8548688" y="5391150"/>
          <p14:tracePt t="19637" x="8540750" y="5391150"/>
          <p14:tracePt t="19638" x="8531225" y="5391150"/>
          <p14:tracePt t="19639" x="8523288" y="5391150"/>
          <p14:tracePt t="19640" x="8515350" y="5391150"/>
          <p14:tracePt t="19641" x="8499475" y="5391150"/>
          <p14:tracePt t="19642" x="8491538" y="5391150"/>
          <p14:tracePt t="19643" x="8483600" y="5399088"/>
          <p14:tracePt t="19644" x="8467725" y="5399088"/>
          <p14:tracePt t="19645" x="8459788" y="5399088"/>
          <p14:tracePt t="19646" x="8451850" y="5399088"/>
          <p14:tracePt t="19647" x="8443913" y="5407025"/>
          <p14:tracePt t="19648" x="8428038" y="5407025"/>
          <p14:tracePt t="19649" x="8420100" y="5407025"/>
          <p14:tracePt t="19650" x="8412163" y="5407025"/>
          <p14:tracePt t="19651" x="8396288" y="5407025"/>
          <p14:tracePt t="19652" x="8380413" y="5407025"/>
          <p14:tracePt t="19653" x="8372475" y="5414963"/>
          <p14:tracePt t="19654" x="8364538" y="5414963"/>
          <p14:tracePt t="19655" x="8348663" y="5414963"/>
          <p14:tracePt t="19656" x="8340725" y="5422900"/>
          <p14:tracePt t="19657" x="8332788" y="5422900"/>
          <p14:tracePt t="19658" x="8316913" y="5422900"/>
          <p14:tracePt t="19659" x="8308975" y="5422900"/>
          <p14:tracePt t="19660" x="8301038" y="5422900"/>
          <p14:tracePt t="19661" x="8293100" y="5422900"/>
          <p14:tracePt t="19662" x="8285163" y="5422900"/>
          <p14:tracePt t="19663" x="8277225" y="5430838"/>
          <p14:tracePt t="19664" x="8261350" y="5430838"/>
          <p14:tracePt t="19665" x="8245475" y="5430838"/>
          <p14:tracePt t="19666" x="8245475" y="5438775"/>
          <p14:tracePt t="19667" x="8229600" y="5438775"/>
          <p14:tracePt t="19668" x="8221663" y="5438775"/>
          <p14:tracePt t="19669" x="8213725" y="5438775"/>
          <p14:tracePt t="19670" x="8205788" y="5438775"/>
          <p14:tracePt t="19671" x="8197850" y="5438775"/>
          <p14:tracePt t="19672" x="8189913" y="5438775"/>
          <p14:tracePt t="19673" x="8180388" y="5438775"/>
          <p14:tracePt t="19674" x="8180388" y="5446713"/>
          <p14:tracePt t="19675" x="8172450" y="5446713"/>
          <p14:tracePt t="19676" x="8164513" y="5446713"/>
          <p14:tracePt t="19677" x="8156575" y="5446713"/>
          <p14:tracePt t="19678" x="8148638" y="5446713"/>
          <p14:tracePt t="19680" x="8132763" y="5446713"/>
          <p14:tracePt t="19682" x="8124825" y="5446713"/>
          <p14:tracePt t="19683" x="8116888" y="5446713"/>
          <p14:tracePt t="19684" x="8108950" y="5454650"/>
          <p14:tracePt t="19686" x="8101013" y="5454650"/>
          <p14:tracePt t="19687" x="8093075" y="5454650"/>
          <p14:tracePt t="19689" x="8077200" y="5462588"/>
          <p14:tracePt t="19691" x="8069263" y="5462588"/>
          <p14:tracePt t="19693" x="8053388" y="5462588"/>
          <p14:tracePt t="19695" x="8045450" y="5462588"/>
          <p14:tracePt t="19697" x="8029575" y="5462588"/>
          <p14:tracePt t="19699" x="8021638" y="5462588"/>
          <p14:tracePt t="19701" x="8013700" y="5462588"/>
          <p14:tracePt t="19702" x="8005763" y="5462588"/>
          <p14:tracePt t="19703" x="7997825" y="5470525"/>
          <p14:tracePt t="19705" x="7989888" y="5470525"/>
          <p14:tracePt t="19707" x="7974013" y="5470525"/>
          <p14:tracePt t="19709" x="7966075" y="5470525"/>
          <p14:tracePt t="19711" x="7958138" y="5470525"/>
          <p14:tracePt t="19712" x="7950200" y="5470525"/>
          <p14:tracePt t="19713" x="7942263" y="5470525"/>
          <p14:tracePt t="19715" x="7934325" y="5478463"/>
          <p14:tracePt t="19717" x="7918450" y="5478463"/>
          <p14:tracePt t="19719" x="7910513" y="5478463"/>
          <p14:tracePt t="19721" x="7902575" y="5478463"/>
          <p14:tracePt t="19722" x="7894638" y="5478463"/>
          <p14:tracePt t="19724" x="7886700" y="5478463"/>
          <p14:tracePt t="19725" x="7878763" y="5478463"/>
          <p14:tracePt t="19727" x="7870825" y="5486400"/>
          <p14:tracePt t="19728" x="7862888" y="5486400"/>
          <p14:tracePt t="19729" x="7854950" y="5486400"/>
          <p14:tracePt t="19731" x="7847013" y="5486400"/>
          <p14:tracePt t="19732" x="7847013" y="5494338"/>
          <p14:tracePt t="19733" x="7829550" y="5494338"/>
          <p14:tracePt t="19735" x="7821613" y="5494338"/>
          <p14:tracePt t="19736" x="7813675" y="5494338"/>
          <p14:tracePt t="19737" x="7805738" y="5494338"/>
          <p14:tracePt t="19739" x="7797800" y="5494338"/>
          <p14:tracePt t="19740" x="7789863" y="5494338"/>
          <p14:tracePt t="19741" x="7781925" y="5502275"/>
          <p14:tracePt t="19742" x="7773988" y="5502275"/>
          <p14:tracePt t="19744" x="7766050" y="5502275"/>
          <p14:tracePt t="19745" x="7758113" y="5502275"/>
          <p14:tracePt t="19746" x="7750175" y="5502275"/>
          <p14:tracePt t="19747" x="7742238" y="5502275"/>
          <p14:tracePt t="19749" x="7734300" y="5502275"/>
          <p14:tracePt t="19750" x="7726363" y="5510213"/>
          <p14:tracePt t="19751" x="7718425" y="5510213"/>
          <p14:tracePt t="19752" x="7710488" y="5510213"/>
          <p14:tracePt t="19753" x="7702550" y="5510213"/>
          <p14:tracePt t="19754" x="7694613" y="5510213"/>
          <p14:tracePt t="19756" x="7686675" y="5510213"/>
          <p14:tracePt t="19757" x="7678738" y="5510213"/>
          <p14:tracePt t="19758" x="7670800" y="5510213"/>
          <p14:tracePt t="19759" x="7662863" y="5510213"/>
          <p14:tracePt t="19760" x="7662863" y="5518150"/>
          <p14:tracePt t="19761" x="7646988" y="5518150"/>
          <p14:tracePt t="19763" x="7639050" y="5518150"/>
          <p14:tracePt t="19764" x="7623175" y="5526088"/>
          <p14:tracePt t="19766" x="7615238" y="5526088"/>
          <p14:tracePt t="19767" x="7607300" y="5526088"/>
          <p14:tracePt t="19768" x="7599363" y="5526088"/>
          <p14:tracePt t="19770" x="7583488" y="5526088"/>
          <p14:tracePt t="19772" x="7575550" y="5526088"/>
          <p14:tracePt t="19773" x="7567613" y="5526088"/>
          <p14:tracePt t="19775" x="7559675" y="5526088"/>
          <p14:tracePt t="19776" x="7551738" y="5534025"/>
          <p14:tracePt t="19777" x="7543800" y="5534025"/>
          <p14:tracePt t="19779" x="7535863" y="5534025"/>
          <p14:tracePt t="19780" x="7527925" y="5534025"/>
          <p14:tracePt t="19782" x="7519988" y="5534025"/>
          <p14:tracePt t="19783" x="7512050" y="5534025"/>
          <p14:tracePt t="19785" x="7504113" y="5534025"/>
          <p14:tracePt t="19786" x="7496175" y="5534025"/>
          <p14:tracePt t="19788" x="7486650" y="5534025"/>
          <p14:tracePt t="19789" x="7478713" y="5534025"/>
          <p14:tracePt t="19790" x="7478713" y="5541963"/>
          <p14:tracePt t="19791" x="7470775" y="5541963"/>
          <p14:tracePt t="19792" x="7462838" y="5541963"/>
          <p14:tracePt t="19794" x="7454900" y="5541963"/>
          <p14:tracePt t="19796" x="7446963" y="5541963"/>
          <p14:tracePt t="19797" x="7446963" y="5549900"/>
          <p14:tracePt t="19798" x="7439025" y="5549900"/>
          <p14:tracePt t="19799" x="7431088" y="5549900"/>
          <p14:tracePt t="19801" x="7423150" y="5549900"/>
          <p14:tracePt t="19803" x="7415213" y="5549900"/>
          <p14:tracePt t="19804" x="7407275" y="5549900"/>
          <p14:tracePt t="19806" x="7399338" y="5549900"/>
          <p14:tracePt t="19808" x="7391400" y="5549900"/>
          <p14:tracePt t="19811" x="7383463" y="5549900"/>
          <p14:tracePt t="19813" x="7375525" y="5549900"/>
          <p14:tracePt t="19815" x="7367588" y="5549900"/>
          <p14:tracePt t="19818" x="7359650" y="5549900"/>
          <p14:tracePt t="19820" x="7359650" y="5557838"/>
          <p14:tracePt t="19821" x="7351713" y="5557838"/>
          <p14:tracePt t="19824" x="7343775" y="5557838"/>
          <p14:tracePt t="19825" x="7335838" y="5557838"/>
          <p14:tracePt t="19829" x="7327900" y="5557838"/>
          <p14:tracePt t="19833" x="7319963" y="5557838"/>
          <p14:tracePt t="19837" x="7312025" y="5557838"/>
          <p14:tracePt t="19839" x="7304088" y="5557838"/>
          <p14:tracePt t="19844" x="7296150" y="5557838"/>
          <p14:tracePt t="19851" x="7288213" y="5557838"/>
          <p14:tracePt t="19860" x="7288213" y="5565775"/>
          <p14:tracePt t="19863" x="7280275" y="5565775"/>
          <p14:tracePt t="20123" x="7272338" y="5565775"/>
          <p14:tracePt t="20450" x="7264400" y="5565775"/>
          <p14:tracePt t="20600" x="7256463" y="5565775"/>
          <p14:tracePt t="20823" x="7248525" y="5565775"/>
          <p14:tracePt t="20837" x="7240588" y="5565775"/>
          <p14:tracePt t="20853" x="7232650" y="5565775"/>
          <p14:tracePt t="20863" x="7224713" y="5565775"/>
          <p14:tracePt t="20872" x="7216775" y="5565775"/>
          <p14:tracePt t="20875" x="7208838" y="5565775"/>
          <p14:tracePt t="20881" x="7200900" y="5565775"/>
          <p14:tracePt t="20887" x="7192963" y="5565775"/>
          <p14:tracePt t="20892" x="7185025" y="5565775"/>
          <p14:tracePt t="20894" x="7177088" y="5565775"/>
          <p14:tracePt t="20898" x="7169150" y="5565775"/>
          <p14:tracePt t="20902" x="7161213" y="5565775"/>
          <p14:tracePt t="20905" x="7153275" y="5565775"/>
          <p14:tracePt t="20907" x="7145338" y="5565775"/>
          <p14:tracePt t="20910" x="7135813" y="5565775"/>
          <p14:tracePt t="20912" x="7127875" y="5565775"/>
          <p14:tracePt t="20914" x="7119938" y="5565775"/>
          <p14:tracePt t="20917" x="7112000" y="5565775"/>
          <p14:tracePt t="20918" x="7104063" y="5565775"/>
          <p14:tracePt t="20921" x="7096125" y="5565775"/>
          <p14:tracePt t="20924" x="7088188" y="5565775"/>
          <p14:tracePt t="20926" x="7080250" y="5565775"/>
          <p14:tracePt t="20927" x="7072313" y="5565775"/>
          <p14:tracePt t="20930" x="7064375" y="5565775"/>
          <p14:tracePt t="20932" x="7056438" y="5565775"/>
          <p14:tracePt t="20936" x="7040563" y="5565775"/>
          <p14:tracePt t="20938" x="7032625" y="5565775"/>
          <p14:tracePt t="20941" x="7024688" y="5565775"/>
          <p14:tracePt t="20942" x="7016750" y="5565775"/>
          <p14:tracePt t="20945" x="7008813" y="5565775"/>
          <p14:tracePt t="20947" x="7000875" y="5565775"/>
          <p14:tracePt t="20950" x="6992938" y="5565775"/>
          <p14:tracePt t="20952" x="6985000" y="5565775"/>
          <p14:tracePt t="20954" x="6977063" y="5565775"/>
          <p14:tracePt t="20970" x="6929438" y="5565775"/>
          <p14:tracePt t="20971" x="6921500" y="5565775"/>
          <p14:tracePt t="20973" x="6913563" y="5565775"/>
          <p14:tracePt t="20975" x="6905625" y="5565775"/>
          <p14:tracePt t="20977" x="6897688" y="5565775"/>
          <p14:tracePt t="20978" x="6897688" y="5573713"/>
          <p14:tracePt t="20979" x="6889750" y="5573713"/>
          <p14:tracePt t="20982" x="6881813" y="5573713"/>
          <p14:tracePt t="20985" x="6873875" y="5573713"/>
          <p14:tracePt t="20988" x="6865938" y="5573713"/>
          <p14:tracePt t="20991" x="6858000" y="5573713"/>
          <p14:tracePt t="20992" x="6850063" y="5573713"/>
          <p14:tracePt t="20995" x="6842125" y="5573713"/>
          <p14:tracePt t="20998" x="6834188" y="5573713"/>
          <p14:tracePt t="21001" x="6826250" y="5573713"/>
          <p14:tracePt t="21003" x="6818313" y="5573713"/>
          <p14:tracePt t="21005" x="6810375" y="5573713"/>
          <p14:tracePt t="21008" x="6802438" y="5573713"/>
          <p14:tracePt t="21012" x="6794500" y="5573713"/>
          <p14:tracePt t="21014" x="6784975" y="5573713"/>
          <p14:tracePt t="21017" x="6777038" y="5573713"/>
          <p14:tracePt t="21021" x="6769100" y="5573713"/>
          <p14:tracePt t="21025" x="6761163" y="5573713"/>
          <p14:tracePt t="21027" x="6753225" y="5573713"/>
          <p14:tracePt t="21031" x="6745288" y="5573713"/>
          <p14:tracePt t="21036" x="6737350" y="5573713"/>
          <p14:tracePt t="21040" x="6729413" y="5573713"/>
          <p14:tracePt t="21043" x="6721475" y="5573713"/>
          <p14:tracePt t="21046" x="6721475" y="5565775"/>
          <p14:tracePt t="21048" x="6713538" y="5565775"/>
          <p14:tracePt t="21054" x="6705600" y="5565775"/>
          <p14:tracePt t="21060" x="6697663" y="5565775"/>
          <p14:tracePt t="21064" x="6689725" y="5565775"/>
          <p14:tracePt t="21067" x="6689725" y="5557838"/>
          <p14:tracePt t="21072" x="6681788" y="5557838"/>
          <p14:tracePt t="21081" x="6673850" y="5557838"/>
          <p14:tracePt t="21090" x="6673850" y="5549900"/>
          <p14:tracePt t="21093" x="6665913" y="5549900"/>
          <p14:tracePt t="21106" x="6657975" y="5549900"/>
          <p14:tracePt t="21108" x="6657975" y="5541963"/>
          <p14:tracePt t="22150" x="6657975" y="5534025"/>
          <p14:tracePt t="22156" x="6650038" y="5534025"/>
          <p14:tracePt t="22212" x="6650038" y="5526088"/>
          <p14:tracePt t="22221" x="6642100" y="5526088"/>
          <p14:tracePt t="22238" x="6642100" y="5518150"/>
          <p14:tracePt t="22254" x="6634163" y="5510213"/>
          <p14:tracePt t="22294" x="6634163" y="5502275"/>
          <p14:tracePt t="22296" x="6626225" y="5502275"/>
          <p14:tracePt t="22306" x="6618288" y="5502275"/>
          <p14:tracePt t="22321" x="6610350" y="5502275"/>
          <p14:tracePt t="22330" x="6602413" y="5502275"/>
          <p14:tracePt t="22334" x="6602413" y="5494338"/>
          <p14:tracePt t="22338" x="6594475" y="5494338"/>
          <p14:tracePt t="22341" x="6586538" y="5494338"/>
          <p14:tracePt t="22347" x="6578600" y="5494338"/>
          <p14:tracePt t="22354" x="6570663" y="5494338"/>
          <p14:tracePt t="22356" x="6570663" y="5486400"/>
          <p14:tracePt t="22358" x="6562725" y="5486400"/>
          <p14:tracePt t="22361" x="6554788" y="5486400"/>
          <p14:tracePt t="22366" x="6546850" y="5478463"/>
          <p14:tracePt t="22373" x="6538913" y="5478463"/>
          <p14:tracePt t="22380" x="6530975" y="5478463"/>
          <p14:tracePt t="22382" x="6530975" y="5470525"/>
          <p14:tracePt t="22384" x="6523038" y="5470525"/>
          <p14:tracePt t="22393" x="6515100" y="5470525"/>
          <p14:tracePt t="22399" x="6515100" y="5462588"/>
          <p14:tracePt t="22401" x="6507163" y="5462588"/>
          <p14:tracePt t="22407" x="6499225" y="5462588"/>
          <p14:tracePt t="22410" x="6491288" y="5462588"/>
          <p14:tracePt t="22414" x="6491288" y="5454650"/>
          <p14:tracePt t="22417" x="6483350" y="5454650"/>
          <p14:tracePt t="22425" x="6475413" y="5454650"/>
          <p14:tracePt t="22426" x="6475413" y="5446713"/>
          <p14:tracePt t="22433" x="6467475" y="5446713"/>
          <p14:tracePt t="22437" x="6459538" y="5446713"/>
          <p14:tracePt t="22450" x="6451600" y="5446713"/>
          <p14:tracePt t="22460" x="6451600" y="5438775"/>
          <p14:tracePt t="22522" x="6451600" y="5430838"/>
          <p14:tracePt t="22537" x="6451600" y="5422900"/>
          <p14:tracePt t="22545" x="6459538" y="5414963"/>
          <p14:tracePt t="22549" x="6467475" y="5414963"/>
          <p14:tracePt t="22555" x="6475413" y="5414963"/>
          <p14:tracePt t="22557" x="6475413" y="5407025"/>
          <p14:tracePt t="22559" x="6483350" y="5407025"/>
          <p14:tracePt t="22562" x="6491288" y="5407025"/>
          <p14:tracePt t="22564" x="6499225" y="5407025"/>
          <p14:tracePt t="22566" x="6507163" y="5399088"/>
          <p14:tracePt t="22569" x="6515100" y="5399088"/>
          <p14:tracePt t="22571" x="6523038" y="5399088"/>
          <p14:tracePt t="22572" x="6530975" y="5399088"/>
          <p14:tracePt t="22574" x="6538913" y="5399088"/>
          <p14:tracePt t="22575" x="6538913" y="5391150"/>
          <p14:tracePt t="22576" x="6546850" y="5391150"/>
          <p14:tracePt t="22578" x="6562725" y="5391150"/>
          <p14:tracePt t="22580" x="6570663" y="5391150"/>
          <p14:tracePt t="22581" x="6578600" y="5391150"/>
          <p14:tracePt t="22582" x="6586538" y="5391150"/>
          <p14:tracePt t="22583" x="6594475" y="5391150"/>
          <p14:tracePt t="22585" x="6602413" y="5383213"/>
          <p14:tracePt t="22586" x="6610350" y="5383213"/>
          <p14:tracePt t="22587" x="6626225" y="5383213"/>
          <p14:tracePt t="22588" x="6626225" y="5375275"/>
          <p14:tracePt t="22589" x="6634163" y="5375275"/>
          <p14:tracePt t="22590" x="6642100" y="5375275"/>
          <p14:tracePt t="22591" x="6650038" y="5375275"/>
          <p14:tracePt t="22592" x="6657975" y="5375275"/>
          <p14:tracePt t="22593" x="6665913" y="5375275"/>
          <p14:tracePt t="22594" x="6673850" y="5375275"/>
          <p14:tracePt t="22595" x="6689725" y="5375275"/>
          <p14:tracePt t="22597" x="6697663" y="5375275"/>
          <p14:tracePt t="22598" x="6713538" y="5367338"/>
          <p14:tracePt t="22600" x="6721475" y="5367338"/>
          <p14:tracePt t="22601" x="6737350" y="5367338"/>
          <p14:tracePt t="22602" x="6745288" y="5367338"/>
          <p14:tracePt t="22603" x="6753225" y="5359400"/>
          <p14:tracePt t="22604" x="6769100" y="5359400"/>
          <p14:tracePt t="22605" x="6777038" y="5359400"/>
          <p14:tracePt t="22606" x="6794500" y="5359400"/>
          <p14:tracePt t="22607" x="6802438" y="5359400"/>
          <p14:tracePt t="22608" x="6818313" y="5359400"/>
          <p14:tracePt t="22609" x="6826250" y="5359400"/>
          <p14:tracePt t="22610" x="6834188" y="5359400"/>
          <p14:tracePt t="22611" x="6850063" y="5359400"/>
          <p14:tracePt t="22612" x="6858000" y="5359400"/>
          <p14:tracePt t="22613" x="6865938" y="5351463"/>
          <p14:tracePt t="22614" x="6881813" y="5351463"/>
          <p14:tracePt t="22615" x="6889750" y="5351463"/>
          <p14:tracePt t="22616" x="6897688" y="5351463"/>
          <p14:tracePt t="22617" x="6905625" y="5351463"/>
          <p14:tracePt t="22618" x="6921500" y="5343525"/>
          <p14:tracePt t="22619" x="6929438" y="5343525"/>
          <p14:tracePt t="22620" x="6937375" y="5343525"/>
          <p14:tracePt t="22622" x="6961188" y="5343525"/>
          <p14:tracePt t="22623" x="6969125" y="5343525"/>
          <p14:tracePt t="22624" x="6977063" y="5343525"/>
          <p14:tracePt t="22625" x="6992938" y="5343525"/>
          <p14:tracePt t="22626" x="7008813" y="5343525"/>
          <p14:tracePt t="22627" x="7016750" y="5343525"/>
          <p14:tracePt t="22628" x="7024688" y="5343525"/>
          <p14:tracePt t="22629" x="7040563" y="5343525"/>
          <p14:tracePt t="22630" x="7048500" y="5343525"/>
          <p14:tracePt t="22631" x="7056438" y="5343525"/>
          <p14:tracePt t="22632" x="7072313" y="5343525"/>
          <p14:tracePt t="22633" x="7080250" y="5343525"/>
          <p14:tracePt t="22634" x="7088188" y="5343525"/>
          <p14:tracePt t="22635" x="7096125" y="5343525"/>
          <p14:tracePt t="22636" x="7104063" y="5343525"/>
          <p14:tracePt t="22637" x="7112000" y="5343525"/>
          <p14:tracePt t="22638" x="7119938" y="5343525"/>
          <p14:tracePt t="22639" x="7135813" y="5343525"/>
          <p14:tracePt t="22640" x="7145338" y="5343525"/>
          <p14:tracePt t="22641" x="7153275" y="5343525"/>
          <p14:tracePt t="22642" x="7161213" y="5343525"/>
          <p14:tracePt t="22643" x="7169150" y="5343525"/>
          <p14:tracePt t="22644" x="7177088" y="5343525"/>
          <p14:tracePt t="22645" x="7185025" y="5343525"/>
          <p14:tracePt t="22646" x="7192963" y="5343525"/>
          <p14:tracePt t="22647" x="7200900" y="5335588"/>
          <p14:tracePt t="22648" x="7208838" y="5335588"/>
          <p14:tracePt t="22649" x="7216775" y="5335588"/>
          <p14:tracePt t="22650" x="7224713" y="5335588"/>
          <p14:tracePt t="22652" x="7240588" y="5335588"/>
          <p14:tracePt t="22654" x="7248525" y="5335588"/>
          <p14:tracePt t="22655" x="7256463" y="5335588"/>
          <p14:tracePt t="22657" x="7272338" y="5335588"/>
          <p14:tracePt t="22659" x="7280275" y="5335588"/>
          <p14:tracePt t="22660" x="7288213" y="5335588"/>
          <p14:tracePt t="22661" x="7296150" y="5335588"/>
          <p14:tracePt t="22663" x="7304088" y="5335588"/>
          <p14:tracePt t="22664" x="7312025" y="5335588"/>
          <p14:tracePt t="22666" x="7319963" y="5335588"/>
          <p14:tracePt t="22667" x="7327900" y="5335588"/>
          <p14:tracePt t="22668" x="7335838" y="5335588"/>
          <p14:tracePt t="22670" x="7343775" y="5335588"/>
          <p14:tracePt t="22671" x="7351713" y="5335588"/>
          <p14:tracePt t="22672" x="7359650" y="5335588"/>
          <p14:tracePt t="22674" x="7367588" y="5335588"/>
          <p14:tracePt t="22676" x="7375525" y="5335588"/>
          <p14:tracePt t="22677" x="7383463" y="5335588"/>
          <p14:tracePt t="22679" x="7391400" y="5335588"/>
          <p14:tracePt t="22680" x="7399338" y="5335588"/>
          <p14:tracePt t="22682" x="7407275" y="5335588"/>
          <p14:tracePt t="22684" x="7415213" y="5335588"/>
          <p14:tracePt t="22685" x="7423150" y="5335588"/>
          <p14:tracePt t="22686" x="7431088" y="5335588"/>
          <p14:tracePt t="22687" x="7439025" y="5335588"/>
          <p14:tracePt t="22689" x="7446963" y="5335588"/>
          <p14:tracePt t="22690" x="7454900" y="5335588"/>
          <p14:tracePt t="22692" x="7462838" y="5335588"/>
          <p14:tracePt t="22693" x="7470775" y="5335588"/>
          <p14:tracePt t="22695" x="7478713" y="5335588"/>
          <p14:tracePt t="22696" x="7486650" y="5335588"/>
          <p14:tracePt t="22698" x="7496175" y="5335588"/>
          <p14:tracePt t="22699" x="7504113" y="5335588"/>
          <p14:tracePt t="22700" x="7512050" y="5335588"/>
          <p14:tracePt t="22702" x="7519988" y="5335588"/>
          <p14:tracePt t="22703" x="7527925" y="5335588"/>
          <p14:tracePt t="22705" x="7535863" y="5335588"/>
          <p14:tracePt t="22706" x="7543800" y="5335588"/>
          <p14:tracePt t="22707" x="7551738" y="5335588"/>
          <p14:tracePt t="22708" x="7559675" y="5335588"/>
          <p14:tracePt t="22709" x="7567613" y="5335588"/>
          <p14:tracePt t="22710" x="7575550" y="5335588"/>
          <p14:tracePt t="22712" x="7583488" y="5335588"/>
          <p14:tracePt t="22713" x="7591425" y="5335588"/>
          <p14:tracePt t="22714" x="7599363" y="5335588"/>
          <p14:tracePt t="22715" x="7615238" y="5335588"/>
          <p14:tracePt t="22716" x="7623175" y="5335588"/>
          <p14:tracePt t="22718" x="7639050" y="5335588"/>
          <p14:tracePt t="22719" x="7646988" y="5335588"/>
          <p14:tracePt t="22721" x="7654925" y="5335588"/>
          <p14:tracePt t="22722" x="7662863" y="5335588"/>
          <p14:tracePt t="22723" x="7678738" y="5335588"/>
          <p14:tracePt t="22724" x="7686675" y="5335588"/>
          <p14:tracePt t="22726" x="7702550" y="5335588"/>
          <p14:tracePt t="22727" x="7710488" y="5335588"/>
          <p14:tracePt t="22728" x="7718425" y="5335588"/>
          <p14:tracePt t="22729" x="7726363" y="5335588"/>
          <p14:tracePt t="22730" x="7734300" y="5335588"/>
          <p14:tracePt t="22731" x="7742238" y="5335588"/>
          <p14:tracePt t="22732" x="7758113" y="5335588"/>
          <p14:tracePt t="22734" x="7766050" y="5335588"/>
          <p14:tracePt t="22735" x="7781925" y="5335588"/>
          <p14:tracePt t="22736" x="7789863" y="5335588"/>
          <p14:tracePt t="22737" x="7805738" y="5335588"/>
          <p14:tracePt t="22739" x="7821613" y="5335588"/>
          <p14:tracePt t="22739" x="7829550" y="5335588"/>
          <p14:tracePt t="22741" x="7839075" y="5335588"/>
          <p14:tracePt t="22742" x="7854950" y="5335588"/>
          <p14:tracePt t="22743" x="7870825" y="5335588"/>
          <p14:tracePt t="22744" x="7878763" y="5335588"/>
          <p14:tracePt t="22745" x="7886700" y="5335588"/>
          <p14:tracePt t="22746" x="7902575" y="5335588"/>
          <p14:tracePt t="22747" x="7910513" y="5335588"/>
          <p14:tracePt t="22748" x="7918450" y="5335588"/>
          <p14:tracePt t="22749" x="7926388" y="5335588"/>
          <p14:tracePt t="22750" x="7942263" y="5335588"/>
          <p14:tracePt t="22751" x="7950200" y="5335588"/>
          <p14:tracePt t="22752" x="7958138" y="5335588"/>
          <p14:tracePt t="22753" x="7966075" y="5335588"/>
          <p14:tracePt t="22754" x="7974013" y="5335588"/>
          <p14:tracePt t="22755" x="7981950" y="5335588"/>
          <p14:tracePt t="22756" x="7997825" y="5335588"/>
          <p14:tracePt t="22757" x="8005763" y="5335588"/>
          <p14:tracePt t="22758" x="8013700" y="5335588"/>
          <p14:tracePt t="22759" x="8021638" y="5335588"/>
          <p14:tracePt t="22760" x="8037513" y="5335588"/>
          <p14:tracePt t="22761" x="8045450" y="5335588"/>
          <p14:tracePt t="22762" x="8053388" y="5335588"/>
          <p14:tracePt t="22763" x="8069263" y="5335588"/>
          <p14:tracePt t="22764" x="8077200" y="5335588"/>
          <p14:tracePt t="22765" x="8093075" y="5335588"/>
          <p14:tracePt t="22766" x="8101013" y="5335588"/>
          <p14:tracePt t="22767" x="8116888" y="5335588"/>
          <p14:tracePt t="22768" x="8124825" y="5335588"/>
          <p14:tracePt t="22769" x="8132763" y="5335588"/>
          <p14:tracePt t="22771" x="8140700" y="5335588"/>
          <p14:tracePt t="22772" x="8164513" y="5335588"/>
          <p14:tracePt t="22773" x="8172450" y="5335588"/>
          <p14:tracePt t="22774" x="8180388" y="5335588"/>
          <p14:tracePt t="22775" x="8197850" y="5335588"/>
          <p14:tracePt t="22777" x="8213725" y="5335588"/>
          <p14:tracePt t="22778" x="8221663" y="5335588"/>
          <p14:tracePt t="22779" x="8229600" y="5335588"/>
          <p14:tracePt t="22780" x="8237538" y="5335588"/>
          <p14:tracePt t="22782" x="8253413" y="5335588"/>
          <p14:tracePt t="22783" x="8261350" y="5335588"/>
          <p14:tracePt t="22784" x="8269288" y="5335588"/>
          <p14:tracePt t="22785" x="8277225" y="5335588"/>
          <p14:tracePt t="22786" x="8285163" y="5335588"/>
          <p14:tracePt t="22787" x="8293100" y="5335588"/>
          <p14:tracePt t="22789" x="8308975" y="5335588"/>
          <p14:tracePt t="22790" x="8316913" y="5335588"/>
          <p14:tracePt t="22792" x="8324850" y="5335588"/>
          <p14:tracePt t="22793" x="8332788" y="5335588"/>
          <p14:tracePt t="22794" x="8340725" y="5335588"/>
          <p14:tracePt t="22795" x="8348663" y="5335588"/>
          <p14:tracePt t="22797" x="8364538" y="5335588"/>
          <p14:tracePt t="22799" x="8372475" y="5335588"/>
          <p14:tracePt t="22800" x="8388350" y="5335588"/>
          <p14:tracePt t="22802" x="8396288" y="5335588"/>
          <p14:tracePt t="22803" x="8404225" y="5335588"/>
          <p14:tracePt t="22805" x="8412163" y="5335588"/>
          <p14:tracePt t="22806" x="8420100" y="5335588"/>
          <p14:tracePt t="22807" x="8420100" y="5327650"/>
          <p14:tracePt t="22808" x="8428038" y="5327650"/>
          <p14:tracePt t="22810" x="8435975" y="5327650"/>
          <p14:tracePt t="22811" x="8443913" y="5327650"/>
          <p14:tracePt t="22813" x="8451850" y="5327650"/>
          <p14:tracePt t="22817" x="8459788" y="5327650"/>
          <p14:tracePt t="22819" x="8467725" y="5327650"/>
          <p14:tracePt t="22821" x="8475663" y="5327650"/>
          <p14:tracePt t="22824" x="8483600" y="5327650"/>
          <p14:tracePt t="22829" x="8491538" y="5327650"/>
          <p14:tracePt t="22836" x="8499475" y="5327650"/>
          <p14:tracePt t="22842" x="8507413" y="5327650"/>
          <p14:tracePt t="23066" x="8499475" y="5327650"/>
          <p14:tracePt t="23078" x="8491538" y="5327650"/>
          <p14:tracePt t="23088" x="8483600" y="5327650"/>
          <p14:tracePt t="23101" x="8475663" y="5327650"/>
          <p14:tracePt t="23111" x="8467725" y="5327650"/>
          <p14:tracePt t="24361" x="8475663" y="5327650"/>
          <p14:tracePt t="24369" x="8483600" y="5327650"/>
          <p14:tracePt t="24375" x="8491538" y="5327650"/>
          <p14:tracePt t="24380" x="8499475" y="5327650"/>
          <p14:tracePt t="24382" x="8507413" y="5327650"/>
          <p14:tracePt t="24385" x="8515350" y="5327650"/>
          <p14:tracePt t="24388" x="8523288" y="5327650"/>
          <p14:tracePt t="24391" x="8531225" y="5327650"/>
          <p14:tracePt t="24392" x="8540750" y="5327650"/>
          <p14:tracePt t="24394" x="8548688" y="5327650"/>
          <p14:tracePt t="24397" x="8556625" y="5327650"/>
          <p14:tracePt t="24399" x="8572500" y="5327650"/>
          <p14:tracePt t="24401" x="8580438" y="5327650"/>
          <p14:tracePt t="24402" x="8588375" y="5327650"/>
          <p14:tracePt t="24404" x="8596313" y="5327650"/>
          <p14:tracePt t="24406" x="8604250" y="5327650"/>
          <p14:tracePt t="24408" x="8612188" y="5327650"/>
          <p14:tracePt t="24409" x="8620125" y="5327650"/>
          <p14:tracePt t="24410" x="8628063" y="5327650"/>
          <p14:tracePt t="24412" x="8643938" y="5327650"/>
          <p14:tracePt t="24414" x="8651875" y="5327650"/>
          <p14:tracePt t="24415" x="8659813" y="5327650"/>
          <p14:tracePt t="24416" x="8667750" y="5327650"/>
          <p14:tracePt t="24417" x="8675688" y="5327650"/>
          <p14:tracePt t="24419" x="8683625" y="5327650"/>
          <p14:tracePt t="24420" x="8699500" y="5327650"/>
          <p14:tracePt t="24421" x="8707438" y="5327650"/>
          <p14:tracePt t="24422" x="8715375" y="5327650"/>
          <p14:tracePt t="24423" x="8723313" y="5327650"/>
          <p14:tracePt t="24424" x="8731250" y="5327650"/>
          <p14:tracePt t="24425" x="8739188" y="5327650"/>
          <p14:tracePt t="24426" x="8747125" y="5319713"/>
          <p14:tracePt t="24427" x="8755063" y="5319713"/>
          <p14:tracePt t="24428" x="8786813" y="5310188"/>
          <p14:tracePt t="24429" x="8802688" y="5310188"/>
          <p14:tracePt t="24430" x="8810625" y="5302250"/>
          <p14:tracePt t="24431" x="8826500" y="5302250"/>
          <p14:tracePt t="24432" x="8842375" y="5294313"/>
          <p14:tracePt t="24433" x="8858250" y="5294313"/>
          <p14:tracePt t="24434" x="8866188" y="5286375"/>
          <p14:tracePt t="24435" x="8883650" y="5278438"/>
          <p14:tracePt t="24436" x="8891588" y="5278438"/>
          <p14:tracePt t="24437" x="8907463" y="5278438"/>
          <p14:tracePt t="24438" x="8923338" y="5262563"/>
          <p14:tracePt t="24439" x="8939213" y="5254625"/>
          <p14:tracePt t="24440" x="8955088" y="5254625"/>
          <p14:tracePt t="24441" x="8970963" y="5246688"/>
          <p14:tracePt t="24442" x="8986838" y="5230813"/>
          <p14:tracePt t="24443" x="9002713" y="5230813"/>
          <p14:tracePt t="24444" x="9042400" y="5214938"/>
          <p14:tracePt t="24445" x="9042400" y="5207000"/>
          <p14:tracePt t="24446" x="9066213" y="5199063"/>
          <p14:tracePt t="24447" x="9082088" y="5191125"/>
          <p14:tracePt t="24448" x="9113838" y="5167313"/>
          <p14:tracePt t="24449" x="9145588" y="5151438"/>
          <p14:tracePt t="24450" x="9161463" y="5143500"/>
          <p14:tracePt t="24451" x="9177338" y="5135563"/>
          <p14:tracePt t="24452" x="9193213" y="5127625"/>
          <p14:tracePt t="24453" x="9217025" y="5111750"/>
          <p14:tracePt t="24454" x="9224963" y="5103813"/>
          <p14:tracePt t="24456" x="9250363" y="5087938"/>
          <p14:tracePt t="24456" x="9297988" y="5056188"/>
          <p14:tracePt t="24457" x="9321800" y="5048250"/>
          <p14:tracePt t="24459" x="9345613" y="5024438"/>
          <p14:tracePt t="24460" x="9361488" y="5016500"/>
          <p14:tracePt t="24461" x="9385300" y="5000625"/>
          <p14:tracePt t="24462" x="9401175" y="4992688"/>
          <p14:tracePt t="24463" x="9417050" y="4976813"/>
          <p14:tracePt t="24464" x="9432925" y="4967288"/>
          <p14:tracePt t="24465" x="9448800" y="4951413"/>
          <p14:tracePt t="24466" x="9464675" y="4943475"/>
          <p14:tracePt t="24467" x="9480550" y="4927600"/>
          <p14:tracePt t="24468" x="9504363" y="4919663"/>
          <p14:tracePt t="24469" x="9520238" y="4903788"/>
          <p14:tracePt t="24470" x="9528175" y="4903788"/>
          <p14:tracePt t="24471" x="9544050" y="4895850"/>
          <p14:tracePt t="24472" x="9559925" y="4887913"/>
          <p14:tracePt t="24474" x="9559925" y="4879975"/>
          <p14:tracePt t="24474" x="9575800" y="4872038"/>
          <p14:tracePt t="24475" x="9593263" y="4856163"/>
          <p14:tracePt t="24476" x="9601200" y="4848225"/>
          <p14:tracePt t="24477" x="9617075" y="4832350"/>
          <p14:tracePt t="24478" x="9632950" y="4824413"/>
          <p14:tracePt t="24479" x="9640888" y="4816475"/>
          <p14:tracePt t="24480" x="9656763" y="4808538"/>
          <p14:tracePt t="24481" x="9664700" y="4800600"/>
          <p14:tracePt t="24482" x="9680575" y="4784725"/>
          <p14:tracePt t="24484" x="9688513" y="4776788"/>
          <p14:tracePt t="24485" x="9696450" y="4768850"/>
          <p14:tracePt t="24486" x="9704388" y="4760913"/>
          <p14:tracePt t="24487" x="9720263" y="4752975"/>
          <p14:tracePt t="24488" x="9720263" y="4745038"/>
          <p14:tracePt t="24489" x="9728200" y="4737100"/>
          <p14:tracePt t="24490" x="9744075" y="4729163"/>
          <p14:tracePt t="24492" x="9752013" y="4713288"/>
          <p14:tracePt t="24494" x="9759950" y="4705350"/>
          <p14:tracePt t="24495" x="9767888" y="4705350"/>
          <p14:tracePt t="24496" x="9767888" y="4697413"/>
          <p14:tracePt t="24497" x="9775825" y="4697413"/>
          <p14:tracePt t="24498" x="9783763" y="4689475"/>
          <p14:tracePt t="24499" x="9783763" y="4681538"/>
          <p14:tracePt t="24500" x="9791700" y="4673600"/>
          <p14:tracePt t="24502" x="9791700" y="4665663"/>
          <p14:tracePt t="24503" x="9799638" y="4665663"/>
          <p14:tracePt t="24504" x="9799638" y="4657725"/>
          <p14:tracePt t="24505" x="9807575" y="4657725"/>
          <p14:tracePt t="24507" x="9807575" y="4649788"/>
          <p14:tracePt t="24510" x="9807575" y="4641850"/>
          <p14:tracePt t="24511" x="9815513" y="4641850"/>
          <p14:tracePt t="24515" x="9815513" y="4633913"/>
          <p14:tracePt t="24520" x="9815513" y="4624388"/>
          <p14:tracePt t="24565" x="9815513" y="4633913"/>
          <p14:tracePt t="24567" x="9807575" y="4633913"/>
          <p14:tracePt t="24568" x="9799638" y="4633913"/>
          <p14:tracePt t="24569" x="9799638" y="4641850"/>
          <p14:tracePt t="24571" x="9791700" y="4641850"/>
          <p14:tracePt t="24573" x="9791700" y="4649788"/>
          <p14:tracePt t="24574" x="9783763" y="4649788"/>
          <p14:tracePt t="24576" x="9775825" y="4657725"/>
          <p14:tracePt t="24577" x="9767888" y="4665663"/>
          <p14:tracePt t="24579" x="9759950" y="4665663"/>
          <p14:tracePt t="24580" x="9759950" y="4673600"/>
          <p14:tracePt t="24581" x="9752013" y="4673600"/>
          <p14:tracePt t="24582" x="9752013" y="4681538"/>
          <p14:tracePt t="24583" x="9744075" y="4689475"/>
          <p14:tracePt t="24585" x="9728200" y="4697413"/>
          <p14:tracePt t="24587" x="9720263" y="4705350"/>
          <p14:tracePt t="24588" x="9720263" y="4713288"/>
          <p14:tracePt t="24589" x="9712325" y="4713288"/>
          <p14:tracePt t="24590" x="9704388" y="4721225"/>
          <p14:tracePt t="24591" x="9696450" y="4721225"/>
          <p14:tracePt t="24593" x="9688513" y="4737100"/>
          <p14:tracePt t="24594" x="9680575" y="4737100"/>
          <p14:tracePt t="24595" x="9680575" y="4745038"/>
          <p14:tracePt t="24596" x="9672638" y="4745038"/>
          <p14:tracePt t="24598" x="9664700" y="4752975"/>
          <p14:tracePt t="24599" x="9664700" y="4760913"/>
          <p14:tracePt t="24600" x="9656763" y="4760913"/>
          <p14:tracePt t="24601" x="9648825" y="4768850"/>
          <p14:tracePt t="24603" x="9640888" y="4776788"/>
          <p14:tracePt t="24605" x="9632950" y="4784725"/>
          <p14:tracePt t="24606" x="9632950" y="4792663"/>
          <p14:tracePt t="24607" x="9625013" y="4792663"/>
          <p14:tracePt t="24608" x="9617075" y="4800600"/>
          <p14:tracePt t="24610" x="9609138" y="4808538"/>
          <p14:tracePt t="24611" x="9609138" y="4816475"/>
          <p14:tracePt t="24612" x="9601200" y="4816475"/>
          <p14:tracePt t="24613" x="9593263" y="4824413"/>
          <p14:tracePt t="24615" x="9585325" y="4832350"/>
          <p14:tracePt t="24617" x="9585325" y="4840288"/>
          <p14:tracePt t="24618" x="9575800" y="4848225"/>
          <p14:tracePt t="24620" x="9567863" y="4856163"/>
          <p14:tracePt t="24621" x="9559925" y="4856163"/>
          <p14:tracePt t="24622" x="9559925" y="4864100"/>
          <p14:tracePt t="24624" x="9551988" y="4872038"/>
          <p14:tracePt t="24625" x="9551988" y="4879975"/>
          <p14:tracePt t="24626" x="9544050" y="4879975"/>
          <p14:tracePt t="24627" x="9544050" y="4887913"/>
          <p14:tracePt t="24629" x="9536113" y="4887913"/>
          <p14:tracePt t="24630" x="9528175" y="4895850"/>
          <p14:tracePt t="24632" x="9528175" y="4903788"/>
          <p14:tracePt t="24633" x="9520238" y="4911725"/>
          <p14:tracePt t="24636" x="9520238" y="4919663"/>
          <p14:tracePt t="24637" x="9512300" y="4919663"/>
          <p14:tracePt t="24639" x="9512300" y="4927600"/>
          <p14:tracePt t="24640" x="9504363" y="4927600"/>
          <p14:tracePt t="24642" x="9496425" y="4935538"/>
          <p14:tracePt t="24644" x="9496425" y="4943475"/>
          <p14:tracePt t="24646" x="9488488" y="4943475"/>
          <p14:tracePt t="24648" x="9488488" y="4951413"/>
          <p14:tracePt t="24651" x="9480550" y="4951413"/>
          <p14:tracePt t="24653" x="9480550" y="4959350"/>
          <p14:tracePt t="24658" x="9472613" y="4967288"/>
          <p14:tracePt t="24665" x="9472613" y="4976813"/>
          <p14:tracePt t="24669" x="9464675" y="4976813"/>
          <p14:tracePt t="24676" x="9464675" y="4984750"/>
          <p14:tracePt t="24680" x="9456738" y="4984750"/>
          <p14:tracePt t="25124" x="9456738" y="4992688"/>
          <p14:tracePt t="25129" x="9448800" y="4992688"/>
          <p14:tracePt t="25137" x="9448800" y="5000625"/>
          <p14:tracePt t="25146" x="9448800" y="5008563"/>
          <p14:tracePt t="25150" x="9448800" y="5016500"/>
          <p14:tracePt t="25151" x="9440863" y="5016500"/>
          <p14:tracePt t="25156" x="9440863" y="5024438"/>
          <p14:tracePt t="25161" x="9440863" y="5032375"/>
          <p14:tracePt t="25164" x="9440863" y="5040313"/>
          <p14:tracePt t="25165" x="9440863" y="5048250"/>
          <p14:tracePt t="25168" x="9440863" y="5056188"/>
          <p14:tracePt t="25169" x="9432925" y="5056188"/>
          <p14:tracePt t="25170" x="9432925" y="5064125"/>
          <p14:tracePt t="25173" x="9432925" y="5072063"/>
          <p14:tracePt t="25174" x="9432925" y="5080000"/>
          <p14:tracePt t="25176" x="9424988" y="5087938"/>
          <p14:tracePt t="25177" x="9424988" y="5095875"/>
          <p14:tracePt t="25178" x="9424988" y="5103813"/>
          <p14:tracePt t="25180" x="9424988" y="5111750"/>
          <p14:tracePt t="25182" x="9424988" y="5119688"/>
          <p14:tracePt t="25183" x="9424988" y="5127625"/>
          <p14:tracePt t="25184" x="9424988" y="5135563"/>
          <p14:tracePt t="25186" x="9424988" y="5143500"/>
          <p14:tracePt t="25188" x="9424988" y="5151438"/>
          <p14:tracePt t="25189" x="9424988" y="5159375"/>
          <p14:tracePt t="25190" x="9424988" y="5167313"/>
          <p14:tracePt t="25191" x="9424988" y="5175250"/>
          <p14:tracePt t="25193" x="9424988" y="5191125"/>
          <p14:tracePt t="25195" x="9424988" y="5199063"/>
          <p14:tracePt t="25197" x="9424988" y="5214938"/>
          <p14:tracePt t="25199" x="9424988" y="5222875"/>
          <p14:tracePt t="25200" x="9424988" y="5230813"/>
          <p14:tracePt t="25201" x="9424988" y="5238750"/>
          <p14:tracePt t="25202" x="9424988" y="5254625"/>
          <p14:tracePt t="25204" x="9424988" y="5262563"/>
          <p14:tracePt t="25205" x="9424988" y="5270500"/>
          <p14:tracePt t="25206" x="9424988" y="5278438"/>
          <p14:tracePt t="25207" x="9424988" y="5286375"/>
          <p14:tracePt t="25208" x="9424988" y="5302250"/>
          <p14:tracePt t="25210" x="9424988" y="5310188"/>
          <p14:tracePt t="25211" x="9424988" y="5327650"/>
          <p14:tracePt t="25212" x="9424988" y="5343525"/>
          <p14:tracePt t="25214" x="9424988" y="5351463"/>
          <p14:tracePt t="25215" x="9424988" y="5359400"/>
          <p14:tracePt t="25216" x="9424988" y="5383213"/>
          <p14:tracePt t="25217" x="9424988" y="5399088"/>
          <p14:tracePt t="25218" x="9417050" y="5399088"/>
          <p14:tracePt t="25219" x="9417050" y="5407025"/>
          <p14:tracePt t="25220" x="9417050" y="5422900"/>
          <p14:tracePt t="25221" x="9417050" y="5430838"/>
          <p14:tracePt t="25222" x="9417050" y="5438775"/>
          <p14:tracePt t="25223" x="9417050" y="5454650"/>
          <p14:tracePt t="25224" x="9417050" y="5462588"/>
          <p14:tracePt t="25225" x="9417050" y="5470525"/>
          <p14:tracePt t="25226" x="9417050" y="5478463"/>
          <p14:tracePt t="25227" x="9417050" y="5494338"/>
          <p14:tracePt t="25228" x="9417050" y="5502275"/>
          <p14:tracePt t="25229" x="9417050" y="5510213"/>
          <p14:tracePt t="25230" x="9417050" y="5526088"/>
          <p14:tracePt t="25231" x="9417050" y="5541963"/>
          <p14:tracePt t="25232" x="9417050" y="5549900"/>
          <p14:tracePt t="25233" x="9417050" y="5557838"/>
          <p14:tracePt t="25234" x="9417050" y="5565775"/>
          <p14:tracePt t="25235" x="9417050" y="5581650"/>
          <p14:tracePt t="25237" x="9417050" y="5597525"/>
          <p14:tracePt t="25238" x="9417050" y="5605463"/>
          <p14:tracePt t="25239" x="9417050" y="5613400"/>
          <p14:tracePt t="25240" x="9417050" y="5621338"/>
          <p14:tracePt t="25241" x="9417050" y="5645150"/>
          <p14:tracePt t="25242" x="9417050" y="5653088"/>
          <p14:tracePt t="25243" x="9417050" y="5662613"/>
          <p14:tracePt t="25244" x="9417050" y="5670550"/>
          <p14:tracePt t="25245" x="9417050" y="5686425"/>
          <p14:tracePt t="25246" x="9417050" y="5694363"/>
          <p14:tracePt t="25247" x="9417050" y="5702300"/>
          <p14:tracePt t="25248" x="9417050" y="5710238"/>
          <p14:tracePt t="25249" x="9417050" y="5734050"/>
          <p14:tracePt t="25250" x="9417050" y="5749925"/>
          <p14:tracePt t="25251" x="9417050" y="5757863"/>
          <p14:tracePt t="25252" x="9417050" y="5765800"/>
          <p14:tracePt t="25253" x="9417050" y="5781675"/>
          <p14:tracePt t="25254" x="9417050" y="5789613"/>
          <p14:tracePt t="25255" x="9417050" y="5797550"/>
          <p14:tracePt t="25256" x="9417050" y="5813425"/>
          <p14:tracePt t="25258" x="9417050" y="5821363"/>
          <p14:tracePt t="25259" x="9417050" y="5837238"/>
          <p14:tracePt t="25260" x="9417050" y="5845175"/>
          <p14:tracePt t="25261" x="9417050" y="5853113"/>
          <p14:tracePt t="25262" x="9417050" y="5861050"/>
          <p14:tracePt t="25263" x="9424988" y="5876925"/>
          <p14:tracePt t="25265" x="9424988" y="5892800"/>
          <p14:tracePt t="25266" x="9424988" y="5908675"/>
          <p14:tracePt t="25268" x="9424988" y="5916613"/>
          <p14:tracePt t="25269" x="9424988" y="5924550"/>
          <p14:tracePt t="25270" x="9424988" y="5932488"/>
          <p14:tracePt t="25271" x="9424988" y="5940425"/>
          <p14:tracePt t="25272" x="9432925" y="5948363"/>
          <p14:tracePt t="25273" x="9432925" y="5956300"/>
          <p14:tracePt t="25274" x="9432925" y="5964238"/>
          <p14:tracePt t="25275" x="9432925" y="5972175"/>
          <p14:tracePt t="25276" x="9432925" y="5980113"/>
          <p14:tracePt t="25278" x="9432925" y="5988050"/>
          <p14:tracePt t="25279" x="9432925" y="5995988"/>
          <p14:tracePt t="25280" x="9432925" y="6005513"/>
          <p14:tracePt t="25281" x="9440863" y="6013450"/>
          <p14:tracePt t="25283" x="9440863" y="6021388"/>
          <p14:tracePt t="25285" x="9440863" y="6037263"/>
          <p14:tracePt t="25286" x="9448800" y="6037263"/>
          <p14:tracePt t="25287" x="9448800" y="6045200"/>
          <p14:tracePt t="25289" x="9448800" y="6053138"/>
          <p14:tracePt t="25290" x="9448800" y="6061075"/>
          <p14:tracePt t="25292" x="9448800" y="6069013"/>
          <p14:tracePt t="25294" x="9448800" y="6076950"/>
          <p14:tracePt t="25297" x="9456738" y="6084888"/>
          <p14:tracePt t="25298" x="9456738" y="6092825"/>
          <p14:tracePt t="25300" x="9456738" y="6100763"/>
          <p14:tracePt t="25303" x="9456738" y="6108700"/>
          <p14:tracePt t="25306" x="9456738" y="6116638"/>
          <p14:tracePt t="25309" x="9456738" y="6124575"/>
          <p14:tracePt t="25312" x="9456738" y="6132513"/>
          <p14:tracePt t="25315" x="9464675" y="6132513"/>
          <p14:tracePt t="25316" x="9464675" y="6140450"/>
          <p14:tracePt t="25320" x="9464675" y="6148388"/>
          <p14:tracePt t="25326" x="9464675" y="6156325"/>
          <p14:tracePt t="25330" x="9464675" y="6164263"/>
          <p14:tracePt t="25341" x="9464675" y="6172200"/>
          <p14:tracePt t="25355" x="9464675" y="6180138"/>
          <p14:tracePt t="25524" x="9456738" y="6180138"/>
          <p14:tracePt t="25529" x="9456738" y="6172200"/>
          <p14:tracePt t="25548" x="9448800" y="6172200"/>
          <p14:tracePt t="25550" x="9448800" y="6164263"/>
          <p14:tracePt t="25558" x="9448800" y="6156325"/>
          <p14:tracePt t="25560" x="9440863" y="6156325"/>
          <p14:tracePt t="25582" x="9440863" y="6148388"/>
          <p14:tracePt t="25599" x="9432925" y="6148388"/>
          <p14:tracePt t="25672" x="9424988" y="6148388"/>
          <p14:tracePt t="25681" x="9424988" y="6140450"/>
          <p14:tracePt t="26015" x="9417050" y="6140450"/>
          <p14:tracePt t="26018" x="9417050" y="6132513"/>
          <p14:tracePt t="26028" x="9417050" y="6124575"/>
          <p14:tracePt t="26030" x="9409113" y="6124575"/>
          <p14:tracePt t="26048" x="9409113" y="6116638"/>
          <p14:tracePt t="26055" x="9401175" y="6116638"/>
          <p14:tracePt t="26070" x="9401175" y="6108700"/>
          <p14:tracePt t="26077" x="9393238" y="6108700"/>
          <p14:tracePt t="26100" x="9393238" y="6100763"/>
          <p14:tracePt t="26457" x="9385300" y="6100763"/>
          <p14:tracePt t="26483" x="9377363" y="6100763"/>
          <p14:tracePt t="26628" x="9377363" y="6092825"/>
          <p14:tracePt t="26647" x="9377363" y="6084888"/>
          <p14:tracePt t="27311" x="9385300" y="6084888"/>
          <p14:tracePt t="27315" x="9385300" y="60769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DF48970-5ACD-4F06-BDE2-3C740D789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7.3.1 고급 구조 패턴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256710-64D4-4AE6-84DF-87648A4ED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140" y="1854601"/>
            <a:ext cx="4776711" cy="31487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2000">
                <a:ea typeface="맑은 고딕"/>
              </a:rPr>
              <a:t>배치 정규화(batch normalization) : 2015년 아이오페와 세게디가 제안한 층의 한 종류. 훈련하는 동안 평균과 분산이 바뀌더라도 이에 적응하여 데이터를 정규화</a:t>
            </a:r>
          </a:p>
          <a:p>
            <a:pPr marL="0" indent="0">
              <a:buNone/>
            </a:pPr>
            <a:endParaRPr lang="ko-KR" altLang="en-US" sz="2000">
              <a:ea typeface="맑은 고딕"/>
            </a:endParaRPr>
          </a:p>
          <a:p>
            <a:pPr marL="457200" indent="-457200"/>
            <a:r>
              <a:rPr lang="ko-KR" altLang="en-US" sz="2000">
                <a:ea typeface="맑은 고딕"/>
              </a:rPr>
              <a:t>배치 정규화의 주요 효과는 잔차 연결과 매우 흡사하게 그래디언트의 전파를 도와주는 것 -&gt; 더 깊은 네트워크를 구성할 수 있다.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4088521C-C4A7-4D6D-B726-B372379E25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1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89"/>
    </mc:Choice>
    <mc:Fallback xmlns="">
      <p:transition spd="slow" advTm="25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93" x="9377363" y="6076950"/>
          <p14:tracePt t="6297" x="9369425" y="6076950"/>
          <p14:tracePt t="6300" x="9361488" y="6076950"/>
          <p14:tracePt t="6304" x="9353550" y="6076950"/>
          <p14:tracePt t="6307" x="9345613" y="6076950"/>
          <p14:tracePt t="6308" x="9337675" y="6076950"/>
          <p14:tracePt t="6311" x="9329738" y="6076950"/>
          <p14:tracePt t="6314" x="9321800" y="6076950"/>
          <p14:tracePt t="6317" x="9313863" y="6076950"/>
          <p14:tracePt t="6318" x="9305925" y="6076950"/>
          <p14:tracePt t="6321" x="9297988" y="6069013"/>
          <p14:tracePt t="6323" x="9290050" y="6069013"/>
          <p14:tracePt t="6326" x="9282113" y="6069013"/>
          <p14:tracePt t="6327" x="9274175" y="6069013"/>
          <p14:tracePt t="6329" x="9266238" y="6061075"/>
          <p14:tracePt t="6333" x="9250363" y="6053138"/>
          <p14:tracePt t="6336" x="9242425" y="6053138"/>
          <p14:tracePt t="6339" x="9234488" y="6053138"/>
          <p14:tracePt t="6341" x="9234488" y="6045200"/>
          <p14:tracePt t="6342" x="9224963" y="6045200"/>
          <p14:tracePt t="6342" x="9217025" y="6045200"/>
          <p14:tracePt t="6347" x="9209088" y="6045200"/>
          <p14:tracePt t="6351" x="9201150" y="6037263"/>
          <p14:tracePt t="6356" x="9193213" y="6037263"/>
          <p14:tracePt t="6361" x="9185275" y="6037263"/>
          <p14:tracePt t="6371" x="9177338" y="6037263"/>
          <p14:tracePt t="6381" x="9169400" y="6037263"/>
          <p14:tracePt t="6392" x="9161463" y="6037263"/>
          <p14:tracePt t="6396" x="9153525" y="6037263"/>
          <p14:tracePt t="6437" x="9145588" y="6037263"/>
          <p14:tracePt t="6445" x="9137650" y="6037263"/>
          <p14:tracePt t="6449" x="9129713" y="6037263"/>
          <p14:tracePt t="6452" x="9121775" y="6037263"/>
          <p14:tracePt t="6453" x="9113838" y="6037263"/>
          <p14:tracePt t="6456" x="9105900" y="6037263"/>
          <p14:tracePt t="6458" x="9097963" y="6037263"/>
          <p14:tracePt t="6460" x="9090025" y="6037263"/>
          <p14:tracePt t="6461" x="9082088" y="6037263"/>
          <p14:tracePt t="6463" x="9074150" y="6037263"/>
          <p14:tracePt t="6464" x="9066213" y="6037263"/>
          <p14:tracePt t="6465" x="9058275" y="6037263"/>
          <p14:tracePt t="6466" x="9050338" y="6037263"/>
          <p14:tracePt t="6467" x="9034463" y="6037263"/>
          <p14:tracePt t="6470" x="9026525" y="6037263"/>
          <p14:tracePt t="6472" x="9010650" y="6037263"/>
          <p14:tracePt t="6474" x="9002713" y="6037263"/>
          <p14:tracePt t="6475" x="8986838" y="6037263"/>
          <p14:tracePt t="6476" x="8963025" y="6029325"/>
          <p14:tracePt t="6477" x="8955088" y="6029325"/>
          <p14:tracePt t="6478" x="8947150" y="6029325"/>
          <p14:tracePt t="6479" x="8939213" y="6029325"/>
          <p14:tracePt t="6480" x="8931275" y="6029325"/>
          <p14:tracePt t="6481" x="8915400" y="6029325"/>
          <p14:tracePt t="6482" x="8907463" y="6029325"/>
          <p14:tracePt t="6485" x="8891588" y="6029325"/>
          <p14:tracePt t="6486" x="8883650" y="6029325"/>
          <p14:tracePt t="6487" x="8874125" y="6029325"/>
          <p14:tracePt t="6488" x="8866188" y="6029325"/>
          <p14:tracePt t="6490" x="8858250" y="6029325"/>
          <p14:tracePt t="6492" x="8850313" y="6029325"/>
          <p14:tracePt t="6493" x="8842375" y="6037263"/>
          <p14:tracePt t="6494" x="8834438" y="6037263"/>
          <p14:tracePt t="6498" x="8826500" y="6037263"/>
          <p14:tracePt t="6501" x="8826500" y="6045200"/>
          <p14:tracePt t="6503" x="8818563" y="6045200"/>
          <p14:tracePt t="6546" x="8818563" y="6037263"/>
          <p14:tracePt t="6548" x="8818563" y="6029325"/>
          <p14:tracePt t="6551" x="8818563" y="6021388"/>
          <p14:tracePt t="6553" x="8818563" y="6013450"/>
          <p14:tracePt t="6554" x="8818563" y="6005513"/>
          <p14:tracePt t="6556" x="8818563" y="5995988"/>
          <p14:tracePt t="6558" x="8818563" y="5988050"/>
          <p14:tracePt t="6559" x="8818563" y="5980113"/>
          <p14:tracePt t="6560" x="8818563" y="5972175"/>
          <p14:tracePt t="6562" x="8818563" y="5964238"/>
          <p14:tracePt t="6563" x="8818563" y="5956300"/>
          <p14:tracePt t="6563" x="8818563" y="5948363"/>
          <p14:tracePt t="6565" x="8818563" y="5940425"/>
          <p14:tracePt t="6566" x="8818563" y="5932488"/>
          <p14:tracePt t="6567" x="8810625" y="5924550"/>
          <p14:tracePt t="6567" x="8810625" y="5916613"/>
          <p14:tracePt t="6568" x="8802688" y="5908675"/>
          <p14:tracePt t="6569" x="8794750" y="5892800"/>
          <p14:tracePt t="6570" x="8794750" y="5884863"/>
          <p14:tracePt t="6572" x="8786813" y="5884863"/>
          <p14:tracePt t="6573" x="8786813" y="5876925"/>
          <p14:tracePt t="6574" x="8778875" y="5861050"/>
          <p14:tracePt t="6575" x="8770938" y="5853113"/>
          <p14:tracePt t="6576" x="8770938" y="5837238"/>
          <p14:tracePt t="6576" x="8763000" y="5829300"/>
          <p14:tracePt t="6577" x="8755063" y="5813425"/>
          <p14:tracePt t="6578" x="8747125" y="5797550"/>
          <p14:tracePt t="6579" x="8739188" y="5781675"/>
          <p14:tracePt t="6580" x="8731250" y="5773738"/>
          <p14:tracePt t="6582" x="8723313" y="5757863"/>
          <p14:tracePt t="6583" x="8715375" y="5741988"/>
          <p14:tracePt t="6583" x="8707438" y="5734050"/>
          <p14:tracePt t="6585" x="8707438" y="5726113"/>
          <p14:tracePt t="6586" x="8691563" y="5710238"/>
          <p14:tracePt t="6586" x="8691563" y="5702300"/>
          <p14:tracePt t="6588" x="8675688" y="5686425"/>
          <p14:tracePt t="6588" x="8667750" y="5653088"/>
          <p14:tracePt t="6591" x="8643938" y="5629275"/>
          <p14:tracePt t="6592" x="8636000" y="5613400"/>
          <p14:tracePt t="6593" x="8628063" y="5597525"/>
          <p14:tracePt t="6595" x="8612188" y="5581650"/>
          <p14:tracePt t="6595" x="8604250" y="5565775"/>
          <p14:tracePt t="6596" x="8596313" y="5557838"/>
          <p14:tracePt t="6597" x="8580438" y="5526088"/>
          <p14:tracePt t="6598" x="8572500" y="5510213"/>
          <p14:tracePt t="6599" x="8564563" y="5502275"/>
          <p14:tracePt t="6600" x="8548688" y="5486400"/>
          <p14:tracePt t="6602" x="8540750" y="5470525"/>
          <p14:tracePt t="6603" x="8523288" y="5454650"/>
          <p14:tracePt t="6605" x="8523288" y="5438775"/>
          <p14:tracePt t="6606" x="8515350" y="5430838"/>
          <p14:tracePt t="6607" x="8507413" y="5414963"/>
          <p14:tracePt t="6608" x="8499475" y="5391150"/>
          <p14:tracePt t="6609" x="8491538" y="5383213"/>
          <p14:tracePt t="6610" x="8483600" y="5375275"/>
          <p14:tracePt t="6611" x="8475663" y="5359400"/>
          <p14:tracePt t="6612" x="8467725" y="5351463"/>
          <p14:tracePt t="6613" x="8467725" y="5335588"/>
          <p14:tracePt t="6613" x="8459788" y="5327650"/>
          <p14:tracePt t="6614" x="8459788" y="5319713"/>
          <p14:tracePt t="6615" x="8451850" y="5302250"/>
          <p14:tracePt t="6616" x="8451850" y="5294313"/>
          <p14:tracePt t="6617" x="8443913" y="5286375"/>
          <p14:tracePt t="6618" x="8435975" y="5270500"/>
          <p14:tracePt t="6620" x="8435975" y="5254625"/>
          <p14:tracePt t="6622" x="8428038" y="5238750"/>
          <p14:tracePt t="6623" x="8428038" y="5230813"/>
          <p14:tracePt t="6625" x="8428038" y="5214938"/>
          <p14:tracePt t="6626" x="8420100" y="5207000"/>
          <p14:tracePt t="6627" x="8420100" y="5199063"/>
          <p14:tracePt t="6628" x="8412163" y="5183188"/>
          <p14:tracePt t="6629" x="8412163" y="5175250"/>
          <p14:tracePt t="6629" x="8412163" y="5167313"/>
          <p14:tracePt t="6632" x="8412163" y="5159375"/>
          <p14:tracePt t="6632" x="8412163" y="5143500"/>
          <p14:tracePt t="6633" x="8412163" y="5135563"/>
          <p14:tracePt t="6635" x="8412163" y="5127625"/>
          <p14:tracePt t="6635" x="8412163" y="5119688"/>
          <p14:tracePt t="6636" x="8412163" y="5111750"/>
          <p14:tracePt t="6637" x="8404225" y="5087938"/>
          <p14:tracePt t="6638" x="8404225" y="5080000"/>
          <p14:tracePt t="6640" x="8404225" y="5064125"/>
          <p14:tracePt t="6641" x="8404225" y="5056188"/>
          <p14:tracePt t="6643" x="8404225" y="5040313"/>
          <p14:tracePt t="6644" x="8404225" y="5024438"/>
          <p14:tracePt t="6646" x="8404225" y="5008563"/>
          <p14:tracePt t="6646" x="8404225" y="5000625"/>
          <p14:tracePt t="6647" x="8404225" y="4992688"/>
          <p14:tracePt t="6648" x="8404225" y="4984750"/>
          <p14:tracePt t="6650" x="8404225" y="4967288"/>
          <p14:tracePt t="6651" x="8404225" y="4959350"/>
          <p14:tracePt t="6652" x="8404225" y="4951413"/>
          <p14:tracePt t="6652" x="8412163" y="4935538"/>
          <p14:tracePt t="6653" x="8412163" y="4927600"/>
          <p14:tracePt t="6654" x="8412163" y="4919663"/>
          <p14:tracePt t="6655" x="8412163" y="4903788"/>
          <p14:tracePt t="6657" x="8420100" y="4895850"/>
          <p14:tracePt t="6658" x="8420100" y="4879975"/>
          <p14:tracePt t="6659" x="8428038" y="4864100"/>
          <p14:tracePt t="6659" x="8435975" y="4856163"/>
          <p14:tracePt t="6661" x="8435975" y="4840288"/>
          <p14:tracePt t="6662" x="8435975" y="4832350"/>
          <p14:tracePt t="6663" x="8443913" y="4824413"/>
          <p14:tracePt t="6665" x="8451850" y="4808538"/>
          <p14:tracePt t="6665" x="8451850" y="4784725"/>
          <p14:tracePt t="6666" x="8459788" y="4776788"/>
          <p14:tracePt t="6667" x="8459788" y="4768850"/>
          <p14:tracePt t="6668" x="8467725" y="4752975"/>
          <p14:tracePt t="6669" x="8467725" y="4745038"/>
          <p14:tracePt t="6670" x="8475663" y="4729163"/>
          <p14:tracePt t="6672" x="8475663" y="4721225"/>
          <p14:tracePt t="6673" x="8483600" y="4713288"/>
          <p14:tracePt t="6674" x="8483600" y="4697413"/>
          <p14:tracePt t="6675" x="8483600" y="4689475"/>
          <p14:tracePt t="6676" x="8499475" y="4673600"/>
          <p14:tracePt t="6678" x="8499475" y="4665663"/>
          <p14:tracePt t="6678" x="8507413" y="4657725"/>
          <p14:tracePt t="6680" x="8507413" y="4641850"/>
          <p14:tracePt t="6680" x="8515350" y="4633913"/>
          <p14:tracePt t="6682" x="8515350" y="4624388"/>
          <p14:tracePt t="6683" x="8523288" y="4608513"/>
          <p14:tracePt t="6684" x="8523288" y="4600575"/>
          <p14:tracePt t="6685" x="8531225" y="4592638"/>
          <p14:tracePt t="6686" x="8531225" y="4584700"/>
          <p14:tracePt t="6687" x="8531225" y="4576763"/>
          <p14:tracePt t="6688" x="8540750" y="4560888"/>
          <p14:tracePt t="6690" x="8548688" y="4545013"/>
          <p14:tracePt t="6692" x="8548688" y="4529138"/>
          <p14:tracePt t="6694" x="8556625" y="4521200"/>
          <p14:tracePt t="6695" x="8556625" y="4513263"/>
          <p14:tracePt t="6696" x="8556625" y="4505325"/>
          <p14:tracePt t="6696" x="8556625" y="4497388"/>
          <p14:tracePt t="6697" x="8564563" y="4489450"/>
          <p14:tracePt t="6698" x="8564563" y="4481513"/>
          <p14:tracePt t="6699" x="8572500" y="4465638"/>
          <p14:tracePt t="6700" x="8572500" y="4457700"/>
          <p14:tracePt t="6702" x="8572500" y="4449763"/>
          <p14:tracePt t="6702" x="8572500" y="4441825"/>
          <p14:tracePt t="6703" x="8580438" y="4433888"/>
          <p14:tracePt t="6705" x="8580438" y="4425950"/>
          <p14:tracePt t="6705" x="8580438" y="4418013"/>
          <p14:tracePt t="6707" x="8588375" y="4418013"/>
          <p14:tracePt t="6708" x="8588375" y="4402138"/>
          <p14:tracePt t="6709" x="8588375" y="4394200"/>
          <p14:tracePt t="6710" x="8588375" y="4386263"/>
          <p14:tracePt t="6710" x="8588375" y="4378325"/>
          <p14:tracePt t="6712" x="8596313" y="4370388"/>
          <p14:tracePt t="6712" x="8596313" y="4362450"/>
          <p14:tracePt t="6713" x="8604250" y="4354513"/>
          <p14:tracePt t="6714" x="8604250" y="4346575"/>
          <p14:tracePt t="6715" x="8604250" y="4338638"/>
          <p14:tracePt t="6716" x="8604250" y="4330700"/>
          <p14:tracePt t="6717" x="8612188" y="4314825"/>
          <p14:tracePt t="6718" x="8612188" y="4306888"/>
          <p14:tracePt t="6719" x="8620125" y="4291013"/>
          <p14:tracePt t="6722" x="8620125" y="4273550"/>
          <p14:tracePt t="6724" x="8628063" y="4257675"/>
          <p14:tracePt t="6726" x="8628063" y="4233863"/>
          <p14:tracePt t="6728" x="8636000" y="4225925"/>
          <p14:tracePt t="6728" x="8636000" y="4210050"/>
          <p14:tracePt t="6729" x="8636000" y="4202113"/>
          <p14:tracePt t="6730" x="8636000" y="4194175"/>
          <p14:tracePt t="6732" x="8636000" y="4186238"/>
          <p14:tracePt t="6732" x="8636000" y="4170363"/>
          <p14:tracePt t="6733" x="8643938" y="4146550"/>
          <p14:tracePt t="6735" x="8643938" y="4138613"/>
          <p14:tracePt t="6736" x="8643938" y="4130675"/>
          <p14:tracePt t="6738" x="8643938" y="4122738"/>
          <p14:tracePt t="6739" x="8643938" y="4106863"/>
          <p14:tracePt t="6740" x="8643938" y="4098925"/>
          <p14:tracePt t="6742" x="8643938" y="4083050"/>
          <p14:tracePt t="6743" x="8643938" y="4067175"/>
          <p14:tracePt t="6746" x="8643938" y="4059238"/>
          <p14:tracePt t="6746" x="8643938" y="4051300"/>
          <p14:tracePt t="6747" x="8643938" y="4043363"/>
          <p14:tracePt t="6748" x="8643938" y="4035425"/>
          <p14:tracePt t="6750" x="8643938" y="4027488"/>
          <p14:tracePt t="6751" x="8643938" y="4019550"/>
          <p14:tracePt t="6752" x="8643938" y="4011613"/>
          <p14:tracePt t="6754" x="8643938" y="4003675"/>
          <p14:tracePt t="6756" x="8643938" y="3987800"/>
          <p14:tracePt t="6758" x="8643938" y="3979863"/>
          <p14:tracePt t="6760" x="8643938" y="3971925"/>
          <p14:tracePt t="6763" x="8636000" y="3963988"/>
          <p14:tracePt t="6763" x="8636000" y="3956050"/>
          <p14:tracePt t="6766" x="8636000" y="3948113"/>
          <p14:tracePt t="6772" x="8636000" y="3938588"/>
          <p14:tracePt t="6777" x="8628063" y="3930650"/>
          <p14:tracePt t="6782" x="8628063" y="3922713"/>
          <p14:tracePt t="6789" x="8628063" y="3914775"/>
          <p14:tracePt t="6796" x="8628063" y="3906838"/>
          <p14:tracePt t="6798" x="8620125" y="3906838"/>
          <p14:tracePt t="6803" x="8620125" y="3898900"/>
          <p14:tracePt t="6805" x="8620125" y="3890963"/>
          <p14:tracePt t="6810" x="8620125" y="3883025"/>
          <p14:tracePt t="6814" x="8620125" y="3875088"/>
          <p14:tracePt t="6815" x="8612188" y="3875088"/>
          <p14:tracePt t="6817" x="8612188" y="3867150"/>
          <p14:tracePt t="6818" x="8612188" y="3859213"/>
          <p14:tracePt t="6821" x="8612188" y="3851275"/>
          <p14:tracePt t="6824" x="8612188" y="3843338"/>
          <p14:tracePt t="6826" x="8612188" y="3835400"/>
          <p14:tracePt t="6827" x="8612188" y="3827463"/>
          <p14:tracePt t="6830" x="8612188" y="3819525"/>
          <p14:tracePt t="6832" x="8612188" y="3811588"/>
          <p14:tracePt t="6832" x="8604250" y="3811588"/>
          <p14:tracePt t="6835" x="8604250" y="3803650"/>
          <p14:tracePt t="6837" x="8604250" y="3795713"/>
          <p14:tracePt t="6838" x="8604250" y="3787775"/>
          <p14:tracePt t="6840" x="8604250" y="3779838"/>
          <p14:tracePt t="6843" x="8604250" y="3771900"/>
          <p14:tracePt t="6845" x="8604250" y="3763963"/>
          <p14:tracePt t="6846" x="8604250" y="3756025"/>
          <p14:tracePt t="6848" x="8596313" y="3748088"/>
          <p14:tracePt t="6850" x="8596313" y="3740150"/>
          <p14:tracePt t="6852" x="8596313" y="3732213"/>
          <p14:tracePt t="6853" x="8596313" y="3724275"/>
          <p14:tracePt t="6855" x="8596313" y="3716338"/>
          <p14:tracePt t="6857" x="8588375" y="3716338"/>
          <p14:tracePt t="6859" x="8588375" y="3708400"/>
          <p14:tracePt t="6860" x="8588375" y="3700463"/>
          <p14:tracePt t="6862" x="8580438" y="3692525"/>
          <p14:tracePt t="6865" x="8580438" y="3684588"/>
          <p14:tracePt t="6866" x="8580438" y="3676650"/>
          <p14:tracePt t="6867" x="8572500" y="3676650"/>
          <p14:tracePt t="6869" x="8572500" y="3668713"/>
          <p14:tracePt t="6870" x="8572500" y="3660775"/>
          <p14:tracePt t="6874" x="8564563" y="3652838"/>
          <p14:tracePt t="6876" x="8564563" y="3644900"/>
          <p14:tracePt t="6877" x="8564563" y="3636963"/>
          <p14:tracePt t="6877" x="8556625" y="3636963"/>
          <p14:tracePt t="6878" x="8556625" y="3629025"/>
          <p14:tracePt t="6881" x="8548688" y="3621088"/>
          <p14:tracePt t="6883" x="8548688" y="3613150"/>
          <p14:tracePt t="6883" x="8548688" y="3605213"/>
          <p14:tracePt t="6884" x="8540750" y="3605213"/>
          <p14:tracePt t="6885" x="8540750" y="3595688"/>
          <p14:tracePt t="6887" x="8531225" y="3587750"/>
          <p14:tracePt t="6891" x="8531225" y="3571875"/>
          <p14:tracePt t="6892" x="8523288" y="3571875"/>
          <p14:tracePt t="6893" x="8523288" y="3563938"/>
          <p14:tracePt t="6908" x="8483600" y="3500438"/>
          <p14:tracePt t="6910" x="8483600" y="3492500"/>
          <p14:tracePt t="6912" x="8483600" y="3476625"/>
          <p14:tracePt t="6914" x="8475663" y="3468688"/>
          <p14:tracePt t="6915" x="8475663" y="3460750"/>
          <p14:tracePt t="6917" x="8475663" y="3452813"/>
          <p14:tracePt t="6919" x="8475663" y="3444875"/>
          <p14:tracePt t="6922" x="8475663" y="3436938"/>
          <p14:tracePt t="6924" x="8475663" y="3429000"/>
          <p14:tracePt t="6925" x="8475663" y="3421063"/>
          <p14:tracePt t="6927" x="8475663" y="3413125"/>
          <p14:tracePt t="6928" x="8475663" y="3405188"/>
          <p14:tracePt t="6930" x="8475663" y="3397250"/>
          <p14:tracePt t="6932" x="8475663" y="3389313"/>
          <p14:tracePt t="6933" x="8475663" y="3381375"/>
          <p14:tracePt t="6936" x="8475663" y="3373438"/>
          <p14:tracePt t="6939" x="8475663" y="3365500"/>
          <p14:tracePt t="6940" x="8475663" y="3357563"/>
          <p14:tracePt t="6941" x="8475663" y="3349625"/>
          <p14:tracePt t="6943" x="8475663" y="3341688"/>
          <p14:tracePt t="6944" x="8475663" y="3333750"/>
          <p14:tracePt t="6947" x="8475663" y="3325813"/>
          <p14:tracePt t="6948" x="8475663" y="3317875"/>
          <p14:tracePt t="6952" x="8475663" y="3309938"/>
          <p14:tracePt t="6954" x="8475663" y="3302000"/>
          <p14:tracePt t="6954" x="8475663" y="3294063"/>
          <p14:tracePt t="6958" x="8475663" y="3286125"/>
          <p14:tracePt t="6960" x="8475663" y="3278188"/>
          <p14:tracePt t="6963" x="8475663" y="3262313"/>
          <p14:tracePt t="6966" x="8475663" y="3252788"/>
          <p14:tracePt t="6968" x="8475663" y="3244850"/>
          <p14:tracePt t="6969" x="8475663" y="3236913"/>
          <p14:tracePt t="6972" x="8475663" y="3228975"/>
          <p14:tracePt t="6974" x="8475663" y="3221038"/>
          <p14:tracePt t="6976" x="8483600" y="3221038"/>
          <p14:tracePt t="6976" x="8483600" y="3213100"/>
          <p14:tracePt t="6977" x="8483600" y="3205163"/>
          <p14:tracePt t="6979" x="8483600" y="3197225"/>
          <p14:tracePt t="6982" x="8483600" y="3189288"/>
          <p14:tracePt t="6983" x="8483600" y="3181350"/>
          <p14:tracePt t="6984" x="8491538" y="3173413"/>
          <p14:tracePt t="6986" x="8491538" y="3165475"/>
          <p14:tracePt t="6989" x="8491538" y="3157538"/>
          <p14:tracePt t="6991" x="8491538" y="3149600"/>
          <p14:tracePt t="6993" x="8491538" y="3141663"/>
          <p14:tracePt t="6994" x="8491538" y="3133725"/>
          <p14:tracePt t="6997" x="8491538" y="3125788"/>
          <p14:tracePt t="6999" x="8499475" y="3117850"/>
          <p14:tracePt t="7001" x="8499475" y="3109913"/>
          <p14:tracePt t="7004" x="8499475" y="3101975"/>
          <p14:tracePt t="7006" x="8499475" y="3094038"/>
          <p14:tracePt t="7007" x="8499475" y="3086100"/>
          <p14:tracePt t="7010" x="8499475" y="3078163"/>
          <p14:tracePt t="7013" x="8499475" y="3070225"/>
          <p14:tracePt t="7013" x="8507413" y="3070225"/>
          <p14:tracePt t="7015" x="8507413" y="3062288"/>
          <p14:tracePt t="7016" x="8507413" y="3054350"/>
          <p14:tracePt t="7022" x="8507413" y="3046413"/>
          <p14:tracePt t="7028" x="8515350" y="3046413"/>
          <p14:tracePt t="7028" x="8515350" y="3038475"/>
          <p14:tracePt t="7037" x="8523288" y="3038475"/>
          <p14:tracePt t="7041" x="8531225" y="3038475"/>
          <p14:tracePt t="7046" x="8540750" y="3038475"/>
          <p14:tracePt t="7049" x="8548688" y="3038475"/>
          <p14:tracePt t="7053" x="8556625" y="3038475"/>
          <p14:tracePt t="7054" x="8564563" y="3046413"/>
          <p14:tracePt t="7057" x="8572500" y="3054350"/>
          <p14:tracePt t="7058" x="8572500" y="3062288"/>
          <p14:tracePt t="7060" x="8580438" y="3062288"/>
          <p14:tracePt t="7061" x="8580438" y="3070225"/>
          <p14:tracePt t="7063" x="8588375" y="3078163"/>
          <p14:tracePt t="7065" x="8596313" y="3086100"/>
          <p14:tracePt t="7066" x="8596313" y="3094038"/>
          <p14:tracePt t="7066" x="8604250" y="3094038"/>
          <p14:tracePt t="7068" x="8604250" y="3101975"/>
          <p14:tracePt t="7071" x="8604250" y="3117850"/>
          <p14:tracePt t="7072" x="8612188" y="3117850"/>
          <p14:tracePt t="7073" x="8612188" y="3125788"/>
          <p14:tracePt t="7075" x="8612188" y="3133725"/>
          <p14:tracePt t="7077" x="8612188" y="3141663"/>
          <p14:tracePt t="7077" x="8612188" y="3149600"/>
          <p14:tracePt t="7078" x="8620125" y="3149600"/>
          <p14:tracePt t="7079" x="8620125" y="3157538"/>
          <p14:tracePt t="7082" x="8620125" y="3165475"/>
          <p14:tracePt t="7083" x="8620125" y="3181350"/>
          <p14:tracePt t="7310" x="8628063" y="3181350"/>
          <p14:tracePt t="7312" x="8628063" y="3173413"/>
          <p14:tracePt t="7314" x="8636000" y="3157538"/>
          <p14:tracePt t="7316" x="8643938" y="3149600"/>
          <p14:tracePt t="7317" x="8651875" y="3141663"/>
          <p14:tracePt t="7318" x="8651875" y="3133725"/>
          <p14:tracePt t="7319" x="8659813" y="3125788"/>
          <p14:tracePt t="7320" x="8667750" y="3117850"/>
          <p14:tracePt t="7321" x="8675688" y="3109913"/>
          <p14:tracePt t="7322" x="8675688" y="3101975"/>
          <p14:tracePt t="7323" x="8691563" y="3101975"/>
          <p14:tracePt t="7324" x="8691563" y="3094038"/>
          <p14:tracePt t="7327" x="8707438" y="3086100"/>
          <p14:tracePt t="7327" x="8715375" y="3078163"/>
          <p14:tracePt t="7328" x="8723313" y="3070225"/>
          <p14:tracePt t="7330" x="8731250" y="3062288"/>
          <p14:tracePt t="7333" x="8739188" y="3054350"/>
          <p14:tracePt t="7334" x="8747125" y="3046413"/>
          <p14:tracePt t="7336" x="8755063" y="3038475"/>
          <p14:tracePt t="7339" x="8763000" y="3038475"/>
          <p14:tracePt t="7339" x="8763000" y="3030538"/>
          <p14:tracePt t="7342" x="8770938" y="3030538"/>
          <p14:tracePt t="7343" x="8770938" y="3022600"/>
          <p14:tracePt t="7347" x="8778875" y="3022600"/>
          <p14:tracePt t="7348" x="8778875" y="3014663"/>
          <p14:tracePt t="7349" x="8786813" y="3014663"/>
          <p14:tracePt t="7350" x="8786813" y="3006725"/>
          <p14:tracePt t="7358" x="8786813" y="2998788"/>
          <p14:tracePt t="7369" x="8786813" y="2990850"/>
          <p14:tracePt t="7379" x="8786813" y="2982913"/>
          <p14:tracePt t="7383" x="8786813" y="2974975"/>
          <p14:tracePt t="7395" x="8786813" y="2967038"/>
          <p14:tracePt t="7405" x="8778875" y="2967038"/>
          <p14:tracePt t="7411" x="8778875" y="2959100"/>
          <p14:tracePt t="7420" x="8770938" y="2959100"/>
          <p14:tracePt t="7431" x="8770938" y="2951163"/>
          <p14:tracePt t="7437" x="8763000" y="2943225"/>
          <p14:tracePt t="7451" x="8755063" y="2943225"/>
          <p14:tracePt t="7452" x="8755063" y="2935288"/>
          <p14:tracePt t="7454" x="8747125" y="2935288"/>
          <p14:tracePt t="7461" x="8747125" y="2927350"/>
          <p14:tracePt t="7462" x="8739188" y="2927350"/>
          <p14:tracePt t="7469" x="8731250" y="2919413"/>
          <p14:tracePt t="7473" x="8731250" y="2909888"/>
          <p14:tracePt t="7475" x="8723313" y="2909888"/>
          <p14:tracePt t="7480" x="8723313" y="2901950"/>
          <p14:tracePt t="7481" x="8715375" y="2901950"/>
          <p14:tracePt t="7484" x="8707438" y="2901950"/>
          <p14:tracePt t="7487" x="8707438" y="2894013"/>
          <p14:tracePt t="7492" x="8699500" y="2894013"/>
          <p14:tracePt t="7495" x="8699500" y="2886075"/>
          <p14:tracePt t="7497" x="8691563" y="2886075"/>
          <p14:tracePt t="7499" x="8691563" y="2878138"/>
          <p14:tracePt t="7505" x="8683625" y="2878138"/>
          <p14:tracePt t="7507" x="8675688" y="2878138"/>
          <p14:tracePt t="7508" x="8675688" y="2870200"/>
          <p14:tracePt t="7514" x="8667750" y="2870200"/>
          <p14:tracePt t="7514" x="8667750" y="2862263"/>
          <p14:tracePt t="7520" x="8659813" y="2862263"/>
          <p14:tracePt t="7523" x="8659813" y="2854325"/>
          <p14:tracePt t="7526" x="8651875" y="2854325"/>
          <p14:tracePt t="7528" x="8651875" y="2846388"/>
          <p14:tracePt t="7528" x="8643938" y="2846388"/>
          <p14:tracePt t="7536" x="8636000" y="2846388"/>
          <p14:tracePt t="7537" x="8636000" y="2838450"/>
          <p14:tracePt t="7542" x="8628063" y="2838450"/>
          <p14:tracePt t="7548" x="8620125" y="2830513"/>
          <p14:tracePt t="7552" x="8612188" y="2830513"/>
          <p14:tracePt t="7561" x="8604250" y="2830513"/>
          <p14:tracePt t="7566" x="8604250" y="2822575"/>
          <p14:tracePt t="7598" x="8596313" y="2822575"/>
          <p14:tracePt t="7606" x="8596313" y="2814638"/>
          <p14:tracePt t="7618" x="8588375" y="2814638"/>
          <p14:tracePt t="7628" x="8580438" y="2814638"/>
          <p14:tracePt t="7670" x="8580438" y="2806700"/>
          <p14:tracePt t="7919" x="8588375" y="2806700"/>
          <p14:tracePt t="7927" x="8596313" y="2806700"/>
          <p14:tracePt t="7935" x="8604250" y="2806700"/>
          <p14:tracePt t="7942" x="8612188" y="2806700"/>
          <p14:tracePt t="7946" x="8620125" y="2806700"/>
          <p14:tracePt t="7952" x="8628063" y="2806700"/>
          <p14:tracePt t="7953" x="8628063" y="2798763"/>
          <p14:tracePt t="7957" x="8636000" y="2798763"/>
          <p14:tracePt t="7961" x="8643938" y="2798763"/>
          <p14:tracePt t="7963" x="8651875" y="2798763"/>
          <p14:tracePt t="7967" x="8659813" y="2798763"/>
          <p14:tracePt t="7971" x="8667750" y="2798763"/>
          <p14:tracePt t="7974" x="8675688" y="2798763"/>
          <p14:tracePt t="7976" x="8683625" y="2798763"/>
          <p14:tracePt t="7979" x="8691563" y="2798763"/>
          <p14:tracePt t="7982" x="8699500" y="2798763"/>
          <p14:tracePt t="7985" x="8707438" y="2798763"/>
          <p14:tracePt t="7986" x="8715375" y="2798763"/>
          <p14:tracePt t="7990" x="8723313" y="2798763"/>
          <p14:tracePt t="7993" x="8731250" y="2798763"/>
          <p14:tracePt t="7996" x="8739188" y="2798763"/>
          <p14:tracePt t="7998" x="8747125" y="2798763"/>
          <p14:tracePt t="8000" x="8755063" y="2798763"/>
          <p14:tracePt t="8003" x="8763000" y="2798763"/>
          <p14:tracePt t="8005" x="8770938" y="2790825"/>
          <p14:tracePt t="8008" x="8778875" y="2790825"/>
          <p14:tracePt t="8009" x="8786813" y="2790825"/>
          <p14:tracePt t="8011" x="8794750" y="2790825"/>
          <p14:tracePt t="8013" x="8802688" y="2790825"/>
          <p14:tracePt t="8015" x="8818563" y="2790825"/>
          <p14:tracePt t="8019" x="8826500" y="2790825"/>
          <p14:tracePt t="8021" x="8834438" y="2790825"/>
          <p14:tracePt t="8022" x="8842375" y="2790825"/>
          <p14:tracePt t="8024" x="8850313" y="2790825"/>
          <p14:tracePt t="8026" x="8858250" y="2790825"/>
          <p14:tracePt t="8027" x="8866188" y="2790825"/>
          <p14:tracePt t="8028" x="8874125" y="2790825"/>
          <p14:tracePt t="8030" x="8883650" y="2790825"/>
          <p14:tracePt t="8032" x="8899525" y="2790825"/>
          <p14:tracePt t="8032" x="8899525" y="2782888"/>
          <p14:tracePt t="8034" x="8907463" y="2782888"/>
          <p14:tracePt t="8036" x="8923338" y="2782888"/>
          <p14:tracePt t="8038" x="8931275" y="2782888"/>
          <p14:tracePt t="8038" x="8939213" y="2782888"/>
          <p14:tracePt t="8041" x="8947150" y="2782888"/>
          <p14:tracePt t="8042" x="8955088" y="2782888"/>
          <p14:tracePt t="8043" x="8963025" y="2782888"/>
          <p14:tracePt t="8045" x="8978900" y="2774950"/>
          <p14:tracePt t="8047" x="8986838" y="2774950"/>
          <p14:tracePt t="8047" x="8994775" y="2774950"/>
          <p14:tracePt t="8049" x="9002713" y="2774950"/>
          <p14:tracePt t="8050" x="9010650" y="2774950"/>
          <p14:tracePt t="8051" x="9018588" y="2774950"/>
          <p14:tracePt t="8052" x="9026525" y="2774950"/>
          <p14:tracePt t="8054" x="9034463" y="2774950"/>
          <p14:tracePt t="8054" x="9042400" y="2774950"/>
          <p14:tracePt t="8055" x="9050338" y="2774950"/>
          <p14:tracePt t="8056" x="9058275" y="2774950"/>
          <p14:tracePt t="8058" x="9066213" y="2774950"/>
          <p14:tracePt t="8060" x="9082088" y="2774950"/>
          <p14:tracePt t="8062" x="9090025" y="2774950"/>
          <p14:tracePt t="8062" x="9097963" y="2774950"/>
          <p14:tracePt t="8064" x="9105900" y="2774950"/>
          <p14:tracePt t="8065" x="9121775" y="2774950"/>
          <p14:tracePt t="8067" x="9129713" y="2774950"/>
          <p14:tracePt t="8067" x="9137650" y="2774950"/>
          <p14:tracePt t="8069" x="9153525" y="2774950"/>
          <p14:tracePt t="8070" x="9161463" y="2774950"/>
          <p14:tracePt t="8072" x="9169400" y="2774950"/>
          <p14:tracePt t="8072" x="9177338" y="2774950"/>
          <p14:tracePt t="8073" x="9185275" y="2774950"/>
          <p14:tracePt t="8075" x="9193213" y="2774950"/>
          <p14:tracePt t="8076" x="9201150" y="2774950"/>
          <p14:tracePt t="8077" x="9209088" y="2774950"/>
          <p14:tracePt t="8077" x="9217025" y="2774950"/>
          <p14:tracePt t="8079" x="9224963" y="2774950"/>
          <p14:tracePt t="8080" x="9234488" y="2774950"/>
          <p14:tracePt t="8080" x="9250363" y="2774950"/>
          <p14:tracePt t="8082" x="9266238" y="2774950"/>
          <p14:tracePt t="8083" x="9274175" y="2774950"/>
          <p14:tracePt t="8085" x="9290050" y="2774950"/>
          <p14:tracePt t="8086" x="9297988" y="2774950"/>
          <p14:tracePt t="8088" x="9313863" y="2774950"/>
          <p14:tracePt t="8089" x="9321800" y="2774950"/>
          <p14:tracePt t="8091" x="9337675" y="2774950"/>
          <p14:tracePt t="8092" x="9345613" y="2774950"/>
          <p14:tracePt t="8093" x="9353550" y="2774950"/>
          <p14:tracePt t="8094" x="9361488" y="2774950"/>
          <p14:tracePt t="8095" x="9369425" y="2774950"/>
          <p14:tracePt t="8095" x="9377363" y="2774950"/>
          <p14:tracePt t="8097" x="9393238" y="2774950"/>
          <p14:tracePt t="8098" x="9401175" y="2774950"/>
          <p14:tracePt t="8098" x="9409113" y="2774950"/>
          <p14:tracePt t="8099" x="9417050" y="2774950"/>
          <p14:tracePt t="8100" x="9424988" y="2774950"/>
          <p14:tracePt t="8102" x="9440863" y="2774950"/>
          <p14:tracePt t="8102" x="9448800" y="2774950"/>
          <p14:tracePt t="8103" x="9456738" y="2774950"/>
          <p14:tracePt t="8104" x="9464675" y="2774950"/>
          <p14:tracePt t="8105" x="9472613" y="2774950"/>
          <p14:tracePt t="8106" x="9488488" y="2774950"/>
          <p14:tracePt t="8109" x="9504363" y="2774950"/>
          <p14:tracePt t="8110" x="9512300" y="2774950"/>
          <p14:tracePt t="8110" x="9520238" y="2774950"/>
          <p14:tracePt t="8112" x="9528175" y="2774950"/>
          <p14:tracePt t="8113" x="9544050" y="2774950"/>
          <p14:tracePt t="8114" x="9551988" y="2774950"/>
          <p14:tracePt t="8114" x="9559925" y="2774950"/>
          <p14:tracePt t="8115" x="9567863" y="2774950"/>
          <p14:tracePt t="8116" x="9575800" y="2774950"/>
          <p14:tracePt t="8117" x="9585325" y="2774950"/>
          <p14:tracePt t="8119" x="9593263" y="2774950"/>
          <p14:tracePt t="8120" x="9617075" y="2774950"/>
          <p14:tracePt t="8122" x="9625013" y="2774950"/>
          <p14:tracePt t="8122" x="9632950" y="2774950"/>
          <p14:tracePt t="8124" x="9640888" y="2774950"/>
          <p14:tracePt t="8125" x="9648825" y="2774950"/>
          <p14:tracePt t="8126" x="9656763" y="2774950"/>
          <p14:tracePt t="8127" x="9664700" y="2774950"/>
          <p14:tracePt t="8128" x="9672638" y="2774950"/>
          <p14:tracePt t="8128" x="9680575" y="2774950"/>
          <p14:tracePt t="8129" x="9688513" y="2774950"/>
          <p14:tracePt t="8130" x="9696450" y="2774950"/>
          <p14:tracePt t="8132" x="9704388" y="2774950"/>
          <p14:tracePt t="8132" x="9712325" y="2774950"/>
          <p14:tracePt t="8133" x="9720263" y="2774950"/>
          <p14:tracePt t="8134" x="9728200" y="2774950"/>
          <p14:tracePt t="8135" x="9744075" y="2774950"/>
          <p14:tracePt t="8137" x="9752013" y="2774950"/>
          <p14:tracePt t="8139" x="9767888" y="2774950"/>
          <p14:tracePt t="8140" x="9775825" y="2774950"/>
          <p14:tracePt t="8141" x="9783763" y="2774950"/>
          <p14:tracePt t="8142" x="9791700" y="2774950"/>
          <p14:tracePt t="8143" x="9791700" y="2767013"/>
          <p14:tracePt t="8144" x="9807575" y="2767013"/>
          <p14:tracePt t="8145" x="9815513" y="2767013"/>
          <p14:tracePt t="8145" x="9823450" y="2767013"/>
          <p14:tracePt t="8147" x="9831388" y="2767013"/>
          <p14:tracePt t="8147" x="9839325" y="2767013"/>
          <p14:tracePt t="8148" x="9847263" y="2767013"/>
          <p14:tracePt t="8149" x="9863138" y="2759075"/>
          <p14:tracePt t="8150" x="9871075" y="2759075"/>
          <p14:tracePt t="8152" x="9879013" y="2759075"/>
          <p14:tracePt t="8152" x="9886950" y="2759075"/>
          <p14:tracePt t="8154" x="9894888" y="2759075"/>
          <p14:tracePt t="8155" x="9902825" y="2759075"/>
          <p14:tracePt t="8155" x="9910763" y="2759075"/>
          <p14:tracePt t="8156" x="9926638" y="2759075"/>
          <p14:tracePt t="8158" x="9936163" y="2759075"/>
          <p14:tracePt t="8159" x="9944100" y="2759075"/>
          <p14:tracePt t="8160" x="9959975" y="2759075"/>
          <p14:tracePt t="8161" x="9967913" y="2759075"/>
          <p14:tracePt t="8162" x="9975850" y="2759075"/>
          <p14:tracePt t="8162" x="9983788" y="2751138"/>
          <p14:tracePt t="8163" x="9991725" y="2751138"/>
          <p14:tracePt t="8165" x="9999663" y="2751138"/>
          <p14:tracePt t="8165" x="10015538" y="2751138"/>
          <p14:tracePt t="8166" x="10023475" y="2751138"/>
          <p14:tracePt t="8169" x="10039350" y="2751138"/>
          <p14:tracePt t="8170" x="10047288" y="2751138"/>
          <p14:tracePt t="8170" x="10055225" y="2751138"/>
          <p14:tracePt t="8172" x="10071100" y="2751138"/>
          <p14:tracePt t="8172" x="10079038" y="2751138"/>
          <p14:tracePt t="8173" x="10086975" y="2751138"/>
          <p14:tracePt t="8175" x="10094913" y="2751138"/>
          <p14:tracePt t="8176" x="10110788" y="2751138"/>
          <p14:tracePt t="8177" x="10118725" y="2743200"/>
          <p14:tracePt t="8177" x="10126663" y="2743200"/>
          <p14:tracePt t="8178" x="10134600" y="2743200"/>
          <p14:tracePt t="8179" x="10142538" y="2743200"/>
          <p14:tracePt t="8180" x="10150475" y="2743200"/>
          <p14:tracePt t="8182" x="10158413" y="2743200"/>
          <p14:tracePt t="8182" x="10166350" y="2743200"/>
          <p14:tracePt t="8184" x="10174288" y="2743200"/>
          <p14:tracePt t="8185" x="10190163" y="2743200"/>
          <p14:tracePt t="8186" x="10198100" y="2743200"/>
          <p14:tracePt t="8186" x="10206038" y="2735263"/>
          <p14:tracePt t="8187" x="10221913" y="2735263"/>
          <p14:tracePt t="8188" x="10237788" y="2735263"/>
          <p14:tracePt t="8189" x="10245725" y="2735263"/>
          <p14:tracePt t="8191" x="10253663" y="2735263"/>
          <p14:tracePt t="8192" x="10261600" y="2735263"/>
          <p14:tracePt t="8193" x="10269538" y="2735263"/>
          <p14:tracePt t="8194" x="10279063" y="2735263"/>
          <p14:tracePt t="8194" x="10294938" y="2735263"/>
          <p14:tracePt t="8196" x="10302875" y="2735263"/>
          <p14:tracePt t="8197" x="10310813" y="2735263"/>
          <p14:tracePt t="8199" x="10318750" y="2735263"/>
          <p14:tracePt t="8200" x="10326688" y="2735263"/>
          <p14:tracePt t="8200" x="10334625" y="2735263"/>
          <p14:tracePt t="8202" x="10342563" y="2735263"/>
          <p14:tracePt t="8202" x="10350500" y="2735263"/>
          <p14:tracePt t="8203" x="10358438" y="2735263"/>
          <p14:tracePt t="8205" x="10374313" y="2727325"/>
          <p14:tracePt t="8205" x="10382250" y="2727325"/>
          <p14:tracePt t="8207" x="10390188" y="2727325"/>
          <p14:tracePt t="8208" x="10398125" y="2727325"/>
          <p14:tracePt t="8209" x="10414000" y="2727325"/>
          <p14:tracePt t="8211" x="10421938" y="2727325"/>
          <p14:tracePt t="8212" x="10429875" y="2727325"/>
          <p14:tracePt t="8213" x="10437813" y="2727325"/>
          <p14:tracePt t="8214" x="10445750" y="2727325"/>
          <p14:tracePt t="8215" x="10453688" y="2727325"/>
          <p14:tracePt t="8216" x="10461625" y="2727325"/>
          <p14:tracePt t="8217" x="10469563" y="2727325"/>
          <p14:tracePt t="8218" x="10485438" y="2727325"/>
          <p14:tracePt t="8220" x="10493375" y="2727325"/>
          <p14:tracePt t="8222" x="10501313" y="2727325"/>
          <p14:tracePt t="8223" x="10509250" y="2719388"/>
          <p14:tracePt t="8224" x="10517188" y="2719388"/>
          <p14:tracePt t="8225" x="10525125" y="2719388"/>
          <p14:tracePt t="8226" x="10533063" y="2719388"/>
          <p14:tracePt t="8227" x="10541000" y="2719388"/>
          <p14:tracePt t="8229" x="10556875" y="2719388"/>
          <p14:tracePt t="8231" x="10564813" y="2719388"/>
          <p14:tracePt t="8232" x="10572750" y="2719388"/>
          <p14:tracePt t="8233" x="10588625" y="2719388"/>
          <p14:tracePt t="8236" x="10596563" y="2719388"/>
          <p14:tracePt t="8238" x="10612438" y="2719388"/>
          <p14:tracePt t="8239" x="10620375" y="2719388"/>
          <p14:tracePt t="8241" x="10629900" y="2719388"/>
          <p14:tracePt t="8242" x="10637838" y="2719388"/>
          <p14:tracePt t="8244" x="10645775" y="2719388"/>
          <p14:tracePt t="8245" x="10653713" y="2719388"/>
          <p14:tracePt t="8247" x="10661650" y="2719388"/>
          <p14:tracePt t="8247" x="10669588" y="2719388"/>
          <p14:tracePt t="8249" x="10677525" y="2719388"/>
          <p14:tracePt t="8252" x="10685463" y="2719388"/>
          <p14:tracePt t="8253" x="10693400" y="2719388"/>
          <p14:tracePt t="8253" x="10701338" y="2719388"/>
          <p14:tracePt t="8255" x="10709275" y="2719388"/>
          <p14:tracePt t="8259" x="10725150" y="2711450"/>
          <p14:tracePt t="8261" x="10733088" y="2711450"/>
          <p14:tracePt t="8263" x="10741025" y="2711450"/>
          <p14:tracePt t="8263" x="10748963" y="2711450"/>
          <p14:tracePt t="8266" x="10756900" y="2711450"/>
          <p14:tracePt t="8267" x="10764838" y="2711450"/>
          <p14:tracePt t="8271" x="10772775" y="2711450"/>
          <p14:tracePt t="8272" x="10780713" y="2711450"/>
          <p14:tracePt t="8275" x="10788650" y="2711450"/>
          <p14:tracePt t="8278" x="10796588" y="2711450"/>
          <p14:tracePt t="8280" x="10804525" y="2711450"/>
          <p14:tracePt t="8283" x="10812463" y="2711450"/>
          <p14:tracePt t="8287" x="10820400" y="2711450"/>
          <p14:tracePt t="8293" x="10828338" y="2711450"/>
          <p14:tracePt t="8300" x="10836275" y="2711450"/>
          <p14:tracePt t="8322" x="10844213" y="2711450"/>
          <p14:tracePt t="8335" x="10852150" y="2711450"/>
          <p14:tracePt t="8350" x="10860088" y="2711450"/>
          <p14:tracePt t="8354" x="10860088" y="2703513"/>
          <p14:tracePt t="8360" x="10868025" y="2703513"/>
          <p14:tracePt t="8367" x="10875963" y="2703513"/>
          <p14:tracePt t="8371" x="10883900" y="2703513"/>
          <p14:tracePt t="8374" x="10883900" y="2695575"/>
          <p14:tracePt t="8376" x="10891838" y="2695575"/>
          <p14:tracePt t="8382" x="10899775" y="2695575"/>
          <p14:tracePt t="8389" x="10907713" y="2695575"/>
          <p14:tracePt t="8391" x="10915650" y="2695575"/>
          <p14:tracePt t="8399" x="10923588" y="2695575"/>
          <p14:tracePt t="8404" x="10923588" y="2687638"/>
          <p14:tracePt t="8407" x="10931525" y="2687638"/>
          <p14:tracePt t="8423" x="10939463" y="2687638"/>
          <p14:tracePt t="8595" x="10931525" y="2687638"/>
          <p14:tracePt t="8601" x="10923588" y="2687638"/>
          <p14:tracePt t="8605" x="10915650" y="2687638"/>
          <p14:tracePt t="8606" x="10907713" y="2687638"/>
          <p14:tracePt t="8610" x="10899775" y="2687638"/>
          <p14:tracePt t="8612" x="10891838" y="2687638"/>
          <p14:tracePt t="8613" x="10883900" y="2695575"/>
          <p14:tracePt t="8615" x="10875963" y="2695575"/>
          <p14:tracePt t="8616" x="10875963" y="2703513"/>
          <p14:tracePt t="8617" x="10860088" y="2703513"/>
          <p14:tracePt t="8618" x="10852150" y="2703513"/>
          <p14:tracePt t="8621" x="10844213" y="2703513"/>
          <p14:tracePt t="8622" x="10844213" y="2711450"/>
          <p14:tracePt t="8623" x="10828338" y="2711450"/>
          <p14:tracePt t="8625" x="10820400" y="2711450"/>
          <p14:tracePt t="8626" x="10804525" y="2719388"/>
          <p14:tracePt t="8628" x="10796588" y="2719388"/>
          <p14:tracePt t="8628" x="10788650" y="2719388"/>
          <p14:tracePt t="8629" x="10780713" y="2727325"/>
          <p14:tracePt t="8630" x="10772775" y="2727325"/>
          <p14:tracePt t="8632" x="10764838" y="2735263"/>
          <p14:tracePt t="8632" x="10748963" y="2735263"/>
          <p14:tracePt t="8633" x="10741025" y="2735263"/>
          <p14:tracePt t="8635" x="10741025" y="2743200"/>
          <p14:tracePt t="8636" x="10725150" y="2751138"/>
          <p14:tracePt t="8636" x="10717213" y="2751138"/>
          <p14:tracePt t="8637" x="10709275" y="2751138"/>
          <p14:tracePt t="8638" x="10685463" y="2759075"/>
          <p14:tracePt t="8639" x="10677525" y="2759075"/>
          <p14:tracePt t="8640" x="10669588" y="2767013"/>
          <p14:tracePt t="8642" x="10653713" y="2767013"/>
          <p14:tracePt t="8643" x="10637838" y="2774950"/>
          <p14:tracePt t="8644" x="10596563" y="2790825"/>
          <p14:tracePt t="8646" x="10580688" y="2790825"/>
          <p14:tracePt t="8647" x="10564813" y="2790825"/>
          <p14:tracePt t="8647" x="10548938" y="2798763"/>
          <p14:tracePt t="8648" x="10525125" y="2806700"/>
          <p14:tracePt t="8650" x="10509250" y="2814638"/>
          <p14:tracePt t="8651" x="10493375" y="2814638"/>
          <p14:tracePt t="8652" x="10469563" y="2822575"/>
          <p14:tracePt t="8652" x="10453688" y="2830513"/>
          <p14:tracePt t="8654" x="10437813" y="2830513"/>
          <p14:tracePt t="8655" x="10421938" y="2830513"/>
          <p14:tracePt t="8656" x="10398125" y="2838450"/>
          <p14:tracePt t="8657" x="10382250" y="2846388"/>
          <p14:tracePt t="8659" x="10358438" y="2854325"/>
          <p14:tracePt t="8660" x="10342563" y="2854325"/>
          <p14:tracePt t="8661" x="10318750" y="2854325"/>
          <p14:tracePt t="8662" x="10302875" y="2862263"/>
          <p14:tracePt t="8663" x="10253663" y="2870200"/>
          <p14:tracePt t="8663" x="10229850" y="2878138"/>
          <p14:tracePt t="8665" x="10206038" y="2886075"/>
          <p14:tracePt t="8666" x="10190163" y="2886075"/>
          <p14:tracePt t="8666" x="10166350" y="2886075"/>
          <p14:tracePt t="8667" x="10142538" y="2886075"/>
          <p14:tracePt t="8668" x="10134600" y="2894013"/>
          <p14:tracePt t="8669" x="10110788" y="2901950"/>
          <p14:tracePt t="8670" x="10094913" y="2901950"/>
          <p14:tracePt t="8672" x="10063163" y="2909888"/>
          <p14:tracePt t="8672" x="10039350" y="2909888"/>
          <p14:tracePt t="8673" x="9999663" y="2909888"/>
          <p14:tracePt t="8675" x="9975850" y="2919413"/>
          <p14:tracePt t="8676" x="9959975" y="2927350"/>
          <p14:tracePt t="8677" x="9936163" y="2927350"/>
          <p14:tracePt t="8678" x="9910763" y="2935288"/>
          <p14:tracePt t="8679" x="9871075" y="2935288"/>
          <p14:tracePt t="8680" x="9847263" y="2935288"/>
          <p14:tracePt t="8681" x="9823450" y="2943225"/>
          <p14:tracePt t="8682" x="9799638" y="2943225"/>
          <p14:tracePt t="8682" x="9775825" y="2951163"/>
          <p14:tracePt t="8683" x="9752013" y="2959100"/>
          <p14:tracePt t="8685" x="9744075" y="2959100"/>
          <p14:tracePt t="8685" x="9688513" y="2967038"/>
          <p14:tracePt t="8686" x="9680575" y="2967038"/>
          <p14:tracePt t="8687" x="9656763" y="2967038"/>
          <p14:tracePt t="8688" x="9625013" y="2967038"/>
          <p14:tracePt t="8689" x="9617075" y="2967038"/>
          <p14:tracePt t="8690" x="9593263" y="2974975"/>
          <p14:tracePt t="8692" x="9544050" y="2982913"/>
          <p14:tracePt t="8693" x="9520238" y="2982913"/>
          <p14:tracePt t="8694" x="9488488" y="2990850"/>
          <p14:tracePt t="8696" x="9456738" y="2990850"/>
          <p14:tracePt t="8697" x="9409113" y="2998788"/>
          <p14:tracePt t="8697" x="9385300" y="2998788"/>
          <p14:tracePt t="8698" x="9353550" y="2998788"/>
          <p14:tracePt t="8699" x="9345613" y="2998788"/>
          <p14:tracePt t="8700" x="9321800" y="2998788"/>
          <p14:tracePt t="8701" x="9282113" y="3006725"/>
          <p14:tracePt t="8702" x="9258300" y="3006725"/>
          <p14:tracePt t="8703" x="9224963" y="3014663"/>
          <p14:tracePt t="8705" x="9209088" y="3014663"/>
          <p14:tracePt t="8705" x="9185275" y="3014663"/>
          <p14:tracePt t="8707" x="9145588" y="3014663"/>
          <p14:tracePt t="8708" x="9121775" y="3022600"/>
          <p14:tracePt t="8709" x="9097963" y="3022600"/>
          <p14:tracePt t="8710" x="9082088" y="3022600"/>
          <p14:tracePt t="8711" x="9058275" y="3022600"/>
          <p14:tracePt t="8712" x="9018588" y="3030538"/>
          <p14:tracePt t="8713" x="8994775" y="3030538"/>
          <p14:tracePt t="8713" x="8970963" y="3030538"/>
          <p14:tracePt t="8714" x="8955088" y="3030538"/>
          <p14:tracePt t="8715" x="8931275" y="3030538"/>
          <p14:tracePt t="8716" x="8915400" y="3030538"/>
          <p14:tracePt t="8717" x="8899525" y="3030538"/>
          <p14:tracePt t="8718" x="8874125" y="3030538"/>
          <p14:tracePt t="8719" x="8826500" y="3038475"/>
          <p14:tracePt t="8720" x="8818563" y="3038475"/>
          <p14:tracePt t="8722" x="8794750" y="3038475"/>
          <p14:tracePt t="8722" x="8778875" y="3038475"/>
          <p14:tracePt t="8723" x="8739188" y="3038475"/>
          <p14:tracePt t="8725" x="8723313" y="3038475"/>
          <p14:tracePt t="8726" x="8699500" y="3038475"/>
          <p14:tracePt t="8728" x="8675688" y="3038475"/>
          <p14:tracePt t="8729" x="8659813" y="3038475"/>
          <p14:tracePt t="8729" x="8636000" y="3038475"/>
          <p14:tracePt t="8730" x="8604250" y="3038475"/>
          <p14:tracePt t="8732" x="8580438" y="3038475"/>
          <p14:tracePt t="8732" x="8564563" y="3038475"/>
          <p14:tracePt t="8733" x="8548688" y="3038475"/>
          <p14:tracePt t="8734" x="8540750" y="3038475"/>
          <p14:tracePt t="8735" x="8523288" y="3038475"/>
          <p14:tracePt t="8736" x="8507413" y="3038475"/>
          <p14:tracePt t="8738" x="8483600" y="3038475"/>
          <p14:tracePt t="8738" x="8467725" y="3038475"/>
          <p14:tracePt t="8739" x="8451850" y="3038475"/>
          <p14:tracePt t="8741" x="8435975" y="3038475"/>
          <p14:tracePt t="8742" x="8404225" y="3038475"/>
          <p14:tracePt t="8743" x="8388350" y="3038475"/>
          <p14:tracePt t="8744" x="8372475" y="3038475"/>
          <p14:tracePt t="8745" x="8356600" y="3038475"/>
          <p14:tracePt t="8745" x="8332788" y="3038475"/>
          <p14:tracePt t="8747" x="8324850" y="3038475"/>
          <p14:tracePt t="8747" x="8308975" y="3038475"/>
          <p14:tracePt t="8748" x="8293100" y="3038475"/>
          <p14:tracePt t="8749" x="8277225" y="3038475"/>
          <p14:tracePt t="8750" x="8261350" y="3038475"/>
          <p14:tracePt t="8752" x="8245475" y="3038475"/>
          <p14:tracePt t="8753" x="8237538" y="3038475"/>
          <p14:tracePt t="8753" x="8213725" y="3038475"/>
          <p14:tracePt t="8754" x="8205788" y="3038475"/>
          <p14:tracePt t="8756" x="8189913" y="3038475"/>
          <p14:tracePt t="8757" x="8172450" y="3038475"/>
          <p14:tracePt t="8757" x="8156575" y="3038475"/>
          <p14:tracePt t="8759" x="8148638" y="3038475"/>
          <p14:tracePt t="8760" x="8140700" y="3038475"/>
          <p14:tracePt t="8761" x="8124825" y="3038475"/>
          <p14:tracePt t="8762" x="8116888" y="3038475"/>
          <p14:tracePt t="8762" x="8108950" y="3038475"/>
          <p14:tracePt t="8763" x="8093075" y="3038475"/>
          <p14:tracePt t="8765" x="8069263" y="3046413"/>
          <p14:tracePt t="8765" x="8053388" y="3046413"/>
          <p14:tracePt t="8766" x="8045450" y="3046413"/>
          <p14:tracePt t="8767" x="8037513" y="3046413"/>
          <p14:tracePt t="8769" x="8021638" y="3046413"/>
          <p14:tracePt t="8770" x="8005763" y="3046413"/>
          <p14:tracePt t="8771" x="7997825" y="3046413"/>
          <p14:tracePt t="8772" x="7989888" y="3046413"/>
          <p14:tracePt t="8772" x="7981950" y="3046413"/>
          <p14:tracePt t="8773" x="7966075" y="3046413"/>
          <p14:tracePt t="8775" x="7958138" y="3046413"/>
          <p14:tracePt t="8776" x="7950200" y="3046413"/>
          <p14:tracePt t="8777" x="7934325" y="3046413"/>
          <p14:tracePt t="8778" x="7918450" y="3046413"/>
          <p14:tracePt t="8778" x="7910513" y="3046413"/>
          <p14:tracePt t="8779" x="7902575" y="3046413"/>
          <p14:tracePt t="8780" x="7894638" y="3046413"/>
          <p14:tracePt t="8782" x="7878763" y="3046413"/>
          <p14:tracePt t="8782" x="7862888" y="3046413"/>
          <p14:tracePt t="8785" x="7847013" y="3046413"/>
          <p14:tracePt t="8786" x="7839075" y="3046413"/>
          <p14:tracePt t="8787" x="7829550" y="3046413"/>
          <p14:tracePt t="8787" x="7813675" y="3046413"/>
          <p14:tracePt t="8788" x="7805738" y="3046413"/>
          <p14:tracePt t="8789" x="7797800" y="3046413"/>
          <p14:tracePt t="8790" x="7789863" y="3046413"/>
          <p14:tracePt t="8792" x="7773988" y="3046413"/>
          <p14:tracePt t="8793" x="7766050" y="3046413"/>
          <p14:tracePt t="8794" x="7758113" y="3046413"/>
          <p14:tracePt t="8794" x="7750175" y="3046413"/>
          <p14:tracePt t="8795" x="7742238" y="3046413"/>
          <p14:tracePt t="8796" x="7734300" y="3046413"/>
          <p14:tracePt t="8797" x="7718425" y="3046413"/>
          <p14:tracePt t="8798" x="7710488" y="3046413"/>
          <p14:tracePt t="8801" x="7694613" y="3046413"/>
          <p14:tracePt t="8802" x="7686675" y="3046413"/>
          <p14:tracePt t="8802" x="7678738" y="3046413"/>
          <p14:tracePt t="8803" x="7670800" y="3046413"/>
          <p14:tracePt t="8805" x="7662863" y="3046413"/>
          <p14:tracePt t="8806" x="7654925" y="3046413"/>
          <p14:tracePt t="8807" x="7646988" y="3054350"/>
          <p14:tracePt t="8808" x="7639050" y="3054350"/>
          <p14:tracePt t="8809" x="7631113" y="3054350"/>
          <p14:tracePt t="8810" x="7623175" y="3054350"/>
          <p14:tracePt t="8811" x="7615238" y="3054350"/>
          <p14:tracePt t="8812" x="7607300" y="3054350"/>
          <p14:tracePt t="8813" x="7591425" y="3054350"/>
          <p14:tracePt t="8815" x="7583488" y="3054350"/>
          <p14:tracePt t="8816" x="7575550" y="3054350"/>
          <p14:tracePt t="8817" x="7567613" y="3054350"/>
          <p14:tracePt t="8818" x="7559675" y="3054350"/>
          <p14:tracePt t="8819" x="7551738" y="3054350"/>
          <p14:tracePt t="8820" x="7543800" y="3054350"/>
          <p14:tracePt t="8821" x="7535863" y="3054350"/>
          <p14:tracePt t="8822" x="7527925" y="3054350"/>
          <p14:tracePt t="8823" x="7519988" y="3054350"/>
          <p14:tracePt t="8824" x="7504113" y="3054350"/>
          <p14:tracePt t="8825" x="7496175" y="3054350"/>
          <p14:tracePt t="8827" x="7486650" y="3054350"/>
          <p14:tracePt t="8828" x="7470775" y="3054350"/>
          <p14:tracePt t="8829" x="7462838" y="3054350"/>
          <p14:tracePt t="8830" x="7454900" y="3054350"/>
          <p14:tracePt t="8831" x="7446963" y="3054350"/>
          <p14:tracePt t="8832" x="7439025" y="3062288"/>
          <p14:tracePt t="8834" x="7423150" y="3062288"/>
          <p14:tracePt t="8835" x="7415213" y="3062288"/>
          <p14:tracePt t="8836" x="7407275" y="3062288"/>
          <p14:tracePt t="8837" x="7391400" y="3062288"/>
          <p14:tracePt t="8838" x="7383463" y="3062288"/>
          <p14:tracePt t="8840" x="7359650" y="3062288"/>
          <p14:tracePt t="8841" x="7351713" y="3062288"/>
          <p14:tracePt t="8843" x="7335838" y="3062288"/>
          <p14:tracePt t="8844" x="7327900" y="3062288"/>
          <p14:tracePt t="8844" x="7319963" y="3062288"/>
          <p14:tracePt t="8846" x="7312025" y="3062288"/>
          <p14:tracePt t="8847" x="7304088" y="3070225"/>
          <p14:tracePt t="8848" x="7288213" y="3070225"/>
          <p14:tracePt t="8850" x="7272338" y="3070225"/>
          <p14:tracePt t="8851" x="7264400" y="3070225"/>
          <p14:tracePt t="8852" x="7256463" y="3070225"/>
          <p14:tracePt t="8853" x="7248525" y="3070225"/>
          <p14:tracePt t="8854" x="7232650" y="3070225"/>
          <p14:tracePt t="8856" x="7216775" y="3070225"/>
          <p14:tracePt t="8857" x="7208838" y="3070225"/>
          <p14:tracePt t="8858" x="7192963" y="3070225"/>
          <p14:tracePt t="8859" x="7185025" y="3070225"/>
          <p14:tracePt t="8860" x="7177088" y="3070225"/>
          <p14:tracePt t="8861" x="7169150" y="3070225"/>
          <p14:tracePt t="8862" x="7161213" y="3070225"/>
          <p14:tracePt t="8863" x="7153275" y="3070225"/>
          <p14:tracePt t="8864" x="7145338" y="3070225"/>
          <p14:tracePt t="8865" x="7135813" y="3070225"/>
          <p14:tracePt t="8866" x="7127875" y="3070225"/>
          <p14:tracePt t="8867" x="7112000" y="3070225"/>
          <p14:tracePt t="8868" x="7104063" y="3070225"/>
          <p14:tracePt t="8869" x="7096125" y="3070225"/>
          <p14:tracePt t="8870" x="7088188" y="3070225"/>
          <p14:tracePt t="8870" x="7072313" y="3070225"/>
          <p14:tracePt t="8872" x="7064375" y="3070225"/>
          <p14:tracePt t="8872" x="7056438" y="3070225"/>
          <p14:tracePt t="8873" x="7040563" y="3070225"/>
          <p14:tracePt t="8876" x="7032625" y="3070225"/>
          <p14:tracePt t="8877" x="7016750" y="3070225"/>
          <p14:tracePt t="8877" x="7008813" y="3070225"/>
          <p14:tracePt t="8894" x="6889750" y="3070225"/>
          <p14:tracePt t="8895" x="6881813" y="3070225"/>
          <p14:tracePt t="8896" x="6873875" y="3070225"/>
          <p14:tracePt t="8897" x="6865938" y="3070225"/>
          <p14:tracePt t="8898" x="6858000" y="3070225"/>
          <p14:tracePt t="8900" x="6850063" y="3070225"/>
          <p14:tracePt t="8902" x="6842125" y="3070225"/>
          <p14:tracePt t="8905" x="6834188" y="3070225"/>
          <p14:tracePt t="8907" x="6826250" y="3070225"/>
          <p14:tracePt t="8909" x="6818313" y="3070225"/>
          <p14:tracePt t="8911" x="6810375" y="3070225"/>
          <p14:tracePt t="8913" x="6802438" y="3070225"/>
          <p14:tracePt t="8913" x="6794500" y="3070225"/>
          <p14:tracePt t="8916" x="6784975" y="3070225"/>
          <p14:tracePt t="8920" x="6777038" y="3070225"/>
          <p14:tracePt t="8923" x="6769100" y="3070225"/>
          <p14:tracePt t="8925" x="6761163" y="3070225"/>
          <p14:tracePt t="8928" x="6753225" y="3070225"/>
          <p14:tracePt t="8930" x="6745288" y="3070225"/>
          <p14:tracePt t="8932" x="6745288" y="3062288"/>
          <p14:tracePt t="8934" x="6737350" y="3062288"/>
          <p14:tracePt t="8936" x="6729413" y="3062288"/>
          <p14:tracePt t="8939" x="6721475" y="3062288"/>
          <p14:tracePt t="8943" x="6713538" y="3062288"/>
          <p14:tracePt t="8945" x="6705600" y="3062288"/>
          <p14:tracePt t="8945" x="6697663" y="3062288"/>
          <p14:tracePt t="8949" x="6689725" y="3054350"/>
          <p14:tracePt t="8952" x="6681788" y="3054350"/>
          <p14:tracePt t="8953" x="6673850" y="3054350"/>
          <p14:tracePt t="8954" x="6665913" y="3054350"/>
          <p14:tracePt t="8958" x="6657975" y="3054350"/>
          <p14:tracePt t="8961" x="6650038" y="3054350"/>
          <p14:tracePt t="8964" x="6642100" y="3054350"/>
          <p14:tracePt t="8965" x="6634163" y="3054350"/>
          <p14:tracePt t="8968" x="6626225" y="3054350"/>
          <p14:tracePt t="8971" x="6618288" y="3054350"/>
          <p14:tracePt t="8974" x="6610350" y="3054350"/>
          <p14:tracePt t="8976" x="6602413" y="3054350"/>
          <p14:tracePt t="8980" x="6594475" y="3054350"/>
          <p14:tracePt t="8985" x="6586538" y="3054350"/>
          <p14:tracePt t="8990" x="6578600" y="3054350"/>
          <p14:tracePt t="8995" x="6570663" y="3054350"/>
          <p14:tracePt t="8998" x="6562725" y="3054350"/>
          <p14:tracePt t="9005" x="6554788" y="3054350"/>
          <p14:tracePt t="9009" x="6554788" y="3046413"/>
          <p14:tracePt t="9012" x="6546850" y="3046413"/>
          <p14:tracePt t="9020" x="6538913" y="3046413"/>
          <p14:tracePt t="9024" x="6530975" y="3046413"/>
          <p14:tracePt t="9037" x="6523038" y="3046413"/>
          <p14:tracePt t="9186" x="6530975" y="3046413"/>
          <p14:tracePt t="9189" x="6538913" y="3046413"/>
          <p14:tracePt t="9194" x="6546850" y="3046413"/>
          <p14:tracePt t="9198" x="6554788" y="3046413"/>
          <p14:tracePt t="9201" x="6562725" y="3046413"/>
          <p14:tracePt t="9202" x="6570663" y="3046413"/>
          <p14:tracePt t="9205" x="6578600" y="3046413"/>
          <p14:tracePt t="9208" x="6586538" y="3046413"/>
          <p14:tracePt t="9210" x="6594475" y="3046413"/>
          <p14:tracePt t="9213" x="6602413" y="3046413"/>
          <p14:tracePt t="9214" x="6610350" y="3046413"/>
          <p14:tracePt t="9216" x="6618288" y="3046413"/>
          <p14:tracePt t="9216" x="6626225" y="3046413"/>
          <p14:tracePt t="9218" x="6626225" y="3038475"/>
          <p14:tracePt t="9218" x="6634163" y="3038475"/>
          <p14:tracePt t="9220" x="6642100" y="3038475"/>
          <p14:tracePt t="9222" x="6650038" y="3038475"/>
          <p14:tracePt t="9224" x="6657975" y="3038475"/>
          <p14:tracePt t="9225" x="6665913" y="3038475"/>
          <p14:tracePt t="9227" x="6673850" y="3038475"/>
          <p14:tracePt t="9228" x="6681788" y="3038475"/>
          <p14:tracePt t="9229" x="6689725" y="3038475"/>
          <p14:tracePt t="9231" x="6697663" y="3038475"/>
          <p14:tracePt t="9233" x="6713538" y="3038475"/>
          <p14:tracePt t="9234" x="6721475" y="3038475"/>
          <p14:tracePt t="9236" x="6729413" y="3038475"/>
          <p14:tracePt t="9237" x="6737350" y="3038475"/>
          <p14:tracePt t="9238" x="6745288" y="3038475"/>
          <p14:tracePt t="9239" x="6753225" y="3038475"/>
          <p14:tracePt t="9239" x="6761163" y="3038475"/>
          <p14:tracePt t="9240" x="6769100" y="3038475"/>
          <p14:tracePt t="9243" x="6784975" y="3038475"/>
          <p14:tracePt t="9245" x="6794500" y="3038475"/>
          <p14:tracePt t="9246" x="6810375" y="3038475"/>
          <p14:tracePt t="9248" x="6818313" y="3038475"/>
          <p14:tracePt t="9249" x="6834188" y="3038475"/>
          <p14:tracePt t="9249" x="6842125" y="3030538"/>
          <p14:tracePt t="9251" x="6850063" y="3030538"/>
          <p14:tracePt t="9252" x="6865938" y="3030538"/>
          <p14:tracePt t="9253" x="6873875" y="3030538"/>
          <p14:tracePt t="9253" x="6881813" y="3030538"/>
          <p14:tracePt t="9254" x="6889750" y="3030538"/>
          <p14:tracePt t="9255" x="6897688" y="3030538"/>
          <p14:tracePt t="9257" x="6905625" y="3030538"/>
          <p14:tracePt t="9258" x="6913563" y="3030538"/>
          <p14:tracePt t="9260" x="6937375" y="3030538"/>
          <p14:tracePt t="9260" x="6945313" y="3030538"/>
          <p14:tracePt t="9262" x="6961188" y="3030538"/>
          <p14:tracePt t="9263" x="6969125" y="3030538"/>
          <p14:tracePt t="9265" x="6985000" y="3030538"/>
          <p14:tracePt t="9266" x="6992938" y="3030538"/>
          <p14:tracePt t="9267" x="7000875" y="3030538"/>
          <p14:tracePt t="9268" x="7008813" y="3030538"/>
          <p14:tracePt t="9269" x="7024688" y="3030538"/>
          <p14:tracePt t="9270" x="7032625" y="3030538"/>
          <p14:tracePt t="9270" x="7040563" y="3030538"/>
          <p14:tracePt t="9272" x="7056438" y="3030538"/>
          <p14:tracePt t="9272" x="7064375" y="3030538"/>
          <p14:tracePt t="9273" x="7072313" y="3030538"/>
          <p14:tracePt t="9274" x="7080250" y="3030538"/>
          <p14:tracePt t="9276" x="7096125" y="3030538"/>
          <p14:tracePt t="9277" x="7104063" y="3030538"/>
          <p14:tracePt t="9278" x="7119938" y="3030538"/>
          <p14:tracePt t="9278" x="7127875" y="3030538"/>
          <p14:tracePt t="9279" x="7153275" y="3030538"/>
          <p14:tracePt t="9280" x="7161213" y="3030538"/>
          <p14:tracePt t="9282" x="7169150" y="3030538"/>
          <p14:tracePt t="9283" x="7177088" y="3030538"/>
          <p14:tracePt t="9283" x="7200900" y="3030538"/>
          <p14:tracePt t="9285" x="7216775" y="3030538"/>
          <p14:tracePt t="9285" x="7224713" y="3030538"/>
          <p14:tracePt t="9286" x="7232650" y="3030538"/>
          <p14:tracePt t="9287" x="7248525" y="3030538"/>
          <p14:tracePt t="9288" x="7256463" y="3030538"/>
          <p14:tracePt t="9289" x="7272338" y="3030538"/>
          <p14:tracePt t="9290" x="7280275" y="3030538"/>
          <p14:tracePt t="9292" x="7288213" y="3030538"/>
          <p14:tracePt t="9293" x="7312025" y="3030538"/>
          <p14:tracePt t="9294" x="7319963" y="3030538"/>
          <p14:tracePt t="9295" x="7335838" y="3030538"/>
          <p14:tracePt t="9295" x="7351713" y="3030538"/>
          <p14:tracePt t="9297" x="7359650" y="3030538"/>
          <p14:tracePt t="9298" x="7375525" y="3030538"/>
          <p14:tracePt t="9298" x="7391400" y="3030538"/>
          <p14:tracePt t="9300" x="7399338" y="3030538"/>
          <p14:tracePt t="9300" x="7407275" y="3030538"/>
          <p14:tracePt t="9302" x="7423150" y="3030538"/>
          <p14:tracePt t="9302" x="7439025" y="3030538"/>
          <p14:tracePt t="9303" x="7454900" y="3030538"/>
          <p14:tracePt t="9305" x="7462838" y="3030538"/>
          <p14:tracePt t="9305" x="7478713" y="3030538"/>
          <p14:tracePt t="9306" x="7496175" y="3030538"/>
          <p14:tracePt t="9307" x="7512050" y="3030538"/>
          <p14:tracePt t="9310" x="7519988" y="3030538"/>
          <p14:tracePt t="9310" x="7535863" y="3030538"/>
          <p14:tracePt t="9311" x="7551738" y="3030538"/>
          <p14:tracePt t="9312" x="7559675" y="3030538"/>
          <p14:tracePt t="9313" x="7575550" y="3030538"/>
          <p14:tracePt t="9314" x="7583488" y="3030538"/>
          <p14:tracePt t="9315" x="7599363" y="3030538"/>
          <p14:tracePt t="9316" x="7615238" y="3030538"/>
          <p14:tracePt t="9317" x="7631113" y="3030538"/>
          <p14:tracePt t="9318" x="7639050" y="3030538"/>
          <p14:tracePt t="9319" x="7654925" y="3030538"/>
          <p14:tracePt t="9320" x="7670800" y="3030538"/>
          <p14:tracePt t="9321" x="7678738" y="3030538"/>
          <p14:tracePt t="9322" x="7694613" y="3030538"/>
          <p14:tracePt t="9323" x="7702550" y="3030538"/>
          <p14:tracePt t="9324" x="7718425" y="3030538"/>
          <p14:tracePt t="9325" x="7734300" y="3030538"/>
          <p14:tracePt t="9326" x="7742238" y="3030538"/>
          <p14:tracePt t="9327" x="7758113" y="3030538"/>
          <p14:tracePt t="9328" x="7766050" y="3030538"/>
          <p14:tracePt t="9329" x="7797800" y="3030538"/>
          <p14:tracePt t="9330" x="7813675" y="3030538"/>
          <p14:tracePt t="9331" x="7821613" y="3030538"/>
          <p14:tracePt t="9332" x="7829550" y="3030538"/>
          <p14:tracePt t="9333" x="7839075" y="3030538"/>
          <p14:tracePt t="9334" x="7862888" y="3030538"/>
          <p14:tracePt t="9335" x="7870825" y="3030538"/>
          <p14:tracePt t="9336" x="7878763" y="3030538"/>
          <p14:tracePt t="9337" x="7886700" y="3030538"/>
          <p14:tracePt t="9338" x="7902575" y="3030538"/>
          <p14:tracePt t="9339" x="7910513" y="3030538"/>
          <p14:tracePt t="9340" x="7918450" y="3030538"/>
          <p14:tracePt t="9340" x="7934325" y="3030538"/>
          <p14:tracePt t="9342" x="7942263" y="3030538"/>
          <p14:tracePt t="9343" x="7958138" y="3030538"/>
          <p14:tracePt t="9345" x="7974013" y="3030538"/>
          <p14:tracePt t="9346" x="7989888" y="3030538"/>
          <p14:tracePt t="9347" x="7997825" y="3030538"/>
          <p14:tracePt t="9347" x="8005763" y="3030538"/>
          <p14:tracePt t="9348" x="8021638" y="3030538"/>
          <p14:tracePt t="9349" x="8037513" y="3030538"/>
          <p14:tracePt t="9350" x="8045450" y="3030538"/>
          <p14:tracePt t="9351" x="8053388" y="3030538"/>
          <p14:tracePt t="9352" x="8061325" y="3030538"/>
          <p14:tracePt t="9353" x="8069263" y="3030538"/>
          <p14:tracePt t="9354" x="8077200" y="3030538"/>
          <p14:tracePt t="9355" x="8093075" y="3030538"/>
          <p14:tracePt t="9356" x="8101013" y="3030538"/>
          <p14:tracePt t="9357" x="8116888" y="3030538"/>
          <p14:tracePt t="9359" x="8124825" y="3030538"/>
          <p14:tracePt t="9360" x="8140700" y="3030538"/>
          <p14:tracePt t="9361" x="8148638" y="3030538"/>
          <p14:tracePt t="9361" x="8156575" y="3030538"/>
          <p14:tracePt t="9363" x="8164513" y="3030538"/>
          <p14:tracePt t="9364" x="8172450" y="3030538"/>
          <p14:tracePt t="9365" x="8180388" y="3030538"/>
          <p14:tracePt t="9365" x="8189913" y="3030538"/>
          <p14:tracePt t="9366" x="8197850" y="3030538"/>
          <p14:tracePt t="9367" x="8205788" y="3030538"/>
          <p14:tracePt t="9368" x="8221663" y="3030538"/>
          <p14:tracePt t="9369" x="8229600" y="3030538"/>
          <p14:tracePt t="9372" x="8245475" y="3030538"/>
          <p14:tracePt t="9372" x="8261350" y="3030538"/>
          <p14:tracePt t="9374" x="8269288" y="3030538"/>
          <p14:tracePt t="9375" x="8277225" y="3030538"/>
          <p14:tracePt t="9376" x="8293100" y="3030538"/>
          <p14:tracePt t="9378" x="8301038" y="3030538"/>
          <p14:tracePt t="9378" x="8316913" y="3030538"/>
          <p14:tracePt t="9379" x="8324850" y="3030538"/>
          <p14:tracePt t="9380" x="8332788" y="3030538"/>
          <p14:tracePt t="9382" x="8340725" y="3030538"/>
          <p14:tracePt t="9382" x="8348663" y="3030538"/>
          <p14:tracePt t="9383" x="8356600" y="3030538"/>
          <p14:tracePt t="9385" x="8364538" y="3030538"/>
          <p14:tracePt t="9385" x="8372475" y="3030538"/>
          <p14:tracePt t="9386" x="8380413" y="3030538"/>
          <p14:tracePt t="9387" x="8388350" y="3030538"/>
          <p14:tracePt t="9388" x="8396288" y="3030538"/>
          <p14:tracePt t="9390" x="8404225" y="3030538"/>
          <p14:tracePt t="9391" x="8412163" y="3030538"/>
          <p14:tracePt t="9392" x="8420100" y="3030538"/>
          <p14:tracePt t="9393" x="8435975" y="3030538"/>
          <p14:tracePt t="9395" x="8443913" y="3030538"/>
          <p14:tracePt t="9395" x="8451850" y="3030538"/>
          <p14:tracePt t="9396" x="8459788" y="3030538"/>
          <p14:tracePt t="9397" x="8467725" y="3030538"/>
          <p14:tracePt t="9399" x="8475663" y="3030538"/>
          <p14:tracePt t="9400" x="8483600" y="3030538"/>
          <p14:tracePt t="9401" x="8491538" y="3030538"/>
          <p14:tracePt t="9402" x="8499475" y="3030538"/>
          <p14:tracePt t="9403" x="8507413" y="3030538"/>
          <p14:tracePt t="9403" x="8515350" y="3030538"/>
          <p14:tracePt t="9405" x="8523288" y="3030538"/>
          <p14:tracePt t="9406" x="8531225" y="3030538"/>
          <p14:tracePt t="9408" x="8540750" y="3030538"/>
          <p14:tracePt t="9410" x="8556625" y="3030538"/>
          <p14:tracePt t="9411" x="8564563" y="3030538"/>
          <p14:tracePt t="9412" x="8572500" y="3030538"/>
          <p14:tracePt t="9413" x="8580438" y="3030538"/>
          <p14:tracePt t="9414" x="8588375" y="3030538"/>
          <p14:tracePt t="9415" x="8596313" y="3030538"/>
          <p14:tracePt t="9416" x="8604250" y="3030538"/>
          <p14:tracePt t="9416" x="8612188" y="3030538"/>
          <p14:tracePt t="9417" x="8620125" y="3030538"/>
          <p14:tracePt t="9418" x="8628063" y="3030538"/>
          <p14:tracePt t="9420" x="8636000" y="3030538"/>
          <p14:tracePt t="9422" x="8643938" y="3030538"/>
          <p14:tracePt t="9423" x="8651875" y="3030538"/>
          <p14:tracePt t="9424" x="8659813" y="3030538"/>
          <p14:tracePt t="9425" x="8667750" y="3030538"/>
          <p14:tracePt t="9427" x="8683625" y="3030538"/>
          <p14:tracePt t="9429" x="8699500" y="3030538"/>
          <p14:tracePt t="9430" x="8707438" y="3030538"/>
          <p14:tracePt t="9431" x="8715375" y="3030538"/>
          <p14:tracePt t="9433" x="8731250" y="3030538"/>
          <p14:tracePt t="9436" x="8739188" y="3030538"/>
          <p14:tracePt t="9436" x="8747125" y="3030538"/>
          <p14:tracePt t="9438" x="8755063" y="3030538"/>
          <p14:tracePt t="9439" x="8763000" y="3030538"/>
          <p14:tracePt t="9441" x="8770938" y="3030538"/>
          <p14:tracePt t="9442" x="8778875" y="3030538"/>
          <p14:tracePt t="9443" x="8786813" y="3030538"/>
          <p14:tracePt t="9444" x="8794750" y="3030538"/>
          <p14:tracePt t="9446" x="8810625" y="3030538"/>
          <p14:tracePt t="9447" x="8818563" y="3030538"/>
          <p14:tracePt t="9450" x="8826500" y="3030538"/>
          <p14:tracePt t="9451" x="8834438" y="3030538"/>
          <p14:tracePt t="9452" x="8842375" y="3030538"/>
          <p14:tracePt t="9454" x="8850313" y="3030538"/>
          <p14:tracePt t="9454" x="8858250" y="3030538"/>
          <p14:tracePt t="9456" x="8866188" y="3030538"/>
          <p14:tracePt t="9458" x="8874125" y="3030538"/>
          <p14:tracePt t="9459" x="8883650" y="3030538"/>
          <p14:tracePt t="9460" x="8891588" y="3030538"/>
          <p14:tracePt t="9462" x="8899525" y="3030538"/>
          <p14:tracePt t="9463" x="8907463" y="3030538"/>
          <p14:tracePt t="9465" x="8915400" y="3030538"/>
          <p14:tracePt t="9466" x="8923338" y="3030538"/>
          <p14:tracePt t="9467" x="8931275" y="3030538"/>
          <p14:tracePt t="9469" x="8939213" y="3030538"/>
          <p14:tracePt t="9472" x="8947150" y="3030538"/>
          <p14:tracePt t="9473" x="8955088" y="3030538"/>
          <p14:tracePt t="9474" x="8963025" y="3030538"/>
          <p14:tracePt t="9477" x="8970963" y="3030538"/>
          <p14:tracePt t="9479" x="8978900" y="3030538"/>
          <p14:tracePt t="9480" x="8986838" y="3030538"/>
          <p14:tracePt t="9482" x="8994775" y="3030538"/>
          <p14:tracePt t="9484" x="9002713" y="3030538"/>
          <p14:tracePt t="9487" x="9010650" y="3030538"/>
          <p14:tracePt t="9488" x="9018588" y="3030538"/>
          <p14:tracePt t="9491" x="9026525" y="3030538"/>
          <p14:tracePt t="9493" x="9034463" y="3030538"/>
          <p14:tracePt t="9496" x="9042400" y="3030538"/>
          <p14:tracePt t="9498" x="9050338" y="3030538"/>
          <p14:tracePt t="9502" x="9058275" y="3030538"/>
          <p14:tracePt t="9506" x="9066213" y="3030538"/>
          <p14:tracePt t="9510" x="9074150" y="3030538"/>
          <p14:tracePt t="9512" x="9082088" y="3030538"/>
          <p14:tracePt t="9519" x="9090025" y="3030538"/>
          <p14:tracePt t="9530" x="9097963" y="3030538"/>
          <p14:tracePt t="10277" x="9105900" y="3030538"/>
          <p14:tracePt t="10281" x="9113838" y="3030538"/>
          <p14:tracePt t="10283" x="9121775" y="3030538"/>
          <p14:tracePt t="10286" x="9129713" y="3030538"/>
          <p14:tracePt t="10289" x="9137650" y="3030538"/>
          <p14:tracePt t="10291" x="9145588" y="3030538"/>
          <p14:tracePt t="10292" x="9153525" y="3030538"/>
          <p14:tracePt t="10293" x="9153525" y="3022600"/>
          <p14:tracePt t="10295" x="9161463" y="3022600"/>
          <p14:tracePt t="10296" x="9169400" y="3022600"/>
          <p14:tracePt t="10298" x="9177338" y="3022600"/>
          <p14:tracePt t="10299" x="9185275" y="3022600"/>
          <p14:tracePt t="10301" x="9193213" y="3022600"/>
          <p14:tracePt t="10302" x="9201150" y="3022600"/>
          <p14:tracePt t="10303" x="9209088" y="3022600"/>
          <p14:tracePt t="10305" x="9217025" y="3022600"/>
          <p14:tracePt t="10306" x="9224963" y="3022600"/>
          <p14:tracePt t="10308" x="9234488" y="3022600"/>
          <p14:tracePt t="10309" x="9242425" y="3022600"/>
          <p14:tracePt t="10311" x="9258300" y="3022600"/>
          <p14:tracePt t="10312" x="9266238" y="3022600"/>
          <p14:tracePt t="10313" x="9274175" y="3022600"/>
          <p14:tracePt t="10313" x="9282113" y="3022600"/>
          <p14:tracePt t="10314" x="9290050" y="3022600"/>
          <p14:tracePt t="10316" x="9297988" y="3022600"/>
          <p14:tracePt t="10316" x="9305925" y="3022600"/>
          <p14:tracePt t="10317" x="9313863" y="3022600"/>
          <p14:tracePt t="10318" x="9321800" y="3022600"/>
          <p14:tracePt t="10319" x="9329738" y="3022600"/>
          <p14:tracePt t="10320" x="9337675" y="3022600"/>
          <p14:tracePt t="10322" x="9353550" y="3022600"/>
          <p14:tracePt t="10322" x="9361488" y="3022600"/>
          <p14:tracePt t="10324" x="9369425" y="3022600"/>
          <p14:tracePt t="10325" x="9377363" y="3022600"/>
          <p14:tracePt t="10325" x="9385300" y="3022600"/>
          <p14:tracePt t="10327" x="9393238" y="3022600"/>
          <p14:tracePt t="10328" x="9417050" y="3022600"/>
          <p14:tracePt t="10329" x="9432925" y="3022600"/>
          <p14:tracePt t="10329" x="9448800" y="3022600"/>
          <p14:tracePt t="10330" x="9456738" y="3022600"/>
          <p14:tracePt t="10332" x="9464675" y="3022600"/>
          <p14:tracePt t="10333" x="9472613" y="3022600"/>
          <p14:tracePt t="10334" x="9480550" y="3022600"/>
          <p14:tracePt t="10334" x="9496425" y="3022600"/>
          <p14:tracePt t="10336" x="9504363" y="3022600"/>
          <p14:tracePt t="10337" x="9520238" y="3022600"/>
          <p14:tracePt t="10337" x="9536113" y="3022600"/>
          <p14:tracePt t="10340" x="9551988" y="3022600"/>
          <p14:tracePt t="10340" x="9559925" y="3022600"/>
          <p14:tracePt t="10342" x="9575800" y="3022600"/>
          <p14:tracePt t="10342" x="9585325" y="3022600"/>
          <p14:tracePt t="10344" x="9593263" y="3022600"/>
          <p14:tracePt t="10345" x="9609138" y="3022600"/>
          <p14:tracePt t="10346" x="9625013" y="3022600"/>
          <p14:tracePt t="10347" x="9640888" y="3022600"/>
          <p14:tracePt t="10347" x="9648825" y="3022600"/>
          <p14:tracePt t="10348" x="9656763" y="3022600"/>
          <p14:tracePt t="10349" x="9672638" y="3022600"/>
          <p14:tracePt t="10350" x="9688513" y="3022600"/>
          <p14:tracePt t="10352" x="9696450" y="3022600"/>
          <p14:tracePt t="10352" x="9704388" y="3022600"/>
          <p14:tracePt t="10354" x="9720263" y="3022600"/>
          <p14:tracePt t="10355" x="9728200" y="3022600"/>
          <p14:tracePt t="10355" x="9744075" y="3022600"/>
          <p14:tracePt t="10356" x="9752013" y="3022600"/>
          <p14:tracePt t="10357" x="9767888" y="3022600"/>
          <p14:tracePt t="10358" x="9775825" y="3022600"/>
          <p14:tracePt t="10360" x="9783763" y="3022600"/>
          <p14:tracePt t="10361" x="9791700" y="3022600"/>
          <p14:tracePt t="10362" x="9807575" y="3022600"/>
          <p14:tracePt t="10363" x="9815513" y="3030538"/>
          <p14:tracePt t="10363" x="9823450" y="3030538"/>
          <p14:tracePt t="10364" x="9839325" y="3030538"/>
          <p14:tracePt t="10366" x="9855200" y="3030538"/>
          <p14:tracePt t="10366" x="9871075" y="3030538"/>
          <p14:tracePt t="10367" x="9879013" y="3030538"/>
          <p14:tracePt t="10369" x="9886950" y="3030538"/>
          <p14:tracePt t="10370" x="9902825" y="3030538"/>
          <p14:tracePt t="10370" x="9910763" y="3030538"/>
          <p14:tracePt t="10372" x="9918700" y="3030538"/>
          <p14:tracePt t="10372" x="9926638" y="3030538"/>
          <p14:tracePt t="10374" x="9936163" y="3030538"/>
          <p14:tracePt t="10374" x="9944100" y="3038475"/>
          <p14:tracePt t="10375" x="9959975" y="3038475"/>
          <p14:tracePt t="10377" x="9967913" y="3038475"/>
          <p14:tracePt t="10378" x="9975850" y="3038475"/>
          <p14:tracePt t="10379" x="9991725" y="3038475"/>
          <p14:tracePt t="10379" x="9999663" y="3038475"/>
          <p14:tracePt t="10380" x="10007600" y="3038475"/>
          <p14:tracePt t="10382" x="10015538" y="3038475"/>
          <p14:tracePt t="10382" x="10023475" y="3038475"/>
          <p14:tracePt t="10384" x="10031413" y="3038475"/>
          <p14:tracePt t="10385" x="10039350" y="3038475"/>
          <p14:tracePt t="10385" x="10063163" y="3038475"/>
          <p14:tracePt t="10387" x="10071100" y="3038475"/>
          <p14:tracePt t="10388" x="10086975" y="3038475"/>
          <p14:tracePt t="10389" x="10094913" y="3038475"/>
          <p14:tracePt t="10390" x="10102850" y="3038475"/>
          <p14:tracePt t="10392" x="10110788" y="3038475"/>
          <p14:tracePt t="10393" x="10118725" y="3038475"/>
          <p14:tracePt t="10394" x="10126663" y="3038475"/>
          <p14:tracePt t="10395" x="10134600" y="3038475"/>
          <p14:tracePt t="10396" x="10142538" y="3038475"/>
          <p14:tracePt t="10396" x="10150475" y="3038475"/>
          <p14:tracePt t="10397" x="10158413" y="3038475"/>
          <p14:tracePt t="10399" x="10166350" y="3046413"/>
          <p14:tracePt t="10400" x="10174288" y="3046413"/>
          <p14:tracePt t="10401" x="10182225" y="3046413"/>
          <p14:tracePt t="10402" x="10190163" y="3046413"/>
          <p14:tracePt t="10403" x="10198100" y="3046413"/>
          <p14:tracePt t="10405" x="10213975" y="3046413"/>
          <p14:tracePt t="10406" x="10221913" y="3046413"/>
          <p14:tracePt t="10407" x="10229850" y="3046413"/>
          <p14:tracePt t="10410" x="10245725" y="3046413"/>
          <p14:tracePt t="10412" x="10261600" y="3046413"/>
          <p14:tracePt t="10413" x="10269538" y="3046413"/>
          <p14:tracePt t="10415" x="10279063" y="3046413"/>
          <p14:tracePt t="10417" x="10287000" y="3046413"/>
          <p14:tracePt t="10417" x="10294938" y="3046413"/>
          <p14:tracePt t="10418" x="10302875" y="3046413"/>
          <p14:tracePt t="10420" x="10310813" y="3046413"/>
          <p14:tracePt t="10423" x="10318750" y="3046413"/>
          <p14:tracePt t="10423" x="10326688" y="3046413"/>
          <p14:tracePt t="10426" x="10334625" y="3046413"/>
          <p14:tracePt t="10427" x="10342563" y="3046413"/>
          <p14:tracePt t="10428" x="10350500" y="3046413"/>
          <p14:tracePt t="10430" x="10358438" y="3046413"/>
          <p14:tracePt t="10432" x="10366375" y="3046413"/>
          <p14:tracePt t="10435" x="10374313" y="3046413"/>
          <p14:tracePt t="10435" x="10382250" y="3046413"/>
          <p14:tracePt t="10439" x="10390188" y="3046413"/>
          <p14:tracePt t="10443" x="10398125" y="3046413"/>
          <p14:tracePt t="10449" x="10406063" y="3046413"/>
          <p14:tracePt t="10454" x="10414000" y="3046413"/>
          <p14:tracePt t="10508" x="10421938" y="3046413"/>
          <p14:tracePt t="10523" x="10429875" y="3046413"/>
          <p14:tracePt t="10534" x="10437813" y="3046413"/>
          <p14:tracePt t="10542" x="10445750" y="3046413"/>
          <p14:tracePt t="10546" x="10453688" y="3046413"/>
          <p14:tracePt t="10553" x="10461625" y="3046413"/>
          <p14:tracePt t="10559" x="10469563" y="3046413"/>
          <p14:tracePt t="10565" x="10477500" y="3046413"/>
          <p14:tracePt t="10568" x="10485438" y="3046413"/>
          <p14:tracePt t="10574" x="10493375" y="3046413"/>
          <p14:tracePt t="10579" x="10501313" y="3046413"/>
          <p14:tracePt t="10585" x="10509250" y="3046413"/>
          <p14:tracePt t="10587" x="10517188" y="3046413"/>
          <p14:tracePt t="10591" x="10525125" y="3046413"/>
          <p14:tracePt t="10596" x="10533063" y="3046413"/>
          <p14:tracePt t="10600" x="10541000" y="3046413"/>
          <p14:tracePt t="10601" x="10548938" y="3046413"/>
          <p14:tracePt t="10605" x="10556875" y="3046413"/>
          <p14:tracePt t="10609" x="10564813" y="3046413"/>
          <p14:tracePt t="10612" x="10572750" y="3046413"/>
          <p14:tracePt t="10614" x="10580688" y="3046413"/>
          <p14:tracePt t="10617" x="10588625" y="3046413"/>
          <p14:tracePt t="10620" x="10596563" y="3046413"/>
          <p14:tracePt t="10623" x="10604500" y="3046413"/>
          <p14:tracePt t="10625" x="10612438" y="3046413"/>
          <p14:tracePt t="10627" x="10620375" y="3046413"/>
          <p14:tracePt t="10630" x="10629900" y="3046413"/>
          <p14:tracePt t="10633" x="10637838" y="3046413"/>
          <p14:tracePt t="10634" x="10645775" y="3046413"/>
          <p14:tracePt t="10636" x="10653713" y="3046413"/>
          <p14:tracePt t="10640" x="10661650" y="3046413"/>
          <p14:tracePt t="10642" x="10669588" y="3046413"/>
          <p14:tracePt t="10643" x="10677525" y="3046413"/>
          <p14:tracePt t="10646" x="10685463" y="3046413"/>
          <p14:tracePt t="10649" x="10693400" y="3046413"/>
          <p14:tracePt t="10651" x="10701338" y="3046413"/>
          <p14:tracePt t="10654" x="10709275" y="3046413"/>
          <p14:tracePt t="10655" x="10717213" y="3046413"/>
          <p14:tracePt t="10658" x="10725150" y="3046413"/>
          <p14:tracePt t="10660" x="10733088" y="3046413"/>
          <p14:tracePt t="10663" x="10741025" y="3046413"/>
          <p14:tracePt t="10665" x="10748963" y="3046413"/>
          <p14:tracePt t="10666" x="10756900" y="3046413"/>
          <p14:tracePt t="10670" x="10764838" y="3046413"/>
          <p14:tracePt t="10673" x="10772775" y="3046413"/>
          <p14:tracePt t="10674" x="10780713" y="3046413"/>
          <p14:tracePt t="10677" x="10788650" y="3046413"/>
          <p14:tracePt t="10680" x="10796588" y="3046413"/>
          <p14:tracePt t="10684" x="10804525" y="3046413"/>
          <p14:tracePt t="10685" x="10812463" y="3046413"/>
          <p14:tracePt t="10688" x="10820400" y="3046413"/>
          <p14:tracePt t="10691" x="10828338" y="3046413"/>
          <p14:tracePt t="10695" x="10836275" y="3046413"/>
          <p14:tracePt t="10696" x="10844213" y="3046413"/>
          <p14:tracePt t="10700" x="10852150" y="3046413"/>
          <p14:tracePt t="10703" x="10860088" y="3046413"/>
          <p14:tracePt t="10707" x="10868025" y="3046413"/>
          <p14:tracePt t="10708" x="10875963" y="3046413"/>
          <p14:tracePt t="10711" x="10883900" y="3046413"/>
          <p14:tracePt t="10715" x="10891838" y="3046413"/>
          <p14:tracePt t="10718" x="10899775" y="3046413"/>
          <p14:tracePt t="10719" x="10907713" y="3046413"/>
          <p14:tracePt t="10724" x="10915650" y="3046413"/>
          <p14:tracePt t="10727" x="10923588" y="3046413"/>
          <p14:tracePt t="10730" x="10931525" y="3046413"/>
          <p14:tracePt t="10733" x="10939463" y="3046413"/>
          <p14:tracePt t="10734" x="10947400" y="3046413"/>
          <p14:tracePt t="10738" x="10955338" y="3046413"/>
          <p14:tracePt t="10741" x="10963275" y="3046413"/>
          <p14:tracePt t="10745" x="10971213" y="3046413"/>
          <p14:tracePt t="10746" x="10980738" y="3046413"/>
          <p14:tracePt t="10750" x="10988675" y="3046413"/>
          <p14:tracePt t="10753" x="10996613" y="3046413"/>
          <p14:tracePt t="10757" x="11004550" y="3046413"/>
          <p14:tracePt t="10759" x="11012488" y="3046413"/>
          <p14:tracePt t="10763" x="11020425" y="3046413"/>
          <p14:tracePt t="10767" x="11028363" y="3046413"/>
          <p14:tracePt t="10771" x="11036300" y="3046413"/>
          <p14:tracePt t="10772" x="11044238" y="3046413"/>
          <p14:tracePt t="10777" x="11052175" y="3046413"/>
          <p14:tracePt t="10783" x="11060113" y="3046413"/>
          <p14:tracePt t="10790" x="11068050" y="3046413"/>
          <p14:tracePt t="10795" x="11075988" y="3046413"/>
          <p14:tracePt t="10906" x="11068050" y="3046413"/>
          <p14:tracePt t="10914" x="11060113" y="3046413"/>
          <p14:tracePt t="10918" x="11052175" y="3046413"/>
          <p14:tracePt t="10921" x="11044238" y="3054350"/>
          <p14:tracePt t="10923" x="11036300" y="3054350"/>
          <p14:tracePt t="10925" x="11028363" y="3062288"/>
          <p14:tracePt t="10928" x="11020425" y="3062288"/>
          <p14:tracePt t="10930" x="11012488" y="3070225"/>
          <p14:tracePt t="10931" x="11004550" y="3070225"/>
          <p14:tracePt t="10933" x="10996613" y="3070225"/>
          <p14:tracePt t="10935" x="10988675" y="3078163"/>
          <p14:tracePt t="10937" x="10980738" y="3078163"/>
          <p14:tracePt t="10938" x="10971213" y="3078163"/>
          <p14:tracePt t="10939" x="10963275" y="3078163"/>
          <p14:tracePt t="10940" x="10963275" y="3086100"/>
          <p14:tracePt t="10941" x="10955338" y="3086100"/>
          <p14:tracePt t="10942" x="10955338" y="3094038"/>
          <p14:tracePt t="10943" x="10939463" y="3094038"/>
          <p14:tracePt t="10945" x="10931525" y="3094038"/>
          <p14:tracePt t="10946" x="10923588" y="3101975"/>
          <p14:tracePt t="10947" x="10915650" y="3101975"/>
          <p14:tracePt t="10948" x="10907713" y="3101975"/>
          <p14:tracePt t="10950" x="10891838" y="3109913"/>
          <p14:tracePt t="10950" x="10883900" y="3109913"/>
          <p14:tracePt t="10952" x="10875963" y="3117850"/>
          <p14:tracePt t="10953" x="10868025" y="3117850"/>
          <p14:tracePt t="10954" x="10860088" y="3117850"/>
          <p14:tracePt t="10955" x="10852150" y="3117850"/>
          <p14:tracePt t="10955" x="10844213" y="3125788"/>
          <p14:tracePt t="10957" x="10836275" y="3125788"/>
          <p14:tracePt t="10958" x="10820400" y="3125788"/>
          <p14:tracePt t="10960" x="10812463" y="3133725"/>
          <p14:tracePt t="10961" x="10796588" y="3133725"/>
          <p14:tracePt t="10962" x="10788650" y="3141663"/>
          <p14:tracePt t="10963" x="10780713" y="3141663"/>
          <p14:tracePt t="10964" x="10764838" y="3141663"/>
          <p14:tracePt t="10964" x="10756900" y="3141663"/>
          <p14:tracePt t="10966" x="10748963" y="3149600"/>
          <p14:tracePt t="10966" x="10733088" y="3149600"/>
          <p14:tracePt t="10967" x="10725150" y="3157538"/>
          <p14:tracePt t="10969" x="10709275" y="3165475"/>
          <p14:tracePt t="10970" x="10701338" y="3165475"/>
          <p14:tracePt t="10970" x="10677525" y="3165475"/>
          <p14:tracePt t="10972" x="10661650" y="3173413"/>
          <p14:tracePt t="10973" x="10645775" y="3173413"/>
          <p14:tracePt t="10974" x="10637838" y="3173413"/>
          <p14:tracePt t="10974" x="10620375" y="3181350"/>
          <p14:tracePt t="10975" x="10604500" y="3181350"/>
          <p14:tracePt t="10976" x="10588625" y="3181350"/>
          <p14:tracePt t="10978" x="10580688" y="3189288"/>
          <p14:tracePt t="10979" x="10564813" y="3189288"/>
          <p14:tracePt t="10980" x="10548938" y="3197225"/>
          <p14:tracePt t="10981" x="10541000" y="3197225"/>
          <p14:tracePt t="10982" x="10533063" y="3197225"/>
          <p14:tracePt t="10983" x="10509250" y="3197225"/>
          <p14:tracePt t="10984" x="10493375" y="3205163"/>
          <p14:tracePt t="10985" x="10469563" y="3213100"/>
          <p14:tracePt t="10985" x="10453688" y="3213100"/>
          <p14:tracePt t="10986" x="10437813" y="3221038"/>
          <p14:tracePt t="10988" x="10421938" y="3221038"/>
          <p14:tracePt t="10989" x="10398125" y="3221038"/>
          <p14:tracePt t="10989" x="10390188" y="3221038"/>
          <p14:tracePt t="10990" x="10374313" y="3228975"/>
          <p14:tracePt t="10992" x="10358438" y="3228975"/>
          <p14:tracePt t="10992" x="10342563" y="3236913"/>
          <p14:tracePt t="10994" x="10318750" y="3236913"/>
          <p14:tracePt t="10995" x="10302875" y="3244850"/>
          <p14:tracePt t="10996" x="10287000" y="3244850"/>
          <p14:tracePt t="10997" x="10253663" y="3244850"/>
          <p14:tracePt t="10998" x="10237788" y="3252788"/>
          <p14:tracePt t="10999" x="10213975" y="3252788"/>
          <p14:tracePt t="11000" x="10198100" y="3262313"/>
          <p14:tracePt t="11000" x="10182225" y="3262313"/>
          <p14:tracePt t="11002" x="10134600" y="3270250"/>
          <p14:tracePt t="11003" x="10118725" y="3278188"/>
          <p14:tracePt t="11004" x="10110788" y="3278188"/>
          <p14:tracePt t="11005" x="10094913" y="3278188"/>
          <p14:tracePt t="11005" x="10071100" y="3278188"/>
          <p14:tracePt t="11006" x="10031413" y="3278188"/>
          <p14:tracePt t="11007" x="10015538" y="3286125"/>
          <p14:tracePt t="11008" x="9991725" y="3294063"/>
          <p14:tracePt t="11009" x="9975850" y="3294063"/>
          <p14:tracePt t="11011" x="9967913" y="3294063"/>
          <p14:tracePt t="11012" x="9952038" y="3294063"/>
          <p14:tracePt t="11013" x="9926638" y="3294063"/>
          <p14:tracePt t="11014" x="9871075" y="3309938"/>
          <p14:tracePt t="11016" x="9847263" y="3309938"/>
          <p14:tracePt t="11016" x="9815513" y="3317875"/>
          <p14:tracePt t="11017" x="9807575" y="3317875"/>
          <p14:tracePt t="11019" x="9783763" y="3325813"/>
          <p14:tracePt t="11020" x="9736138" y="3325813"/>
          <p14:tracePt t="11020" x="9712325" y="3325813"/>
          <p14:tracePt t="11022" x="9688513" y="3325813"/>
          <p14:tracePt t="11022" x="9672638" y="3333750"/>
          <p14:tracePt t="11023" x="9648825" y="3341688"/>
          <p14:tracePt t="11025" x="9609138" y="3341688"/>
          <p14:tracePt t="11025" x="9585325" y="3349625"/>
          <p14:tracePt t="11027" x="9559925" y="3349625"/>
          <p14:tracePt t="11028" x="9536113" y="3349625"/>
          <p14:tracePt t="11029" x="9512300" y="3349625"/>
          <p14:tracePt t="11031" x="9480550" y="3357563"/>
          <p14:tracePt t="11032" x="9456738" y="3365500"/>
          <p14:tracePt t="11032" x="9440863" y="3365500"/>
          <p14:tracePt t="11033" x="9417050" y="3373438"/>
          <p14:tracePt t="11035" x="9393238" y="3373438"/>
          <p14:tracePt t="11035" x="9353550" y="3381375"/>
          <p14:tracePt t="11037" x="9329738" y="3381375"/>
          <p14:tracePt t="11037" x="9305925" y="3381375"/>
          <p14:tracePt t="11038" x="9282113" y="3381375"/>
          <p14:tracePt t="11039" x="9258300" y="3389313"/>
          <p14:tracePt t="11040" x="9217025" y="3397250"/>
          <p14:tracePt t="11042" x="9201150" y="3397250"/>
          <p14:tracePt t="11042" x="9177338" y="3405188"/>
          <p14:tracePt t="11045" x="9121775" y="3413125"/>
          <p14:tracePt t="11046" x="9082088" y="3413125"/>
          <p14:tracePt t="11047" x="9066213" y="3421063"/>
          <p14:tracePt t="11048" x="9042400" y="3421063"/>
          <p14:tracePt t="11049" x="9018588" y="3429000"/>
          <p14:tracePt t="11050" x="8994775" y="3429000"/>
          <p14:tracePt t="11051" x="8978900" y="3436938"/>
          <p14:tracePt t="11052" x="8970963" y="3436938"/>
          <p14:tracePt t="11052" x="8947150" y="3436938"/>
          <p14:tracePt t="11053" x="8923338" y="3436938"/>
          <p14:tracePt t="11054" x="8899525" y="3444875"/>
          <p14:tracePt t="11055" x="8874125" y="3444875"/>
          <p14:tracePt t="11056" x="8834438" y="3452813"/>
          <p14:tracePt t="11058" x="8818563" y="3460750"/>
          <p14:tracePt t="11058" x="8794750" y="3468688"/>
          <p14:tracePt t="11060" x="8770938" y="3468688"/>
          <p14:tracePt t="11061" x="8755063" y="3468688"/>
          <p14:tracePt t="11062" x="8739188" y="3468688"/>
          <p14:tracePt t="11063" x="8715375" y="3476625"/>
          <p14:tracePt t="11064" x="8699500" y="3476625"/>
          <p14:tracePt t="11065" x="8683625" y="3484563"/>
          <p14:tracePt t="11066" x="8659813" y="3492500"/>
          <p14:tracePt t="11067" x="8636000" y="3492500"/>
          <p14:tracePt t="11067" x="8620125" y="3492500"/>
          <p14:tracePt t="11068" x="8604250" y="3492500"/>
          <p14:tracePt t="11069" x="8580438" y="3500438"/>
          <p14:tracePt t="11070" x="8564563" y="3500438"/>
          <p14:tracePt t="11072" x="8548688" y="3508375"/>
          <p14:tracePt t="11072" x="8531225" y="3508375"/>
          <p14:tracePt t="11073" x="8515350" y="3508375"/>
          <p14:tracePt t="11075" x="8507413" y="3508375"/>
          <p14:tracePt t="11076" x="8483600" y="3508375"/>
          <p14:tracePt t="11077" x="8467725" y="3516313"/>
          <p14:tracePt t="11078" x="8451850" y="3516313"/>
          <p14:tracePt t="11079" x="8435975" y="3524250"/>
          <p14:tracePt t="11080" x="8428038" y="3524250"/>
          <p14:tracePt t="11081" x="8404225" y="3532188"/>
          <p14:tracePt t="11082" x="8396288" y="3532188"/>
          <p14:tracePt t="11083" x="8380413" y="3532188"/>
          <p14:tracePt t="11084" x="8364538" y="3532188"/>
          <p14:tracePt t="11085" x="8348663" y="3532188"/>
          <p14:tracePt t="11086" x="8340725" y="3532188"/>
          <p14:tracePt t="11087" x="8332788" y="3540125"/>
          <p14:tracePt t="11088" x="8316913" y="3540125"/>
          <p14:tracePt t="11088" x="8293100" y="3548063"/>
          <p14:tracePt t="11090" x="8285163" y="3548063"/>
          <p14:tracePt t="11091" x="8277225" y="3548063"/>
          <p14:tracePt t="11092" x="8269288" y="3548063"/>
          <p14:tracePt t="11093" x="8245475" y="3556000"/>
          <p14:tracePt t="11094" x="8237538" y="3556000"/>
          <p14:tracePt t="11095" x="8221663" y="3556000"/>
          <p14:tracePt t="11096" x="8213725" y="3556000"/>
          <p14:tracePt t="11098" x="8164513" y="3556000"/>
          <p14:tracePt t="11099" x="8156575" y="3563938"/>
          <p14:tracePt t="11099" x="8148638" y="3563938"/>
          <p14:tracePt t="11100" x="8132763" y="3563938"/>
          <p14:tracePt t="11102" x="8124825" y="3563938"/>
          <p14:tracePt t="11103" x="8108950" y="3563938"/>
          <p14:tracePt t="11103" x="8101013" y="3571875"/>
          <p14:tracePt t="11105" x="8085138" y="3571875"/>
          <p14:tracePt t="11106" x="8077200" y="3571875"/>
          <p14:tracePt t="11106" x="8069263" y="3571875"/>
          <p14:tracePt t="11108" x="8061325" y="3571875"/>
          <p14:tracePt t="11108" x="8045450" y="3571875"/>
          <p14:tracePt t="11109" x="8029575" y="3571875"/>
          <p14:tracePt t="11111" x="8021638" y="3571875"/>
          <p14:tracePt t="11112" x="8013700" y="3571875"/>
          <p14:tracePt t="11113" x="7997825" y="3571875"/>
          <p14:tracePt t="11114" x="7989888" y="3571875"/>
          <p14:tracePt t="11114" x="7981950" y="3571875"/>
          <p14:tracePt t="11115" x="7966075" y="3571875"/>
          <p14:tracePt t="11116" x="7958138" y="3571875"/>
          <p14:tracePt t="11117" x="7942263" y="3571875"/>
          <p14:tracePt t="11118" x="7934325" y="3571875"/>
          <p14:tracePt t="11120" x="7926388" y="3571875"/>
          <p14:tracePt t="11121" x="7910513" y="3571875"/>
          <p14:tracePt t="11122" x="7902575" y="3571875"/>
          <p14:tracePt t="11123" x="7894638" y="3571875"/>
          <p14:tracePt t="11123" x="7878763" y="3571875"/>
          <p14:tracePt t="11125" x="7870825" y="3571875"/>
          <p14:tracePt t="11125" x="7862888" y="3571875"/>
          <p14:tracePt t="11127" x="7847013" y="3571875"/>
          <p14:tracePt t="11128" x="7839075" y="3571875"/>
          <p14:tracePt t="11129" x="7829550" y="3571875"/>
          <p14:tracePt t="11130" x="7821613" y="3571875"/>
          <p14:tracePt t="11130" x="7805738" y="3571875"/>
          <p14:tracePt t="11132" x="7797800" y="3571875"/>
          <p14:tracePt t="11133" x="7789863" y="3571875"/>
          <p14:tracePt t="11134" x="7773988" y="3571875"/>
          <p14:tracePt t="11135" x="7766050" y="3571875"/>
          <p14:tracePt t="11136" x="7758113" y="3571875"/>
          <p14:tracePt t="11136" x="7750175" y="3571875"/>
          <p14:tracePt t="11137" x="7734300" y="3571875"/>
          <p14:tracePt t="11140" x="7726363" y="3571875"/>
          <p14:tracePt t="11140" x="7710488" y="3571875"/>
          <p14:tracePt t="11142" x="7702550" y="3571875"/>
          <p14:tracePt t="11143" x="7694613" y="3571875"/>
          <p14:tracePt t="11144" x="7686675" y="3571875"/>
          <p14:tracePt t="11146" x="7670800" y="3571875"/>
          <p14:tracePt t="11147" x="7662863" y="3571875"/>
          <p14:tracePt t="11148" x="7654925" y="3571875"/>
          <p14:tracePt t="11150" x="7646988" y="3571875"/>
          <p14:tracePt t="11151" x="7639050" y="3571875"/>
          <p14:tracePt t="11152" x="7631113" y="3571875"/>
          <p14:tracePt t="11153" x="7623175" y="3571875"/>
          <p14:tracePt t="11153" x="7615238" y="3571875"/>
          <p14:tracePt t="11154" x="7607300" y="3571875"/>
          <p14:tracePt t="11155" x="7599363" y="3571875"/>
          <p14:tracePt t="11158" x="7591425" y="3571875"/>
          <p14:tracePt t="11158" x="7583488" y="3571875"/>
          <p14:tracePt t="11160" x="7575550" y="3571875"/>
          <p14:tracePt t="11162" x="7567613" y="3571875"/>
          <p14:tracePt t="11163" x="7559675" y="3571875"/>
          <p14:tracePt t="11164" x="7551738" y="3571875"/>
          <p14:tracePt t="11165" x="7543800" y="3571875"/>
          <p14:tracePt t="11167" x="7535863" y="3571875"/>
          <p14:tracePt t="11167" x="7527925" y="3571875"/>
          <p14:tracePt t="11169" x="7519988" y="3571875"/>
          <p14:tracePt t="11170" x="7504113" y="3571875"/>
          <p14:tracePt t="11173" x="7496175" y="3571875"/>
          <p14:tracePt t="11175" x="7486650" y="3571875"/>
          <p14:tracePt t="11177" x="7478713" y="3571875"/>
          <p14:tracePt t="11179" x="7470775" y="3571875"/>
          <p14:tracePt t="11180" x="7462838" y="3571875"/>
          <p14:tracePt t="11182" x="7454900" y="3563938"/>
          <p14:tracePt t="11184" x="7446963" y="3563938"/>
          <p14:tracePt t="11187" x="7439025" y="3563938"/>
          <p14:tracePt t="11189" x="7431088" y="3563938"/>
          <p14:tracePt t="11191" x="7423150" y="3563938"/>
          <p14:tracePt t="11194" x="7415213" y="3563938"/>
          <p14:tracePt t="11198" x="7407275" y="3563938"/>
          <p14:tracePt t="11202" x="7399338" y="3563938"/>
          <p14:tracePt t="11205" x="7391400" y="3563938"/>
          <p14:tracePt t="11210" x="7391400" y="3556000"/>
          <p14:tracePt t="11211" x="7383463" y="3556000"/>
          <p14:tracePt t="11219" x="7375525" y="3556000"/>
          <p14:tracePt t="11233" x="7367588" y="3556000"/>
          <p14:tracePt t="12216" x="7367588" y="3548063"/>
          <p14:tracePt t="12237" x="7367588" y="3540125"/>
          <p14:tracePt t="12249" x="7367588" y="3532188"/>
          <p14:tracePt t="12265" x="7375525" y="3532188"/>
          <p14:tracePt t="12287" x="7375525" y="3524250"/>
          <p14:tracePt t="12291" x="7383463" y="3524250"/>
          <p14:tracePt t="12322" x="7391400" y="3524250"/>
          <p14:tracePt t="12331" x="7399338" y="3524250"/>
          <p14:tracePt t="12339" x="7399338" y="3516313"/>
          <p14:tracePt t="12353" x="7407275" y="3516313"/>
          <p14:tracePt t="12410" x="7415213" y="3516313"/>
          <p14:tracePt t="12419" x="7415213" y="3524250"/>
          <p14:tracePt t="12423" x="7423150" y="3524250"/>
          <p14:tracePt t="12424" x="7423150" y="3532188"/>
          <p14:tracePt t="12426" x="7423150" y="3540125"/>
          <p14:tracePt t="12430" x="7431088" y="3540125"/>
          <p14:tracePt t="12431" x="7431088" y="3548063"/>
          <p14:tracePt t="12436" x="7431088" y="3556000"/>
          <p14:tracePt t="12440" x="7431088" y="3563938"/>
          <p14:tracePt t="12441" x="7439025" y="3563938"/>
          <p14:tracePt t="12442" x="7439025" y="3571875"/>
          <p14:tracePt t="12446" x="7439025" y="3579813"/>
          <p14:tracePt t="12451" x="7439025" y="3587750"/>
          <p14:tracePt t="12452" x="7446963" y="3587750"/>
          <p14:tracePt t="12455" x="7446963" y="3595688"/>
          <p14:tracePt t="12457" x="7446963" y="3605213"/>
          <p14:tracePt t="12462" x="7446963" y="3613150"/>
          <p14:tracePt t="12463" x="7454900" y="3613150"/>
          <p14:tracePt t="12467" x="7454900" y="3621088"/>
          <p14:tracePt t="12473" x="7454900" y="3629025"/>
          <p14:tracePt t="12475" x="7462838" y="3629025"/>
          <p14:tracePt t="12477" x="7462838" y="3636963"/>
          <p14:tracePt t="12481" x="7470775" y="3636963"/>
          <p14:tracePt t="12798" x="7478713" y="3636963"/>
          <p14:tracePt t="12813" x="7486650" y="3636963"/>
          <p14:tracePt t="12822" x="7496175" y="3636963"/>
          <p14:tracePt t="12826" x="7504113" y="3636963"/>
          <p14:tracePt t="12838" x="7512050" y="3636963"/>
          <p14:tracePt t="12850" x="7512050" y="3644900"/>
          <p14:tracePt t="12851" x="7519988" y="3644900"/>
          <p14:tracePt t="12866" x="7527925" y="3644900"/>
          <p14:tracePt t="12873" x="7535863" y="3644900"/>
          <p14:tracePt t="12881" x="7535863" y="3652838"/>
          <p14:tracePt t="12884" x="7543800" y="3652838"/>
          <p14:tracePt t="12892" x="7543800" y="3660775"/>
          <p14:tracePt t="12893" x="7551738" y="3660775"/>
          <p14:tracePt t="12898" x="7551738" y="3668713"/>
          <p14:tracePt t="12900" x="7559675" y="3668713"/>
          <p14:tracePt t="12903" x="7567613" y="3668713"/>
          <p14:tracePt t="12908" x="7575550" y="3668713"/>
          <p14:tracePt t="12910" x="7575550" y="3676650"/>
          <p14:tracePt t="12913" x="7583488" y="3676650"/>
          <p14:tracePt t="12917" x="7591425" y="3676650"/>
          <p14:tracePt t="12920" x="7599363" y="3676650"/>
          <p14:tracePt t="12921" x="7599363" y="3684588"/>
          <p14:tracePt t="12923" x="7607300" y="3684588"/>
          <p14:tracePt t="12926" x="7615238" y="3684588"/>
          <p14:tracePt t="12929" x="7623175" y="3684588"/>
          <p14:tracePt t="12931" x="7631113" y="3692525"/>
          <p14:tracePt t="12934" x="7639050" y="3692525"/>
          <p14:tracePt t="12935" x="7639050" y="3700463"/>
          <p14:tracePt t="12937" x="7646988" y="3700463"/>
          <p14:tracePt t="12940" x="7654925" y="3700463"/>
          <p14:tracePt t="12941" x="7662863" y="3700463"/>
          <p14:tracePt t="12943" x="7670800" y="3700463"/>
          <p14:tracePt t="12946" x="7678738" y="3708400"/>
          <p14:tracePt t="12948" x="7686675" y="3708400"/>
          <p14:tracePt t="12950" x="7694613" y="3708400"/>
          <p14:tracePt t="12952" x="7702550" y="3708400"/>
          <p14:tracePt t="12955" x="7710488" y="3708400"/>
          <p14:tracePt t="12956" x="7710488" y="3716338"/>
          <p14:tracePt t="12958" x="7718425" y="3716338"/>
          <p14:tracePt t="12961" x="7734300" y="3716338"/>
          <p14:tracePt t="12964" x="7742238" y="3716338"/>
          <p14:tracePt t="12966" x="7742238" y="3724275"/>
          <p14:tracePt t="12967" x="7750175" y="3724275"/>
          <p14:tracePt t="12967" x="7758113" y="3724275"/>
          <p14:tracePt t="12970" x="7766050" y="3724275"/>
          <p14:tracePt t="12971" x="7766050" y="3732213"/>
          <p14:tracePt t="12973" x="7773988" y="3732213"/>
          <p14:tracePt t="12975" x="7781925" y="3732213"/>
          <p14:tracePt t="12977" x="7789863" y="3732213"/>
          <p14:tracePt t="12980" x="7797800" y="3740150"/>
          <p14:tracePt t="12983" x="7805738" y="3740150"/>
          <p14:tracePt t="12986" x="7813675" y="3740150"/>
          <p14:tracePt t="12988" x="7821613" y="3748088"/>
          <p14:tracePt t="13486" x="7821613" y="3740150"/>
          <p14:tracePt t="13498" x="7821613" y="3732213"/>
          <p14:tracePt t="13502" x="7821613" y="3724275"/>
          <p14:tracePt t="13522" x="7813675" y="3724275"/>
          <p14:tracePt t="13606" x="7813675" y="3716338"/>
          <p14:tracePt t="13640" x="7805738" y="3716338"/>
          <p14:tracePt t="13760" x="7797800" y="3716338"/>
          <p14:tracePt t="13794" x="7789863" y="3716338"/>
          <p14:tracePt t="13808" x="7789863" y="3724275"/>
          <p14:tracePt t="13816" x="7789863" y="3732213"/>
          <p14:tracePt t="13833" x="7789863" y="3740150"/>
          <p14:tracePt t="13839" x="7797800" y="3740150"/>
          <p14:tracePt t="13851" x="7797800" y="3748088"/>
          <p14:tracePt t="13852" x="7805738" y="3748088"/>
          <p14:tracePt t="13863" x="7813675" y="3748088"/>
          <p14:tracePt t="13870" x="7821613" y="3748088"/>
          <p14:tracePt t="13873" x="7821613" y="3756025"/>
          <p14:tracePt t="14699" x="7813675" y="3763963"/>
          <p14:tracePt t="14706" x="7805738" y="3763963"/>
          <p14:tracePt t="14710" x="7805738" y="3771900"/>
          <p14:tracePt t="14712" x="7797800" y="3771900"/>
          <p14:tracePt t="14716" x="7789863" y="3771900"/>
          <p14:tracePt t="14718" x="7789863" y="3779838"/>
          <p14:tracePt t="14719" x="7781925" y="3779838"/>
          <p14:tracePt t="14724" x="7773988" y="3779838"/>
          <p14:tracePt t="14726" x="7773988" y="3787775"/>
          <p14:tracePt t="14729" x="7766050" y="3787775"/>
          <p14:tracePt t="14734" x="7766050" y="3795713"/>
          <p14:tracePt t="14735" x="7758113" y="3795713"/>
          <p14:tracePt t="14738" x="7750175" y="3795713"/>
          <p14:tracePt t="14739" x="7750175" y="3803650"/>
          <p14:tracePt t="14746" x="7742238" y="3811588"/>
          <p14:tracePt t="14753" x="7742238" y="3819525"/>
          <p14:tracePt t="14757" x="7734300" y="3819525"/>
          <p14:tracePt t="14758" x="7734300" y="3827463"/>
          <p14:tracePt t="14760" x="7734300" y="3835400"/>
          <p14:tracePt t="14764" x="7734300" y="3843338"/>
          <p14:tracePt t="14768" x="7734300" y="3851275"/>
          <p14:tracePt t="14770" x="7734300" y="3859213"/>
          <p14:tracePt t="14772" x="7734300" y="3867150"/>
          <p14:tracePt t="14775" x="7734300" y="3875088"/>
          <p14:tracePt t="14778" x="7734300" y="3883025"/>
          <p14:tracePt t="14780" x="7734300" y="3890963"/>
          <p14:tracePt t="14781" x="7734300" y="3898900"/>
          <p14:tracePt t="14784" x="7734300" y="3906838"/>
          <p14:tracePt t="14786" x="7734300" y="3914775"/>
          <p14:tracePt t="14788" x="7734300" y="3922713"/>
          <p14:tracePt t="14789" x="7734300" y="3930650"/>
          <p14:tracePt t="14791" x="7734300" y="3938588"/>
          <p14:tracePt t="14793" x="7734300" y="3948113"/>
          <p14:tracePt t="14795" x="7734300" y="3956050"/>
          <p14:tracePt t="14796" x="7734300" y="3963988"/>
          <p14:tracePt t="14798" x="7734300" y="3971925"/>
          <p14:tracePt t="14799" x="7734300" y="3979863"/>
          <p14:tracePt t="14801" x="7734300" y="3987800"/>
          <p14:tracePt t="14803" x="7734300" y="3995738"/>
          <p14:tracePt t="14805" x="7734300" y="4003675"/>
          <p14:tracePt t="14806" x="7734300" y="4011613"/>
          <p14:tracePt t="14808" x="7734300" y="4019550"/>
          <p14:tracePt t="14810" x="7734300" y="4027488"/>
          <p14:tracePt t="14812" x="7734300" y="4035425"/>
          <p14:tracePt t="14813" x="7734300" y="4043363"/>
          <p14:tracePt t="14815" x="7734300" y="4051300"/>
          <p14:tracePt t="14817" x="7734300" y="4059238"/>
          <p14:tracePt t="14819" x="7734300" y="4067175"/>
          <p14:tracePt t="14820" x="7734300" y="4075113"/>
          <p14:tracePt t="14822" x="7734300" y="4083050"/>
          <p14:tracePt t="14824" x="7734300" y="4090988"/>
          <p14:tracePt t="14827" x="7734300" y="4098925"/>
          <p14:tracePt t="14828" x="7734300" y="4106863"/>
          <p14:tracePt t="14830" x="7734300" y="4114800"/>
          <p14:tracePt t="14832" x="7734300" y="4122738"/>
          <p14:tracePt t="14834" x="7734300" y="4130675"/>
          <p14:tracePt t="14836" x="7734300" y="4138613"/>
          <p14:tracePt t="14838" x="7734300" y="4146550"/>
          <p14:tracePt t="14840" x="7734300" y="4154488"/>
          <p14:tracePt t="14842" x="7742238" y="4162425"/>
          <p14:tracePt t="14844" x="7742238" y="4170363"/>
          <p14:tracePt t="14846" x="7742238" y="4178300"/>
          <p14:tracePt t="14848" x="7742238" y="4186238"/>
          <p14:tracePt t="14850" x="7742238" y="4194175"/>
          <p14:tracePt t="14851" x="7742238" y="4202113"/>
          <p14:tracePt t="14854" x="7742238" y="4210050"/>
          <p14:tracePt t="14856" x="7742238" y="4217988"/>
          <p14:tracePt t="14857" x="7742238" y="4225925"/>
          <p14:tracePt t="14859" x="7742238" y="4233863"/>
          <p14:tracePt t="14860" x="7750175" y="4233863"/>
          <p14:tracePt t="14861" x="7750175" y="4241800"/>
          <p14:tracePt t="14863" x="7750175" y="4249738"/>
          <p14:tracePt t="14864" x="7750175" y="4257675"/>
          <p14:tracePt t="14866" x="7758113" y="4257675"/>
          <p14:tracePt t="14867" x="7758113" y="4265613"/>
          <p14:tracePt t="14869" x="7758113" y="4273550"/>
          <p14:tracePt t="14872" x="7758113" y="4281488"/>
          <p14:tracePt t="14874" x="7758113" y="4291013"/>
          <p14:tracePt t="14875" x="7758113" y="4298950"/>
          <p14:tracePt t="14878" x="7758113" y="4306888"/>
          <p14:tracePt t="14881" x="7758113" y="4314825"/>
          <p14:tracePt t="14882" x="7766050" y="4314825"/>
          <p14:tracePt t="14900" x="7766050" y="4370388"/>
          <p14:tracePt t="14903" x="7766050" y="4378325"/>
          <p14:tracePt t="14904" x="7773988" y="4378325"/>
          <p14:tracePt t="14906" x="7773988" y="4386263"/>
          <p14:tracePt t="14907" x="7773988" y="4394200"/>
          <p14:tracePt t="14910" x="7773988" y="4402138"/>
          <p14:tracePt t="14914" x="7773988" y="4410075"/>
          <p14:tracePt t="14917" x="7773988" y="4418013"/>
          <p14:tracePt t="14919" x="7773988" y="4425950"/>
          <p14:tracePt t="14920" x="7781925" y="4425950"/>
          <p14:tracePt t="14923" x="7781925" y="4433888"/>
          <p14:tracePt t="14926" x="7789863" y="4441825"/>
          <p14:tracePt t="14930" x="7789863" y="4449763"/>
          <p14:tracePt t="14932" x="7789863" y="4457700"/>
          <p14:tracePt t="14935" x="7789863" y="4465638"/>
          <p14:tracePt t="14939" x="7797800" y="4473575"/>
          <p14:tracePt t="14942" x="7797800" y="4481513"/>
          <p14:tracePt t="14944" x="7797800" y="4489450"/>
          <p14:tracePt t="14947" x="7797800" y="4497388"/>
          <p14:tracePt t="14948" x="7805738" y="4497388"/>
          <p14:tracePt t="14950" x="7805738" y="4505325"/>
          <p14:tracePt t="14954" x="7805738" y="4513263"/>
          <p14:tracePt t="14956" x="7805738" y="4521200"/>
          <p14:tracePt t="14958" x="7813675" y="4521200"/>
          <p14:tracePt t="14959" x="7813675" y="4529138"/>
          <p14:tracePt t="14962" x="7813675" y="4537075"/>
          <p14:tracePt t="14963" x="7821613" y="4537075"/>
          <p14:tracePt t="14966" x="7821613" y="4545013"/>
          <p14:tracePt t="14969" x="7821613" y="4552950"/>
          <p14:tracePt t="14970" x="7829550" y="4560888"/>
          <p14:tracePt t="14974" x="7829550" y="4568825"/>
          <p14:tracePt t="14977" x="7829550" y="4576763"/>
          <p14:tracePt t="14978" x="7839075" y="4576763"/>
          <p14:tracePt t="14980" x="7839075" y="4584700"/>
          <p14:tracePt t="14982" x="7839075" y="4592638"/>
          <p14:tracePt t="14984" x="7847013" y="4592638"/>
          <p14:tracePt t="14985" x="7847013" y="4600575"/>
          <p14:tracePt t="14988" x="7847013" y="4608513"/>
          <p14:tracePt t="14991" x="7854950" y="4616450"/>
          <p14:tracePt t="14993" x="7854950" y="4624388"/>
          <p14:tracePt t="14995" x="7862888" y="4624388"/>
          <p14:tracePt t="14996" x="7862888" y="4633913"/>
          <p14:tracePt t="14999" x="7862888" y="4641850"/>
          <p14:tracePt t="15001" x="7870825" y="4641850"/>
          <p14:tracePt t="15002" x="7870825" y="4649788"/>
          <p14:tracePt t="15004" x="7870825" y="4657725"/>
          <p14:tracePt t="15007" x="7878763" y="4657725"/>
          <p14:tracePt t="15008" x="7878763" y="4665663"/>
          <p14:tracePt t="15012" x="7878763" y="4673600"/>
          <p14:tracePt t="15014" x="7886700" y="4673600"/>
          <p14:tracePt t="15015" x="7886700" y="4681538"/>
          <p14:tracePt t="15017" x="7886700" y="4689475"/>
          <p14:tracePt t="15018" x="7894638" y="4689475"/>
          <p14:tracePt t="15021" x="7894638" y="4697413"/>
          <p14:tracePt t="15025" x="7902575" y="4705350"/>
          <p14:tracePt t="15030" x="7902575" y="4713288"/>
          <p14:tracePt t="15032" x="7910513" y="4721225"/>
          <p14:tracePt t="15036" x="7910513" y="4729163"/>
          <p14:tracePt t="15041" x="7910513" y="4737100"/>
          <p14:tracePt t="15046" x="7918450" y="4737100"/>
          <p14:tracePt t="15047" x="7918450" y="4745038"/>
          <p14:tracePt t="15049" x="7918450" y="4752975"/>
          <p14:tracePt t="15056" x="7918450" y="4760913"/>
          <p14:tracePt t="15064" x="7918450" y="4768850"/>
          <p14:tracePt t="15074" x="7918450" y="4776788"/>
          <p14:tracePt t="15081" x="7918450" y="4784725"/>
          <p14:tracePt t="15098" x="7918450" y="4792663"/>
          <p14:tracePt t="15163" x="7910513" y="4792663"/>
          <p14:tracePt t="15178" x="7902575" y="4792663"/>
          <p14:tracePt t="15185" x="7894638" y="4792663"/>
          <p14:tracePt t="15189" x="7886700" y="4792663"/>
          <p14:tracePt t="15195" x="7878763" y="4792663"/>
          <p14:tracePt t="15202" x="7870825" y="4784725"/>
          <p14:tracePt t="15206" x="7870825" y="4776788"/>
          <p14:tracePt t="15208" x="7862888" y="4776788"/>
          <p14:tracePt t="15211" x="7854950" y="4776788"/>
          <p14:tracePt t="15212" x="7854950" y="4768850"/>
          <p14:tracePt t="15217" x="7854950" y="4760913"/>
          <p14:tracePt t="15219" x="7847013" y="4760913"/>
          <p14:tracePt t="15222" x="7847013" y="4752975"/>
          <p14:tracePt t="15225" x="7847013" y="4745038"/>
          <p14:tracePt t="15226" x="7839075" y="4745038"/>
          <p14:tracePt t="15229" x="7839075" y="4737100"/>
          <p14:tracePt t="15233" x="7829550" y="4729163"/>
          <p14:tracePt t="15237" x="7829550" y="4721225"/>
          <p14:tracePt t="15238" x="7829550" y="4713288"/>
          <p14:tracePt t="15239" x="7821613" y="4713288"/>
          <p14:tracePt t="15241" x="7821613" y="4705350"/>
          <p14:tracePt t="15242" x="7813675" y="4705350"/>
          <p14:tracePt t="15244" x="7813675" y="4697413"/>
          <p14:tracePt t="15247" x="7805738" y="4689475"/>
          <p14:tracePt t="15248" x="7805738" y="4681538"/>
          <p14:tracePt t="15250" x="7805738" y="4673600"/>
          <p14:tracePt t="15251" x="7797800" y="4673600"/>
          <p14:tracePt t="15252" x="7789863" y="4657725"/>
          <p14:tracePt t="15255" x="7789863" y="4649788"/>
          <p14:tracePt t="15256" x="7781925" y="4649788"/>
          <p14:tracePt t="15257" x="7781925" y="4641850"/>
          <p14:tracePt t="15259" x="7781925" y="4624388"/>
          <p14:tracePt t="15260" x="7773988" y="4624388"/>
          <p14:tracePt t="15262" x="7773988" y="4616450"/>
          <p14:tracePt t="15264" x="7766050" y="4608513"/>
          <p14:tracePt t="15266" x="7758113" y="4600575"/>
          <p14:tracePt t="15267" x="7758113" y="4592638"/>
          <p14:tracePt t="15268" x="7758113" y="4584700"/>
          <p14:tracePt t="15270" x="7758113" y="4576763"/>
          <p14:tracePt t="15271" x="7750175" y="4576763"/>
          <p14:tracePt t="15272" x="7750175" y="4568825"/>
          <p14:tracePt t="15273" x="7750175" y="4560888"/>
          <p14:tracePt t="15274" x="7750175" y="4545013"/>
          <p14:tracePt t="15275" x="7742238" y="4545013"/>
          <p14:tracePt t="15276" x="7742238" y="4537075"/>
          <p14:tracePt t="15278" x="7742238" y="4529138"/>
          <p14:tracePt t="15279" x="7742238" y="4521200"/>
          <p14:tracePt t="15280" x="7734300" y="4513263"/>
          <p14:tracePt t="15282" x="7726363" y="4505325"/>
          <p14:tracePt t="15283" x="7726363" y="4497388"/>
          <p14:tracePt t="15284" x="7726363" y="4489450"/>
          <p14:tracePt t="15286" x="7726363" y="4481513"/>
          <p14:tracePt t="15288" x="7718425" y="4473575"/>
          <p14:tracePt t="15290" x="7718425" y="4465638"/>
          <p14:tracePt t="15291" x="7718425" y="4457700"/>
          <p14:tracePt t="15292" x="7718425" y="4449763"/>
          <p14:tracePt t="15293" x="7710488" y="4449763"/>
          <p14:tracePt t="15294" x="7710488" y="4441825"/>
          <p14:tracePt t="15296" x="7710488" y="4433888"/>
          <p14:tracePt t="15297" x="7710488" y="4425950"/>
          <p14:tracePt t="15298" x="7702550" y="4425950"/>
          <p14:tracePt t="15299" x="7702550" y="4418013"/>
          <p14:tracePt t="15300" x="7702550" y="4410075"/>
          <p14:tracePt t="15301" x="7694613" y="4402138"/>
          <p14:tracePt t="15302" x="7694613" y="4394200"/>
          <p14:tracePt t="15304" x="7694613" y="4386263"/>
          <p14:tracePt t="15305" x="7694613" y="4378325"/>
          <p14:tracePt t="15307" x="7694613" y="4370388"/>
          <p14:tracePt t="15308" x="7686675" y="4370388"/>
          <p14:tracePt t="15309" x="7686675" y="4362450"/>
          <p14:tracePt t="15310" x="7686675" y="4354513"/>
          <p14:tracePt t="15312" x="7686675" y="4346575"/>
          <p14:tracePt t="15313" x="7678738" y="4346575"/>
          <p14:tracePt t="15314" x="7678738" y="4338638"/>
          <p14:tracePt t="15316" x="7678738" y="4330700"/>
          <p14:tracePt t="15317" x="7678738" y="4322763"/>
          <p14:tracePt t="15319" x="7670800" y="4322763"/>
          <p14:tracePt t="15320" x="7670800" y="4314825"/>
          <p14:tracePt t="15321" x="7662863" y="4314825"/>
          <p14:tracePt t="15322" x="7662863" y="4306888"/>
          <p14:tracePt t="15324" x="7662863" y="4298950"/>
          <p14:tracePt t="15325" x="7662863" y="4291013"/>
          <p14:tracePt t="15326" x="7654925" y="4291013"/>
          <p14:tracePt t="15328" x="7654925" y="4281488"/>
          <p14:tracePt t="15330" x="7654925" y="4273550"/>
          <p14:tracePt t="15331" x="7646988" y="4273550"/>
          <p14:tracePt t="15334" x="7646988" y="4265613"/>
          <p14:tracePt t="15335" x="7639050" y="4257675"/>
          <p14:tracePt t="15337" x="7631113" y="4257675"/>
          <p14:tracePt t="15338" x="7631113" y="4249738"/>
          <p14:tracePt t="15342" x="7623175" y="4241800"/>
          <p14:tracePt t="15345" x="7623175" y="4233863"/>
          <p14:tracePt t="15346" x="7615238" y="4233863"/>
          <p14:tracePt t="15349" x="7615238" y="4225925"/>
          <p14:tracePt t="15350" x="7607300" y="4225925"/>
          <p14:tracePt t="15351" x="7607300" y="4217988"/>
          <p14:tracePt t="15353" x="7599363" y="4217988"/>
          <p14:tracePt t="15357" x="7591425" y="4210050"/>
          <p14:tracePt t="15361" x="7583488" y="4210050"/>
          <p14:tracePt t="15363" x="7583488" y="4202113"/>
          <p14:tracePt t="15366" x="7575550" y="4202113"/>
          <p14:tracePt t="15369" x="7567613" y="4202113"/>
          <p14:tracePt t="15375" x="7559675" y="4202113"/>
          <p14:tracePt t="15377" x="7559675" y="4194175"/>
          <p14:tracePt t="15384" x="7551738" y="4194175"/>
          <p14:tracePt t="15394" x="7543800" y="4194175"/>
          <p14:tracePt t="15404" x="7535863" y="4194175"/>
          <p14:tracePt t="15421" x="7527925" y="4194175"/>
          <p14:tracePt t="15443" x="7519988" y="4194175"/>
          <p14:tracePt t="15616" x="7527925" y="4194175"/>
          <p14:tracePt t="15624" x="7535863" y="4194175"/>
          <p14:tracePt t="15627" x="7543800" y="4194175"/>
          <p14:tracePt t="15633" x="7551738" y="4194175"/>
          <p14:tracePt t="15639" x="7559675" y="4194175"/>
          <p14:tracePt t="15643" x="7567613" y="4194175"/>
          <p14:tracePt t="15645" x="7575550" y="4194175"/>
          <p14:tracePt t="15649" x="7583488" y="4194175"/>
          <p14:tracePt t="15652" x="7591425" y="4194175"/>
          <p14:tracePt t="15656" x="7599363" y="4194175"/>
          <p14:tracePt t="15657" x="7607300" y="4194175"/>
          <p14:tracePt t="15660" x="7615238" y="4194175"/>
          <p14:tracePt t="15663" x="7623175" y="4194175"/>
          <p14:tracePt t="15666" x="7631113" y="4194175"/>
          <p14:tracePt t="15668" x="7639050" y="4194175"/>
          <p14:tracePt t="15670" x="7646988" y="4194175"/>
          <p14:tracePt t="15673" x="7654925" y="4194175"/>
          <p14:tracePt t="15676" x="7662863" y="4194175"/>
          <p14:tracePt t="15677" x="7670800" y="4194175"/>
          <p14:tracePt t="15679" x="7678738" y="4194175"/>
          <p14:tracePt t="15683" x="7686675" y="4194175"/>
          <p14:tracePt t="15684" x="7694613" y="4194175"/>
          <p14:tracePt t="15687" x="7702550" y="4194175"/>
          <p14:tracePt t="15688" x="7710488" y="4194175"/>
          <p14:tracePt t="15690" x="7718425" y="4194175"/>
          <p14:tracePt t="15692" x="7726363" y="4194175"/>
          <p14:tracePt t="15694" x="7734300" y="4194175"/>
          <p14:tracePt t="15696" x="7742238" y="4194175"/>
          <p14:tracePt t="15698" x="7750175" y="4194175"/>
          <p14:tracePt t="15700" x="7758113" y="4194175"/>
          <p14:tracePt t="15701" x="7766050" y="4194175"/>
          <p14:tracePt t="15703" x="7773988" y="4194175"/>
          <p14:tracePt t="15705" x="7781925" y="4194175"/>
          <p14:tracePt t="15707" x="7789863" y="4194175"/>
          <p14:tracePt t="15708" x="7797800" y="4194175"/>
          <p14:tracePt t="15711" x="7805738" y="4194175"/>
          <p14:tracePt t="15712" x="7813675" y="4194175"/>
          <p14:tracePt t="15714" x="7821613" y="4194175"/>
          <p14:tracePt t="15715" x="7829550" y="4194175"/>
          <p14:tracePt t="15717" x="7839075" y="4194175"/>
          <p14:tracePt t="15719" x="7847013" y="4194175"/>
          <p14:tracePt t="15721" x="7862888" y="4194175"/>
          <p14:tracePt t="15723" x="7870825" y="4194175"/>
          <p14:tracePt t="15725" x="7878763" y="4194175"/>
          <p14:tracePt t="15726" x="7886700" y="4194175"/>
          <p14:tracePt t="15728" x="7894638" y="4194175"/>
          <p14:tracePt t="15729" x="7902575" y="4194175"/>
          <p14:tracePt t="15730" x="7910513" y="4194175"/>
          <p14:tracePt t="15732" x="7918450" y="4194175"/>
          <p14:tracePt t="15733" x="7926388" y="4194175"/>
          <p14:tracePt t="15735" x="7934325" y="4194175"/>
          <p14:tracePt t="15736" x="7942263" y="4194175"/>
          <p14:tracePt t="15737" x="7950200" y="4194175"/>
          <p14:tracePt t="15738" x="7958138" y="4194175"/>
          <p14:tracePt t="15739" x="7966075" y="4194175"/>
          <p14:tracePt t="15741" x="7974013" y="4194175"/>
          <p14:tracePt t="15743" x="7989888" y="4194175"/>
          <p14:tracePt t="15745" x="7997825" y="4194175"/>
          <p14:tracePt t="15746" x="8005763" y="4194175"/>
          <p14:tracePt t="15748" x="8013700" y="4194175"/>
          <p14:tracePt t="15749" x="8021638" y="4194175"/>
          <p14:tracePt t="15750" x="8029575" y="4194175"/>
          <p14:tracePt t="15752" x="8037513" y="4194175"/>
          <p14:tracePt t="15753" x="8045450" y="4194175"/>
          <p14:tracePt t="15754" x="8053388" y="4194175"/>
          <p14:tracePt t="15755" x="8061325" y="4194175"/>
          <p14:tracePt t="15756" x="8069263" y="4194175"/>
          <p14:tracePt t="15758" x="8077200" y="4194175"/>
          <p14:tracePt t="15759" x="8085138" y="4194175"/>
          <p14:tracePt t="15761" x="8093075" y="4194175"/>
          <p14:tracePt t="15762" x="8101013" y="4194175"/>
          <p14:tracePt t="15764" x="8108950" y="4194175"/>
          <p14:tracePt t="15766" x="8124825" y="4194175"/>
          <p14:tracePt t="15768" x="8132763" y="4194175"/>
          <p14:tracePt t="15769" x="8140700" y="4194175"/>
          <p14:tracePt t="15771" x="8148638" y="4194175"/>
          <p14:tracePt t="15773" x="8156575" y="4194175"/>
          <p14:tracePt t="15775" x="8164513" y="4194175"/>
          <p14:tracePt t="15776" x="8172450" y="4194175"/>
          <p14:tracePt t="15778" x="8180388" y="4194175"/>
          <p14:tracePt t="15780" x="8189913" y="4194175"/>
          <p14:tracePt t="15782" x="8197850" y="4194175"/>
          <p14:tracePt t="15783" x="8205788" y="4194175"/>
          <p14:tracePt t="15785" x="8213725" y="4194175"/>
          <p14:tracePt t="15788" x="8221663" y="4194175"/>
          <p14:tracePt t="15791" x="8229600" y="4194175"/>
          <p14:tracePt t="15792" x="8237538" y="4194175"/>
          <p14:tracePt t="15795" x="8245475" y="4194175"/>
          <p14:tracePt t="15799" x="8253413" y="4194175"/>
          <p14:tracePt t="15802" x="8261350" y="4194175"/>
          <p14:tracePt t="15804" x="8269288" y="4194175"/>
          <p14:tracePt t="15809" x="8277225" y="4194175"/>
          <p14:tracePt t="15815" x="8285163" y="4194175"/>
          <p14:tracePt t="15823" x="8293100" y="4194175"/>
          <p14:tracePt t="15827" x="8301038" y="4194175"/>
          <p14:tracePt t="15845" x="8308975" y="4194175"/>
          <p14:tracePt t="16008" x="8308975" y="4186238"/>
          <p14:tracePt t="19512" x="8316913" y="4186238"/>
          <p14:tracePt t="19525" x="8324850" y="4186238"/>
          <p14:tracePt t="19536" x="8332788" y="4186238"/>
          <p14:tracePt t="19542" x="8340725" y="4186238"/>
          <p14:tracePt t="19551" x="8340725" y="4178300"/>
          <p14:tracePt t="19553" x="8348663" y="4178300"/>
          <p14:tracePt t="19561" x="8356600" y="4178300"/>
          <p14:tracePt t="19571" x="8364538" y="4178300"/>
          <p14:tracePt t="19577" x="8372475" y="4178300"/>
          <p14:tracePt t="19586" x="8380413" y="4178300"/>
          <p14:tracePt t="19595" x="8388350" y="4178300"/>
          <p14:tracePt t="19602" x="8396288" y="4178300"/>
          <p14:tracePt t="19605" x="8404225" y="4178300"/>
          <p14:tracePt t="19610" x="8412163" y="4178300"/>
          <p14:tracePt t="19615" x="8420100" y="4178300"/>
          <p14:tracePt t="19618" x="8428038" y="4178300"/>
          <p14:tracePt t="19620" x="8435975" y="4178300"/>
          <p14:tracePt t="19623" x="8443913" y="4178300"/>
          <p14:tracePt t="19625" x="8451850" y="4178300"/>
          <p14:tracePt t="19628" x="8459788" y="4178300"/>
          <p14:tracePt t="19629" x="8467725" y="4178300"/>
          <p14:tracePt t="19631" x="8475663" y="4178300"/>
          <p14:tracePt t="19633" x="8483600" y="4178300"/>
          <p14:tracePt t="19636" x="8491538" y="4178300"/>
          <p14:tracePt t="19637" x="8499475" y="4178300"/>
          <p14:tracePt t="19639" x="8507413" y="4178300"/>
          <p14:tracePt t="19641" x="8515350" y="4178300"/>
          <p14:tracePt t="19642" x="8523288" y="4178300"/>
          <p14:tracePt t="19644" x="8531225" y="4178300"/>
          <p14:tracePt t="19645" x="8540750" y="4178300"/>
          <p14:tracePt t="19647" x="8548688" y="4178300"/>
          <p14:tracePt t="19648" x="8556625" y="4178300"/>
          <p14:tracePt t="19650" x="8564563" y="4178300"/>
          <p14:tracePt t="19651" x="8572500" y="4178300"/>
          <p14:tracePt t="19653" x="8580438" y="4178300"/>
          <p14:tracePt t="19654" x="8588375" y="4178300"/>
          <p14:tracePt t="19655" x="8596313" y="4178300"/>
          <p14:tracePt t="19656" x="8604250" y="4178300"/>
          <p14:tracePt t="19657" x="8612188" y="4178300"/>
          <p14:tracePt t="19659" x="8620125" y="4178300"/>
          <p14:tracePt t="19660" x="8628063" y="4178300"/>
          <p14:tracePt t="19661" x="8636000" y="4178300"/>
          <p14:tracePt t="19662" x="8643938" y="4178300"/>
          <p14:tracePt t="19664" x="8659813" y="4178300"/>
          <p14:tracePt t="19665" x="8667750" y="4178300"/>
          <p14:tracePt t="19667" x="8675688" y="4178300"/>
          <p14:tracePt t="19668" x="8683625" y="4178300"/>
          <p14:tracePt t="19669" x="8691563" y="4178300"/>
          <p14:tracePt t="19670" x="8699500" y="4178300"/>
          <p14:tracePt t="19671" x="8707438" y="4178300"/>
          <p14:tracePt t="19672" x="8715375" y="4178300"/>
          <p14:tracePt t="19673" x="8723313" y="4178300"/>
          <p14:tracePt t="19674" x="8731250" y="4178300"/>
          <p14:tracePt t="19675" x="8747125" y="4178300"/>
          <p14:tracePt t="19676" x="8755063" y="4178300"/>
          <p14:tracePt t="19677" x="8763000" y="4178300"/>
          <p14:tracePt t="19678" x="8770938" y="4178300"/>
          <p14:tracePt t="19679" x="8786813" y="4178300"/>
          <p14:tracePt t="19680" x="8794750" y="4178300"/>
          <p14:tracePt t="19681" x="8802688" y="4178300"/>
          <p14:tracePt t="19682" x="8818563" y="4178300"/>
          <p14:tracePt t="19684" x="8826500" y="4178300"/>
          <p14:tracePt t="19685" x="8842375" y="4178300"/>
          <p14:tracePt t="19687" x="8858250" y="4178300"/>
          <p14:tracePt t="19688" x="8866188" y="4178300"/>
          <p14:tracePt t="19689" x="8883650" y="4178300"/>
          <p14:tracePt t="19690" x="8891588" y="4178300"/>
          <p14:tracePt t="19691" x="8899525" y="4178300"/>
          <p14:tracePt t="19692" x="8915400" y="4178300"/>
          <p14:tracePt t="19693" x="8923338" y="4178300"/>
          <p14:tracePt t="19694" x="8931275" y="4178300"/>
          <p14:tracePt t="19695" x="8947150" y="4178300"/>
          <p14:tracePt t="19696" x="8970963" y="4178300"/>
          <p14:tracePt t="19697" x="8978900" y="4178300"/>
          <p14:tracePt t="19698" x="8994775" y="4178300"/>
          <p14:tracePt t="19699" x="9002713" y="4178300"/>
          <p14:tracePt t="19700" x="9010650" y="4178300"/>
          <p14:tracePt t="19701" x="9026525" y="4178300"/>
          <p14:tracePt t="19702" x="9034463" y="4178300"/>
          <p14:tracePt t="19703" x="9042400" y="4178300"/>
          <p14:tracePt t="19704" x="9050338" y="4178300"/>
          <p14:tracePt t="19705" x="9066213" y="4178300"/>
          <p14:tracePt t="19706" x="9074150" y="4178300"/>
          <p14:tracePt t="19707" x="9090025" y="4178300"/>
          <p14:tracePt t="19708" x="9097963" y="4178300"/>
          <p14:tracePt t="19709" x="9121775" y="4186238"/>
          <p14:tracePt t="19710" x="9129713" y="4186238"/>
          <p14:tracePt t="19711" x="9145588" y="4186238"/>
          <p14:tracePt t="19712" x="9161463" y="4186238"/>
          <p14:tracePt t="19713" x="9169400" y="4186238"/>
          <p14:tracePt t="19714" x="9177338" y="4186238"/>
          <p14:tracePt t="19715" x="9193213" y="4186238"/>
          <p14:tracePt t="19716" x="9209088" y="4186238"/>
          <p14:tracePt t="19717" x="9217025" y="4186238"/>
          <p14:tracePt t="19718" x="9224963" y="4186238"/>
          <p14:tracePt t="19719" x="9242425" y="4194175"/>
          <p14:tracePt t="19720" x="9250363" y="4194175"/>
          <p14:tracePt t="19721" x="9258300" y="4194175"/>
          <p14:tracePt t="19722" x="9266238" y="4194175"/>
          <p14:tracePt t="19723" x="9290050" y="4202113"/>
          <p14:tracePt t="19724" x="9297988" y="4202113"/>
          <p14:tracePt t="19725" x="9305925" y="4202113"/>
          <p14:tracePt t="19726" x="9321800" y="4202113"/>
          <p14:tracePt t="19727" x="9329738" y="4210050"/>
          <p14:tracePt t="19728" x="9337675" y="4210050"/>
          <p14:tracePt t="19729" x="9353550" y="4210050"/>
          <p14:tracePt t="19730" x="9369425" y="4210050"/>
          <p14:tracePt t="19731" x="9377363" y="4210050"/>
          <p14:tracePt t="19732" x="9401175" y="4210050"/>
          <p14:tracePt t="19733" x="9409113" y="4210050"/>
          <p14:tracePt t="19734" x="9424988" y="4217988"/>
          <p14:tracePt t="19735" x="9440863" y="4217988"/>
          <p14:tracePt t="19737" x="9456738" y="4217988"/>
          <p14:tracePt t="19738" x="9472613" y="4225925"/>
          <p14:tracePt t="19739" x="9480550" y="4225925"/>
          <p14:tracePt t="19740" x="9488488" y="4225925"/>
          <p14:tracePt t="19741" x="9504363" y="4225925"/>
          <p14:tracePt t="19742" x="9520238" y="4225925"/>
          <p14:tracePt t="19743" x="9528175" y="4225925"/>
          <p14:tracePt t="19744" x="9536113" y="4225925"/>
          <p14:tracePt t="19745" x="9551988" y="4233863"/>
          <p14:tracePt t="19746" x="9559925" y="4233863"/>
          <p14:tracePt t="19747" x="9567863" y="4233863"/>
          <p14:tracePt t="19748" x="9585325" y="4241800"/>
          <p14:tracePt t="19749" x="9593263" y="4241800"/>
          <p14:tracePt t="19750" x="9601200" y="4241800"/>
          <p14:tracePt t="19751" x="9617075" y="4241800"/>
          <p14:tracePt t="19752" x="9632950" y="4241800"/>
          <p14:tracePt t="19753" x="9640888" y="4241800"/>
          <p14:tracePt t="19754" x="9648825" y="4249738"/>
          <p14:tracePt t="19756" x="9672638" y="4249738"/>
          <p14:tracePt t="19757" x="9680575" y="4249738"/>
          <p14:tracePt t="19758" x="9688513" y="4257675"/>
          <p14:tracePt t="19759" x="9704388" y="4257675"/>
          <p14:tracePt t="19760" x="9712325" y="4257675"/>
          <p14:tracePt t="19761" x="9720263" y="4257675"/>
          <p14:tracePt t="19762" x="9736138" y="4257675"/>
          <p14:tracePt t="19763" x="9744075" y="4257675"/>
          <p14:tracePt t="19764" x="9752013" y="4257675"/>
          <p14:tracePt t="19766" x="9759950" y="4265613"/>
          <p14:tracePt t="19767" x="9783763" y="4265613"/>
          <p14:tracePt t="19768" x="9799638" y="4273550"/>
          <p14:tracePt t="19770" x="9807575" y="4273550"/>
          <p14:tracePt t="19771" x="9823450" y="4273550"/>
          <p14:tracePt t="19773" x="9831388" y="4273550"/>
          <p14:tracePt t="19774" x="9839325" y="4273550"/>
          <p14:tracePt t="19775" x="9847263" y="4273550"/>
          <p14:tracePt t="19777" x="9863138" y="4281488"/>
          <p14:tracePt t="19778" x="9871075" y="4281488"/>
          <p14:tracePt t="19779" x="9879013" y="4281488"/>
          <p14:tracePt t="19780" x="9886950" y="4281488"/>
          <p14:tracePt t="19781" x="9886950" y="4291013"/>
          <p14:tracePt t="19782" x="9894888" y="4291013"/>
          <p14:tracePt t="19783" x="9902825" y="4291013"/>
          <p14:tracePt t="19784" x="9910763" y="4291013"/>
          <p14:tracePt t="19786" x="9918700" y="4291013"/>
          <p14:tracePt t="19787" x="9926638" y="4291013"/>
          <p14:tracePt t="19788" x="9936163" y="4291013"/>
          <p14:tracePt t="19790" x="9944100" y="4291013"/>
          <p14:tracePt t="19791" x="9944100" y="4298950"/>
          <p14:tracePt t="19792" x="9952038" y="4298950"/>
          <p14:tracePt t="19794" x="9959975" y="4298950"/>
          <p14:tracePt t="19795" x="9967913" y="4298950"/>
          <p14:tracePt t="19797" x="9975850" y="4298950"/>
          <p14:tracePt t="19800" x="9983788" y="4298950"/>
          <p14:tracePt t="19802" x="9991725" y="4298950"/>
          <p14:tracePt t="19803" x="9999663" y="4298950"/>
          <p14:tracePt t="19805" x="10007600" y="4306888"/>
          <p14:tracePt t="19808" x="10015538" y="4306888"/>
          <p14:tracePt t="19810" x="10023475" y="4306888"/>
          <p14:tracePt t="19813" x="10031413" y="4306888"/>
          <p14:tracePt t="19814" x="10039350" y="4306888"/>
          <p14:tracePt t="19817" x="10047288" y="4306888"/>
          <p14:tracePt t="19820" x="10055225" y="4306888"/>
          <p14:tracePt t="19822" x="10063163" y="4306888"/>
          <p14:tracePt t="19824" x="10071100" y="4306888"/>
          <p14:tracePt t="19827" x="10079038" y="4306888"/>
          <p14:tracePt t="19830" x="10086975" y="4306888"/>
          <p14:tracePt t="19834" x="10094913" y="4306888"/>
          <p14:tracePt t="19835" x="10102850" y="4306888"/>
          <p14:tracePt t="19839" x="10110788" y="4306888"/>
          <p14:tracePt t="19842" x="10118725" y="4306888"/>
          <p14:tracePt t="19845" x="10126663" y="4306888"/>
          <p14:tracePt t="19847" x="10134600" y="4306888"/>
          <p14:tracePt t="19850" x="10142538" y="4306888"/>
          <p14:tracePt t="19854" x="10150475" y="4306888"/>
          <p14:tracePt t="19857" x="10158413" y="4306888"/>
          <p14:tracePt t="19859" x="10166350" y="4306888"/>
          <p14:tracePt t="19863" x="10174288" y="4306888"/>
          <p14:tracePt t="19866" x="10182225" y="4306888"/>
          <p14:tracePt t="19870" x="10190163" y="4306888"/>
          <p14:tracePt t="19872" x="10198100" y="4306888"/>
          <p14:tracePt t="19873" x="10198100" y="4314825"/>
          <p14:tracePt t="19888" x="10229850" y="4314825"/>
          <p14:tracePt t="19893" x="10237788" y="4314825"/>
          <p14:tracePt t="19899" x="10245725" y="4314825"/>
          <p14:tracePt t="19906" x="10253663" y="4314825"/>
          <p14:tracePt t="19910" x="10261600" y="4314825"/>
          <p14:tracePt t="19917" x="10269538" y="4314825"/>
          <p14:tracePt t="19924" x="10279063" y="4314825"/>
          <p14:tracePt t="19933" x="10287000" y="4314825"/>
          <p14:tracePt t="19942" x="10294938" y="4314825"/>
          <p14:tracePt t="19946" x="10302875" y="4314825"/>
          <p14:tracePt t="19954" x="10310813" y="4314825"/>
          <p14:tracePt t="19960" x="10318750" y="4314825"/>
          <p14:tracePt t="19965" x="10326688" y="4314825"/>
          <p14:tracePt t="19967" x="10334625" y="4314825"/>
          <p14:tracePt t="19973" x="10342563" y="4314825"/>
          <p14:tracePt t="19978" x="10350500" y="4314825"/>
          <p14:tracePt t="19983" x="10358438" y="4314825"/>
          <p14:tracePt t="19985" x="10366375" y="4314825"/>
          <p14:tracePt t="19990" x="10374313" y="4314825"/>
          <p14:tracePt t="19996" x="10382250" y="4314825"/>
          <p14:tracePt t="19998" x="10382250" y="4322763"/>
          <p14:tracePt t="20001" x="10390188" y="4322763"/>
          <p14:tracePt t="20004" x="10398125" y="4322763"/>
          <p14:tracePt t="20010" x="10406063" y="4322763"/>
          <p14:tracePt t="20017" x="10414000" y="4322763"/>
          <p14:tracePt t="20022" x="10414000" y="4330700"/>
          <p14:tracePt t="20023" x="10421938" y="4330700"/>
          <p14:tracePt t="20026" x="10429875" y="4330700"/>
          <p14:tracePt t="20033" x="10437813" y="4330700"/>
          <p14:tracePt t="20038" x="10437813" y="4338638"/>
          <p14:tracePt t="20039" x="10445750" y="4338638"/>
          <p14:tracePt t="20047" x="10453688" y="4338638"/>
          <p14:tracePt t="20050" x="10453688" y="4346575"/>
          <p14:tracePt t="20051" x="10461625" y="4346575"/>
          <p14:tracePt t="20056" x="10461625" y="4354513"/>
          <p14:tracePt t="20061" x="10469563" y="4354513"/>
          <p14:tracePt t="20068" x="10469563" y="4362450"/>
          <p14:tracePt t="20072" x="10477500" y="4362450"/>
          <p14:tracePt t="20076" x="10477500" y="4370388"/>
          <p14:tracePt t="20082" x="10485438" y="4370388"/>
          <p14:tracePt t="20085" x="10485438" y="4378325"/>
          <p14:tracePt t="20086" x="10493375" y="4378325"/>
          <p14:tracePt t="20090" x="10493375" y="4386263"/>
          <p14:tracePt t="20098" x="10501313" y="4394200"/>
          <p14:tracePt t="20105" x="10501313" y="4402138"/>
          <p14:tracePt t="20112" x="10501313" y="4410075"/>
          <p14:tracePt t="20116" x="10509250" y="4418013"/>
          <p14:tracePt t="20121" x="10509250" y="4425950"/>
          <p14:tracePt t="20126" x="10509250" y="4433888"/>
          <p14:tracePt t="20131" x="10509250" y="4441825"/>
          <p14:tracePt t="20135" x="10509250" y="4449763"/>
          <p14:tracePt t="20136" x="10517188" y="4449763"/>
          <p14:tracePt t="20138" x="10517188" y="4457700"/>
          <p14:tracePt t="20142" x="10517188" y="4465638"/>
          <p14:tracePt t="20146" x="10517188" y="4473575"/>
          <p14:tracePt t="20150" x="10517188" y="4481513"/>
          <p14:tracePt t="20153" x="10517188" y="4489450"/>
          <p14:tracePt t="20157" x="10517188" y="4497388"/>
          <p14:tracePt t="20160" x="10517188" y="4505325"/>
          <p14:tracePt t="20165" x="10517188" y="4513263"/>
          <p14:tracePt t="20167" x="10517188" y="4521200"/>
          <p14:tracePt t="20171" x="10517188" y="4529138"/>
          <p14:tracePt t="20175" x="10517188" y="4537075"/>
          <p14:tracePt t="20179" x="10517188" y="4545013"/>
          <p14:tracePt t="20182" x="10517188" y="4552950"/>
          <p14:tracePt t="20186" x="10517188" y="4560888"/>
          <p14:tracePt t="20190" x="10509250" y="4560888"/>
          <p14:tracePt t="20191" x="10509250" y="4568825"/>
          <p14:tracePt t="20196" x="10501313" y="4576763"/>
          <p14:tracePt t="20197" x="10501313" y="4584700"/>
          <p14:tracePt t="20203" x="10493375" y="4592638"/>
          <p14:tracePt t="20205" x="10485438" y="4592638"/>
          <p14:tracePt t="20208" x="10485438" y="4600575"/>
          <p14:tracePt t="20209" x="10477500" y="4600575"/>
          <p14:tracePt t="20214" x="10469563" y="4600575"/>
          <p14:tracePt t="20215" x="10469563" y="4608513"/>
          <p14:tracePt t="20217" x="10469563" y="4616450"/>
          <p14:tracePt t="20218" x="10461625" y="4616450"/>
          <p14:tracePt t="20221" x="10453688" y="4616450"/>
          <p14:tracePt t="20224" x="10445750" y="4624388"/>
          <p14:tracePt t="20228" x="10437813" y="4624388"/>
          <p14:tracePt t="20231" x="10429875" y="4624388"/>
          <p14:tracePt t="20232" x="10429875" y="4633913"/>
          <p14:tracePt t="20233" x="10421938" y="4633913"/>
          <p14:tracePt t="20237" x="10414000" y="4633913"/>
          <p14:tracePt t="20240" x="10406063" y="4633913"/>
          <p14:tracePt t="20241" x="10406063" y="4641850"/>
          <p14:tracePt t="20244" x="10398125" y="4641850"/>
          <p14:tracePt t="20246" x="10390188" y="4641850"/>
          <p14:tracePt t="20247" x="10390188" y="4649788"/>
          <p14:tracePt t="20250" x="10382250" y="4649788"/>
          <p14:tracePt t="20253" x="10374313" y="4649788"/>
          <p14:tracePt t="20255" x="10374313" y="4657725"/>
          <p14:tracePt t="20256" x="10366375" y="4657725"/>
          <p14:tracePt t="20258" x="10358438" y="4657725"/>
          <p14:tracePt t="20262" x="10350500" y="4657725"/>
          <p14:tracePt t="20263" x="10350500" y="4665663"/>
          <p14:tracePt t="20265" x="10342563" y="4665663"/>
          <p14:tracePt t="20269" x="10334625" y="4665663"/>
          <p14:tracePt t="20271" x="10326688" y="4673600"/>
          <p14:tracePt t="20273" x="10318750" y="4673600"/>
          <p14:tracePt t="20275" x="10318750" y="4681538"/>
          <p14:tracePt t="20276" x="10310813" y="4681538"/>
          <p14:tracePt t="20278" x="10302875" y="4681538"/>
          <p14:tracePt t="20280" x="10294938" y="4681538"/>
          <p14:tracePt t="20282" x="10287000" y="4689475"/>
          <p14:tracePt t="20284" x="10279063" y="4689475"/>
          <p14:tracePt t="20286" x="10261600" y="4689475"/>
          <p14:tracePt t="20287" x="10261600" y="4697413"/>
          <p14:tracePt t="20288" x="10253663" y="4697413"/>
          <p14:tracePt t="20290" x="10245725" y="4697413"/>
          <p14:tracePt t="20292" x="10237788" y="4697413"/>
          <p14:tracePt t="20293" x="10229850" y="4697413"/>
          <p14:tracePt t="20294" x="10221913" y="4705350"/>
          <p14:tracePt t="20296" x="10213975" y="4705350"/>
          <p14:tracePt t="20297" x="10206038" y="4713288"/>
          <p14:tracePt t="20299" x="10198100" y="4713288"/>
          <p14:tracePt t="20300" x="10190163" y="4713288"/>
          <p14:tracePt t="20302" x="10182225" y="4713288"/>
          <p14:tracePt t="20303" x="10174288" y="4721225"/>
          <p14:tracePt t="20304" x="10166350" y="4721225"/>
          <p14:tracePt t="20306" x="10158413" y="4721225"/>
          <p14:tracePt t="20307" x="10150475" y="4721225"/>
          <p14:tracePt t="20308" x="10142538" y="4721225"/>
          <p14:tracePt t="20310" x="10126663" y="4729163"/>
          <p14:tracePt t="20312" x="10118725" y="4729163"/>
          <p14:tracePt t="20313" x="10110788" y="4729163"/>
          <p14:tracePt t="20314" x="10102850" y="4737100"/>
          <p14:tracePt t="20315" x="10094913" y="4737100"/>
          <p14:tracePt t="20316" x="10086975" y="4737100"/>
          <p14:tracePt t="20317" x="10079038" y="4737100"/>
          <p14:tracePt t="20318" x="10071100" y="4737100"/>
          <p14:tracePt t="20320" x="10055225" y="4737100"/>
          <p14:tracePt t="20322" x="10047288" y="4737100"/>
          <p14:tracePt t="20323" x="10039350" y="4745038"/>
          <p14:tracePt t="20324" x="10031413" y="4745038"/>
          <p14:tracePt t="20325" x="10023475" y="4745038"/>
          <p14:tracePt t="20326" x="10015538" y="4745038"/>
          <p14:tracePt t="20327" x="10007600" y="4745038"/>
          <p14:tracePt t="20328" x="9999663" y="4745038"/>
          <p14:tracePt t="20330" x="9983788" y="4745038"/>
          <p14:tracePt t="20332" x="9975850" y="4745038"/>
          <p14:tracePt t="20333" x="9959975" y="4752975"/>
          <p14:tracePt t="20334" x="9952038" y="4752975"/>
          <p14:tracePt t="20335" x="9944100" y="4752975"/>
          <p14:tracePt t="20336" x="9936163" y="4752975"/>
          <p14:tracePt t="20338" x="9926638" y="4752975"/>
          <p14:tracePt t="20340" x="9910763" y="4760913"/>
          <p14:tracePt t="20341" x="9902825" y="4760913"/>
          <p14:tracePt t="20342" x="9894888" y="4760913"/>
          <p14:tracePt t="20344" x="9886950" y="4760913"/>
          <p14:tracePt t="20345" x="9879013" y="4760913"/>
          <p14:tracePt t="20347" x="9871075" y="4760913"/>
          <p14:tracePt t="20348" x="9863138" y="4760913"/>
          <p14:tracePt t="20349" x="9855200" y="4768850"/>
          <p14:tracePt t="20351" x="9847263" y="4768850"/>
          <p14:tracePt t="20352" x="9839325" y="4768850"/>
          <p14:tracePt t="20353" x="9831388" y="4768850"/>
          <p14:tracePt t="20355" x="9823450" y="4768850"/>
          <p14:tracePt t="20357" x="9815513" y="4768850"/>
          <p14:tracePt t="20358" x="9807575" y="4768850"/>
          <p14:tracePt t="20360" x="9799638" y="4768850"/>
          <p14:tracePt t="20361" x="9799638" y="4776788"/>
          <p14:tracePt t="20362" x="9791700" y="4776788"/>
          <p14:tracePt t="20364" x="9783763" y="4776788"/>
          <p14:tracePt t="20365" x="9775825" y="4776788"/>
          <p14:tracePt t="20366" x="9775825" y="4784725"/>
          <p14:tracePt t="20368" x="9767888" y="4784725"/>
          <p14:tracePt t="20371" x="9759950" y="4784725"/>
          <p14:tracePt t="20373" x="9752013" y="4784725"/>
          <p14:tracePt t="20374" x="9744075" y="4784725"/>
          <p14:tracePt t="20377" x="9736138" y="4784725"/>
          <p14:tracePt t="20379" x="9728200" y="4784725"/>
          <p14:tracePt t="20380" x="9728200" y="4792663"/>
          <p14:tracePt t="20383" x="9720263" y="4792663"/>
          <p14:tracePt t="20385" x="9712325" y="4792663"/>
          <p14:tracePt t="20390" x="9704388" y="4792663"/>
          <p14:tracePt t="20395" x="9696450" y="4792663"/>
          <p14:tracePt t="20399" x="9696450" y="4800600"/>
          <p14:tracePt t="20400" x="9688513" y="4800600"/>
          <p14:tracePt t="20403" x="9680575" y="4800600"/>
          <p14:tracePt t="20409" x="9672638" y="4800600"/>
          <p14:tracePt t="20414" x="9664700" y="4800600"/>
          <p14:tracePt t="20418" x="9656763" y="4800600"/>
          <p14:tracePt t="20419" x="9648825" y="4800600"/>
          <p14:tracePt t="20420" x="9648825" y="4808538"/>
          <p14:tracePt t="20423" x="9640888" y="4808538"/>
          <p14:tracePt t="20425" x="9632950" y="4808538"/>
          <p14:tracePt t="20428" x="9625013" y="4808538"/>
          <p14:tracePt t="20431" x="9617075" y="4808538"/>
          <p14:tracePt t="20432" x="9609138" y="4808538"/>
          <p14:tracePt t="20433" x="9609138" y="4816475"/>
          <p14:tracePt t="20434" x="9601200" y="4816475"/>
          <p14:tracePt t="20436" x="9593263" y="4816475"/>
          <p14:tracePt t="20438" x="9585325" y="4816475"/>
          <p14:tracePt t="20439" x="9575800" y="4816475"/>
          <p14:tracePt t="20441" x="9567863" y="4816475"/>
          <p14:tracePt t="20443" x="9551988" y="4816475"/>
          <p14:tracePt t="20445" x="9544050" y="4816475"/>
          <p14:tracePt t="20446" x="9536113" y="4816475"/>
          <p14:tracePt t="20448" x="9520238" y="4816475"/>
          <p14:tracePt t="20450" x="9512300" y="4816475"/>
          <p14:tracePt t="20451" x="9504363" y="4816475"/>
          <p14:tracePt t="20452" x="9496425" y="4816475"/>
          <p14:tracePt t="20453" x="9488488" y="4816475"/>
          <p14:tracePt t="20454" x="9480550" y="4816475"/>
          <p14:tracePt t="20455" x="9464675" y="4816475"/>
          <p14:tracePt t="20456" x="9456738" y="4816475"/>
          <p14:tracePt t="20457" x="9448800" y="4816475"/>
          <p14:tracePt t="20458" x="9440863" y="4816475"/>
          <p14:tracePt t="20459" x="9432925" y="4816475"/>
          <p14:tracePt t="20460" x="9417050" y="4816475"/>
          <p14:tracePt t="20461" x="9409113" y="4816475"/>
          <p14:tracePt t="20462" x="9401175" y="4816475"/>
          <p14:tracePt t="20463" x="9393238" y="4816475"/>
          <p14:tracePt t="20464" x="9385300" y="4816475"/>
          <p14:tracePt t="20465" x="9377363" y="4816475"/>
          <p14:tracePt t="20466" x="9361488" y="4816475"/>
          <p14:tracePt t="20467" x="9353550" y="4816475"/>
          <p14:tracePt t="20468" x="9345613" y="4816475"/>
          <p14:tracePt t="20469" x="9337675" y="4816475"/>
          <p14:tracePt t="20470" x="9321800" y="4816475"/>
          <p14:tracePt t="20471" x="9313863" y="4816475"/>
          <p14:tracePt t="20472" x="9305925" y="4816475"/>
          <p14:tracePt t="20473" x="9290050" y="4816475"/>
          <p14:tracePt t="20474" x="9282113" y="4816475"/>
          <p14:tracePt t="20475" x="9274175" y="4816475"/>
          <p14:tracePt t="20476" x="9258300" y="4816475"/>
          <p14:tracePt t="20477" x="9242425" y="4816475"/>
          <p14:tracePt t="20478" x="9224963" y="4816475"/>
          <p14:tracePt t="20479" x="9217025" y="4816475"/>
          <p14:tracePt t="20480" x="9209088" y="4816475"/>
          <p14:tracePt t="20481" x="9193213" y="4816475"/>
          <p14:tracePt t="20482" x="9177338" y="4816475"/>
          <p14:tracePt t="20484" x="9161463" y="4816475"/>
          <p14:tracePt t="20485" x="9153525" y="4816475"/>
          <p14:tracePt t="20486" x="9145588" y="4816475"/>
          <p14:tracePt t="20487" x="9137650" y="4816475"/>
          <p14:tracePt t="20489" x="9105900" y="4816475"/>
          <p14:tracePt t="20490" x="9090025" y="4816475"/>
          <p14:tracePt t="20491" x="9082088" y="4816475"/>
          <p14:tracePt t="20492" x="9074150" y="4816475"/>
          <p14:tracePt t="20493" x="9058275" y="4816475"/>
          <p14:tracePt t="20494" x="9050338" y="4816475"/>
          <p14:tracePt t="20495" x="9042400" y="4816475"/>
          <p14:tracePt t="20496" x="9026525" y="4808538"/>
          <p14:tracePt t="20497" x="9010650" y="4808538"/>
          <p14:tracePt t="20499" x="8994775" y="4808538"/>
          <p14:tracePt t="20500" x="8986838" y="4808538"/>
          <p14:tracePt t="20501" x="8978900" y="4808538"/>
          <p14:tracePt t="20502" x="8970963" y="4808538"/>
          <p14:tracePt t="20503" x="8955088" y="4808538"/>
          <p14:tracePt t="20504" x="8939213" y="4808538"/>
          <p14:tracePt t="20505" x="8923338" y="4808538"/>
          <p14:tracePt t="20506" x="8915400" y="4800600"/>
          <p14:tracePt t="20507" x="8899525" y="4800600"/>
          <p14:tracePt t="20509" x="8891588" y="4800600"/>
          <p14:tracePt t="20510" x="8874125" y="4800600"/>
          <p14:tracePt t="20511" x="8866188" y="4800600"/>
          <p14:tracePt t="20512" x="8858250" y="4800600"/>
          <p14:tracePt t="20513" x="8842375" y="4800600"/>
          <p14:tracePt t="20514" x="8834438" y="4800600"/>
          <p14:tracePt t="20515" x="8826500" y="4800600"/>
          <p14:tracePt t="20516" x="8818563" y="4800600"/>
          <p14:tracePt t="20517" x="8802688" y="4800600"/>
          <p14:tracePt t="20519" x="8786813" y="4800600"/>
          <p14:tracePt t="20520" x="8778875" y="4792663"/>
          <p14:tracePt t="20521" x="8770938" y="4792663"/>
          <p14:tracePt t="20523" x="8747125" y="4792663"/>
          <p14:tracePt t="20524" x="8739188" y="4792663"/>
          <p14:tracePt t="20525" x="8731250" y="4784725"/>
          <p14:tracePt t="20526" x="8715375" y="4784725"/>
          <p14:tracePt t="20528" x="8707438" y="4784725"/>
          <p14:tracePt t="20529" x="8691563" y="4784725"/>
          <p14:tracePt t="20530" x="8683625" y="4784725"/>
          <p14:tracePt t="20531" x="8675688" y="4784725"/>
          <p14:tracePt t="20532" x="8659813" y="4784725"/>
          <p14:tracePt t="20533" x="8643938" y="4784725"/>
          <p14:tracePt t="20534" x="8636000" y="4776788"/>
          <p14:tracePt t="20535" x="8628063" y="4776788"/>
          <p14:tracePt t="20536" x="8620125" y="4776788"/>
          <p14:tracePt t="20537" x="8612188" y="4776788"/>
          <p14:tracePt t="20538" x="8596313" y="4768850"/>
          <p14:tracePt t="20539" x="8588375" y="4768850"/>
          <p14:tracePt t="20541" x="8580438" y="4768850"/>
          <p14:tracePt t="20542" x="8572500" y="4768850"/>
          <p14:tracePt t="20543" x="8556625" y="4768850"/>
          <p14:tracePt t="20544" x="8548688" y="4768850"/>
          <p14:tracePt t="20545" x="8540750" y="4768850"/>
          <p14:tracePt t="20546" x="8531225" y="4768850"/>
          <p14:tracePt t="20547" x="8523288" y="4760913"/>
          <p14:tracePt t="20548" x="8507413" y="4760913"/>
          <p14:tracePt t="20549" x="8499475" y="4760913"/>
          <p14:tracePt t="20550" x="8491538" y="4760913"/>
          <p14:tracePt t="20551" x="8483600" y="4760913"/>
          <p14:tracePt t="20552" x="8475663" y="4752975"/>
          <p14:tracePt t="20553" x="8467725" y="4752975"/>
          <p14:tracePt t="20554" x="8459788" y="4752975"/>
          <p14:tracePt t="20555" x="8443913" y="4752975"/>
          <p14:tracePt t="20557" x="8435975" y="4752975"/>
          <p14:tracePt t="20558" x="8428038" y="4752975"/>
          <p14:tracePt t="20559" x="8420100" y="4752975"/>
          <p14:tracePt t="20560" x="8412163" y="4752975"/>
          <p14:tracePt t="20561" x="8404225" y="4752975"/>
          <p14:tracePt t="20562" x="8396288" y="4745038"/>
          <p14:tracePt t="20563" x="8388350" y="4745038"/>
          <p14:tracePt t="20564" x="8380413" y="4745038"/>
          <p14:tracePt t="20565" x="8364538" y="4737100"/>
          <p14:tracePt t="20566" x="8356600" y="4737100"/>
          <p14:tracePt t="20567" x="8348663" y="4737100"/>
          <p14:tracePt t="20568" x="8340725" y="4737100"/>
          <p14:tracePt t="20569" x="8332788" y="4737100"/>
          <p14:tracePt t="20571" x="8316913" y="4737100"/>
          <p14:tracePt t="20572" x="8308975" y="4737100"/>
          <p14:tracePt t="20573" x="8301038" y="4737100"/>
          <p14:tracePt t="20574" x="8293100" y="4737100"/>
          <p14:tracePt t="20576" x="8277225" y="4737100"/>
          <p14:tracePt t="20577" x="8277225" y="4729163"/>
          <p14:tracePt t="20578" x="8269288" y="4729163"/>
          <p14:tracePt t="20579" x="8261350" y="4729163"/>
          <p14:tracePt t="20580" x="8253413" y="4729163"/>
          <p14:tracePt t="20581" x="8245475" y="4729163"/>
          <p14:tracePt t="20582" x="8237538" y="4729163"/>
          <p14:tracePt t="20583" x="8229600" y="4729163"/>
          <p14:tracePt t="20585" x="8221663" y="4729163"/>
          <p14:tracePt t="20586" x="8205788" y="4729163"/>
          <p14:tracePt t="20588" x="8197850" y="4729163"/>
          <p14:tracePt t="20589" x="8189913" y="4721225"/>
          <p14:tracePt t="20590" x="8180388" y="4721225"/>
          <p14:tracePt t="20592" x="8164513" y="4721225"/>
          <p14:tracePt t="20594" x="8156575" y="4713288"/>
          <p14:tracePt t="20595" x="8148638" y="4713288"/>
          <p14:tracePt t="20596" x="8140700" y="4713288"/>
          <p14:tracePt t="20597" x="8132763" y="4713288"/>
          <p14:tracePt t="20599" x="8116888" y="4713288"/>
          <p14:tracePt t="20601" x="8108950" y="4713288"/>
          <p14:tracePt t="20602" x="8101013" y="4713288"/>
          <p14:tracePt t="20604" x="8085138" y="4705350"/>
          <p14:tracePt t="20606" x="8069263" y="4705350"/>
          <p14:tracePt t="20608" x="8053388" y="4705350"/>
          <p14:tracePt t="20609" x="8045450" y="4705350"/>
          <p14:tracePt t="20610" x="8037513" y="4705350"/>
          <p14:tracePt t="20612" x="8021638" y="4705350"/>
          <p14:tracePt t="20614" x="8013700" y="4697413"/>
          <p14:tracePt t="20615" x="8005763" y="4697413"/>
          <p14:tracePt t="20617" x="7989888" y="4697413"/>
          <p14:tracePt t="20618" x="7989888" y="4689475"/>
          <p14:tracePt t="20619" x="7981950" y="4689475"/>
          <p14:tracePt t="20620" x="7974013" y="4689475"/>
          <p14:tracePt t="20621" x="7966075" y="4689475"/>
          <p14:tracePt t="20622" x="7958138" y="4689475"/>
          <p14:tracePt t="20624" x="7942263" y="4689475"/>
          <p14:tracePt t="20626" x="7934325" y="4689475"/>
          <p14:tracePt t="20627" x="7926388" y="4689475"/>
          <p14:tracePt t="20628" x="7918450" y="4681538"/>
          <p14:tracePt t="20629" x="7910513" y="4681538"/>
          <p14:tracePt t="20631" x="7894638" y="4681538"/>
          <p14:tracePt t="20633" x="7886700" y="4681538"/>
          <p14:tracePt t="20635" x="7878763" y="4681538"/>
          <p14:tracePt t="20636" x="7870825" y="4681538"/>
          <p14:tracePt t="20637" x="7862888" y="4681538"/>
          <p14:tracePt t="20639" x="7854950" y="4681538"/>
          <p14:tracePt t="20639" x="7854950" y="4673600"/>
          <p14:tracePt t="20640" x="7847013" y="4673600"/>
          <p14:tracePt t="20642" x="7829550" y="4673600"/>
          <p14:tracePt t="20644" x="7821613" y="4673600"/>
          <p14:tracePt t="20646" x="7805738" y="4665663"/>
          <p14:tracePt t="20648" x="7797800" y="4665663"/>
          <p14:tracePt t="20650" x="7789863" y="4665663"/>
          <p14:tracePt t="20652" x="7781925" y="4665663"/>
          <p14:tracePt t="20653" x="7773988" y="4665663"/>
          <p14:tracePt t="20656" x="7758113" y="4665663"/>
          <p14:tracePt t="20657" x="7750175" y="4665663"/>
          <p14:tracePt t="20659" x="7742238" y="4665663"/>
          <p14:tracePt t="20661" x="7734300" y="4657725"/>
          <p14:tracePt t="20663" x="7726363" y="4657725"/>
          <p14:tracePt t="20666" x="7718425" y="4657725"/>
          <p14:tracePt t="20667" x="7710488" y="4657725"/>
          <p14:tracePt t="20670" x="7702550" y="4657725"/>
          <p14:tracePt t="20673" x="7694613" y="4657725"/>
          <p14:tracePt t="20678" x="7686675" y="4657725"/>
          <p14:tracePt t="20680" x="7678738" y="4657725"/>
          <p14:tracePt t="20688" x="7670800" y="4657725"/>
          <p14:tracePt t="20780" x="7670800" y="4649788"/>
          <p14:tracePt t="20782" x="7678738" y="4649788"/>
          <p14:tracePt t="20784" x="7686675" y="4649788"/>
          <p14:tracePt t="20788" x="7694613" y="4649788"/>
          <p14:tracePt t="20791" x="7702550" y="4649788"/>
          <p14:tracePt t="20793" x="7710488" y="4649788"/>
          <p14:tracePt t="20794" x="7718425" y="4649788"/>
          <p14:tracePt t="20797" x="7726363" y="4649788"/>
          <p14:tracePt t="20799" x="7734300" y="4649788"/>
          <p14:tracePt t="20801" x="7750175" y="4641850"/>
          <p14:tracePt t="20803" x="7758113" y="4641850"/>
          <p14:tracePt t="20805" x="7766050" y="4641850"/>
          <p14:tracePt t="20806" x="7773988" y="4641850"/>
          <p14:tracePt t="20808" x="7789863" y="4641850"/>
          <p14:tracePt t="20809" x="7789863" y="4633913"/>
          <p14:tracePt t="20810" x="7797800" y="4633913"/>
          <p14:tracePt t="20811" x="7805738" y="4633913"/>
          <p14:tracePt t="20812" x="7813675" y="4633913"/>
          <p14:tracePt t="20813" x="7821613" y="4633913"/>
          <p14:tracePt t="20815" x="7839075" y="4633913"/>
          <p14:tracePt t="20816" x="7847013" y="4633913"/>
          <p14:tracePt t="20818" x="7862888" y="4633913"/>
          <p14:tracePt t="20819" x="7870825" y="4633913"/>
          <p14:tracePt t="20820" x="7870825" y="4624388"/>
          <p14:tracePt t="20821" x="7886700" y="4624388"/>
          <p14:tracePt t="20822" x="7894638" y="4624388"/>
          <p14:tracePt t="20823" x="7902575" y="4624388"/>
          <p14:tracePt t="20824" x="7918450" y="4624388"/>
          <p14:tracePt t="20825" x="7926388" y="4624388"/>
          <p14:tracePt t="20826" x="7934325" y="4624388"/>
          <p14:tracePt t="20827" x="7942263" y="4624388"/>
          <p14:tracePt t="20828" x="7966075" y="4616450"/>
          <p14:tracePt t="20829" x="7981950" y="4616450"/>
          <p14:tracePt t="20830" x="7989888" y="4616450"/>
          <p14:tracePt t="20831" x="7997825" y="4608513"/>
          <p14:tracePt t="20832" x="8021638" y="4608513"/>
          <p14:tracePt t="20833" x="8029575" y="4608513"/>
          <p14:tracePt t="20834" x="8037513" y="4600575"/>
          <p14:tracePt t="20835" x="8053388" y="4600575"/>
          <p14:tracePt t="20836" x="8069263" y="4600575"/>
          <p14:tracePt t="20837" x="8085138" y="4600575"/>
          <p14:tracePt t="20838" x="8116888" y="4600575"/>
          <p14:tracePt t="20840" x="8148638" y="4592638"/>
          <p14:tracePt t="20841" x="8164513" y="4592638"/>
          <p14:tracePt t="20842" x="8180388" y="4592638"/>
          <p14:tracePt t="20843" x="8189913" y="4592638"/>
          <p14:tracePt t="20844" x="8205788" y="4584700"/>
          <p14:tracePt t="20845" x="8221663" y="4584700"/>
          <p14:tracePt t="20846" x="8237538" y="4584700"/>
          <p14:tracePt t="20847" x="8261350" y="4584700"/>
          <p14:tracePt t="20848" x="8277225" y="4584700"/>
          <p14:tracePt t="20849" x="8301038" y="4584700"/>
          <p14:tracePt t="20850" x="8332788" y="4576763"/>
          <p14:tracePt t="20851" x="8348663" y="4576763"/>
          <p14:tracePt t="20852" x="8364538" y="4576763"/>
          <p14:tracePt t="20853" x="8388350" y="4568825"/>
          <p14:tracePt t="20854" x="8396288" y="4568825"/>
          <p14:tracePt t="20855" x="8412163" y="4568825"/>
          <p14:tracePt t="20856" x="8435975" y="4568825"/>
          <p14:tracePt t="20857" x="8459788" y="4560888"/>
          <p14:tracePt t="20858" x="8483600" y="4560888"/>
          <p14:tracePt t="20859" x="8507413" y="4560888"/>
          <p14:tracePt t="20860" x="8523288" y="4560888"/>
          <p14:tracePt t="20861" x="8531225" y="4560888"/>
          <p14:tracePt t="20862" x="8556625" y="4560888"/>
          <p14:tracePt t="20863" x="8572500" y="4560888"/>
          <p14:tracePt t="20864" x="8604250" y="4560888"/>
          <p14:tracePt t="20865" x="8620125" y="4560888"/>
          <p14:tracePt t="20866" x="8636000" y="4560888"/>
          <p14:tracePt t="20867" x="8683625" y="4552950"/>
          <p14:tracePt t="20868" x="8699500" y="4552950"/>
          <p14:tracePt t="20869" x="8723313" y="4552950"/>
          <p14:tracePt t="20870" x="8739188" y="4552950"/>
          <p14:tracePt t="20872" x="8763000" y="4552950"/>
          <p14:tracePt t="20873" x="8778875" y="4552950"/>
          <p14:tracePt t="20874" x="8818563" y="4552950"/>
          <p14:tracePt t="20875" x="8826500" y="4552950"/>
          <p14:tracePt t="20876" x="8850313" y="4545013"/>
          <p14:tracePt t="20877" x="8874125" y="4545013"/>
          <p14:tracePt t="20878" x="8891588" y="4545013"/>
          <p14:tracePt t="20879" x="8899525" y="4545013"/>
          <p14:tracePt t="20880" x="8915400" y="4545013"/>
          <p14:tracePt t="20881" x="8939213" y="4545013"/>
          <p14:tracePt t="20889" x="9090025" y="4537075"/>
          <p14:tracePt t="20890" x="9097963" y="4537075"/>
          <p14:tracePt t="20891" x="9121775" y="4537075"/>
          <p14:tracePt t="20892" x="9137650" y="4537075"/>
          <p14:tracePt t="20893" x="9153525" y="4537075"/>
          <p14:tracePt t="20894" x="9177338" y="4537075"/>
          <p14:tracePt t="20895" x="9193213" y="4537075"/>
          <p14:tracePt t="20896" x="9201150" y="4537075"/>
          <p14:tracePt t="20897" x="9224963" y="4537075"/>
          <p14:tracePt t="20898" x="9234488" y="4537075"/>
          <p14:tracePt t="20899" x="9250363" y="4537075"/>
          <p14:tracePt t="20900" x="9266238" y="4537075"/>
          <p14:tracePt t="20901" x="9282113" y="4537075"/>
          <p14:tracePt t="20902" x="9290050" y="4537075"/>
          <p14:tracePt t="20903" x="9321800" y="4537075"/>
          <p14:tracePt t="20904" x="9329738" y="4537075"/>
          <p14:tracePt t="20905" x="9353550" y="4537075"/>
          <p14:tracePt t="20906" x="9361488" y="4529138"/>
          <p14:tracePt t="20907" x="9377363" y="4529138"/>
          <p14:tracePt t="20908" x="9385300" y="4529138"/>
          <p14:tracePt t="20909" x="9401175" y="4529138"/>
          <p14:tracePt t="20910" x="9417050" y="4529138"/>
          <p14:tracePt t="20911" x="9424988" y="4529138"/>
          <p14:tracePt t="20912" x="9440863" y="4529138"/>
          <p14:tracePt t="20913" x="9456738" y="4529138"/>
          <p14:tracePt t="20914" x="9464675" y="4529138"/>
          <p14:tracePt t="20915" x="9472613" y="4529138"/>
          <p14:tracePt t="20916" x="9480550" y="4529138"/>
          <p14:tracePt t="20917" x="9496425" y="4529138"/>
          <p14:tracePt t="20918" x="9512300" y="4529138"/>
          <p14:tracePt t="20920" x="9528175" y="4529138"/>
          <p14:tracePt t="20921" x="9544050" y="4529138"/>
          <p14:tracePt t="20922" x="9551988" y="4529138"/>
          <p14:tracePt t="20923" x="9559925" y="4521200"/>
          <p14:tracePt t="20924" x="9567863" y="4521200"/>
          <p14:tracePt t="20925" x="9575800" y="4521200"/>
          <p14:tracePt t="20926" x="9585325" y="4521200"/>
          <p14:tracePt t="20927" x="9593263" y="4521200"/>
          <p14:tracePt t="20928" x="9601200" y="4521200"/>
          <p14:tracePt t="20929" x="9609138" y="4521200"/>
          <p14:tracePt t="20930" x="9617075" y="4521200"/>
          <p14:tracePt t="20931" x="9625013" y="4521200"/>
          <p14:tracePt t="20932" x="9632950" y="4521200"/>
          <p14:tracePt t="20933" x="9640888" y="4521200"/>
          <p14:tracePt t="20934" x="9648825" y="4521200"/>
          <p14:tracePt t="20935" x="9656763" y="4521200"/>
          <p14:tracePt t="20936" x="9664700" y="4521200"/>
          <p14:tracePt t="20937" x="9672638" y="4521200"/>
          <p14:tracePt t="20939" x="9680575" y="4521200"/>
          <p14:tracePt t="20940" x="9688513" y="4521200"/>
          <p14:tracePt t="20942" x="9696450" y="4521200"/>
          <p14:tracePt t="20943" x="9704388" y="4521200"/>
          <p14:tracePt t="20944" x="9712325" y="4521200"/>
          <p14:tracePt t="20946" x="9720263" y="4521200"/>
          <p14:tracePt t="20947" x="9728200" y="4521200"/>
          <p14:tracePt t="20949" x="9736138" y="4521200"/>
          <p14:tracePt t="20951" x="9744075" y="4521200"/>
          <p14:tracePt t="20954" x="9752013" y="4521200"/>
          <p14:tracePt t="20955" x="9759950" y="4521200"/>
          <p14:tracePt t="20959" x="9767888" y="4521200"/>
          <p14:tracePt t="20964" x="9775825" y="4521200"/>
          <p14:tracePt t="20976" x="9783763" y="4521200"/>
          <p14:tracePt t="21281" x="9775825" y="4521200"/>
          <p14:tracePt t="21286" x="9775825" y="4529138"/>
          <p14:tracePt t="21290" x="9767888" y="4529138"/>
          <p14:tracePt t="21296" x="9767888" y="4537075"/>
          <p14:tracePt t="21299" x="9759950" y="4537075"/>
          <p14:tracePt t="21301" x="9759950" y="4545013"/>
          <p14:tracePt t="21303" x="9752013" y="4545013"/>
          <p14:tracePt t="21310" x="9752013" y="4552950"/>
          <p14:tracePt t="21311" x="9744075" y="4552950"/>
          <p14:tracePt t="21319" x="9744075" y="4560888"/>
          <p14:tracePt t="21322" x="9736138" y="4560888"/>
          <p14:tracePt t="21328" x="9736138" y="4568825"/>
          <p14:tracePt t="21333" x="9736138" y="4576763"/>
          <p14:tracePt t="21335" x="9728200" y="4576763"/>
          <p14:tracePt t="21345" x="9728200" y="4584700"/>
          <p14:tracePt t="21356" x="9720263" y="4584700"/>
          <p14:tracePt t="21361" x="9720263" y="4592638"/>
          <p14:tracePt t="21415" x="9720263" y="4600575"/>
          <p14:tracePt t="21425" x="9720263" y="4608513"/>
          <p14:tracePt t="21427" x="9712325" y="4608513"/>
          <p14:tracePt t="21437" x="9712325" y="4616450"/>
          <p14:tracePt t="21445" x="9712325" y="4624388"/>
          <p14:tracePt t="21452" x="9712325" y="4633913"/>
          <p14:tracePt t="21455" x="9712325" y="4641850"/>
          <p14:tracePt t="21456" x="9704388" y="4641850"/>
          <p14:tracePt t="21459" x="9704388" y="4649788"/>
          <p14:tracePt t="21464" x="9696450" y="4657725"/>
          <p14:tracePt t="21468" x="9696450" y="4665663"/>
          <p14:tracePt t="21469" x="9688513" y="4665663"/>
          <p14:tracePt t="21470" x="9688513" y="4673600"/>
          <p14:tracePt t="21472" x="9680575" y="4673600"/>
          <p14:tracePt t="21474" x="9680575" y="4681538"/>
          <p14:tracePt t="21476" x="9672638" y="4681538"/>
          <p14:tracePt t="21478" x="9672638" y="4689475"/>
          <p14:tracePt t="21480" x="9664700" y="4689475"/>
          <p14:tracePt t="21482" x="9664700" y="4697413"/>
          <p14:tracePt t="21484" x="9656763" y="4705350"/>
          <p14:tracePt t="21486" x="9648825" y="4705350"/>
          <p14:tracePt t="21488" x="9648825" y="4713288"/>
          <p14:tracePt t="21490" x="9640888" y="4713288"/>
          <p14:tracePt t="21492" x="9632950" y="4721225"/>
          <p14:tracePt t="21495" x="9625013" y="4721225"/>
          <p14:tracePt t="21496" x="9617075" y="4721225"/>
          <p14:tracePt t="21497" x="9617075" y="4729163"/>
          <p14:tracePt t="21906" x="9625013" y="4729163"/>
          <p14:tracePt t="21929" x="9625013" y="4721225"/>
          <p14:tracePt t="21962" x="9632950" y="4721225"/>
          <p14:tracePt t="21986" x="9640888" y="4721225"/>
          <p14:tracePt t="21989" x="9640888" y="4713288"/>
          <p14:tracePt t="22013" x="9640888" y="4705350"/>
          <p14:tracePt t="22023" x="9640888" y="4697413"/>
          <p14:tracePt t="22026" x="9648825" y="4697413"/>
          <p14:tracePt t="22078" x="9648825" y="4689475"/>
          <p14:tracePt t="22082" x="9656763" y="4689475"/>
          <p14:tracePt t="22124" x="9656763" y="4681538"/>
          <p14:tracePt t="22519" x="9664700" y="4681538"/>
          <p14:tracePt t="22803" x="9664700" y="4689475"/>
          <p14:tracePt t="23491" x="9664700" y="4697413"/>
          <p14:tracePt t="23496" x="9664700" y="4705350"/>
          <p14:tracePt t="23505" x="9664700" y="4713288"/>
          <p14:tracePt t="23511" x="9664700" y="4721225"/>
          <p14:tracePt t="23517" x="9664700" y="4729163"/>
          <p14:tracePt t="23519" x="9664700" y="4737100"/>
          <p14:tracePt t="23525" x="9664700" y="4745038"/>
          <p14:tracePt t="23530" x="9664700" y="4752975"/>
          <p14:tracePt t="23535" x="9656763" y="4760913"/>
          <p14:tracePt t="23541" x="9648825" y="4768850"/>
          <p14:tracePt t="23542" x="9648825" y="4776788"/>
          <p14:tracePt t="23547" x="9648825" y="4784725"/>
          <p14:tracePt t="23551" x="9648825" y="4792663"/>
          <p14:tracePt t="23553" x="9640888" y="4792663"/>
          <p14:tracePt t="23555" x="9640888" y="4800600"/>
          <p14:tracePt t="23557" x="9640888" y="4808538"/>
          <p14:tracePt t="23560" x="9640888" y="4816475"/>
          <p14:tracePt t="23563" x="9640888" y="4824413"/>
          <p14:tracePt t="23564" x="9632950" y="4824413"/>
          <p14:tracePt t="23566" x="9632950" y="4832350"/>
          <p14:tracePt t="23567" x="9632950" y="4840288"/>
          <p14:tracePt t="23569" x="9632950" y="4848225"/>
          <p14:tracePt t="23572" x="9625013" y="4856163"/>
          <p14:tracePt t="23574" x="9625013" y="4864100"/>
          <p14:tracePt t="23575" x="9625013" y="4872038"/>
          <p14:tracePt t="23576" x="9617075" y="4872038"/>
          <p14:tracePt t="23577" x="9617075" y="4879975"/>
          <p14:tracePt t="23579" x="9617075" y="4887913"/>
          <p14:tracePt t="23581" x="9617075" y="4895850"/>
          <p14:tracePt t="23582" x="9609138" y="4895850"/>
          <p14:tracePt t="23583" x="9609138" y="4903788"/>
          <p14:tracePt t="23585" x="9609138" y="4911725"/>
          <p14:tracePt t="23587" x="9601200" y="4919663"/>
          <p14:tracePt t="23588" x="9601200" y="4927600"/>
          <p14:tracePt t="23590" x="9601200" y="4935538"/>
          <p14:tracePt t="23592" x="9593263" y="4943475"/>
          <p14:tracePt t="23594" x="9585325" y="4951413"/>
          <p14:tracePt t="23596" x="9585325" y="4959350"/>
          <p14:tracePt t="23597" x="9575800" y="4967288"/>
          <p14:tracePt t="23599" x="9575800" y="4976813"/>
          <p14:tracePt t="23600" x="9567863" y="4976813"/>
          <p14:tracePt t="23601" x="9567863" y="4992688"/>
          <p14:tracePt t="23603" x="9567863" y="5000625"/>
          <p14:tracePt t="23604" x="9559925" y="5000625"/>
          <p14:tracePt t="23605" x="9551988" y="5008563"/>
          <p14:tracePt t="23607" x="9551988" y="5016500"/>
          <p14:tracePt t="23608" x="9551988" y="5024438"/>
          <p14:tracePt t="23609" x="9544050" y="5032375"/>
          <p14:tracePt t="23611" x="9544050" y="5040313"/>
          <p14:tracePt t="23612" x="9536113" y="5040313"/>
          <p14:tracePt t="23613" x="9536113" y="5048250"/>
          <p14:tracePt t="23614" x="9536113" y="5056188"/>
          <p14:tracePt t="23615" x="9528175" y="5056188"/>
          <p14:tracePt t="23616" x="9520238" y="5064125"/>
          <p14:tracePt t="23617" x="9520238" y="5072063"/>
          <p14:tracePt t="23618" x="9520238" y="5080000"/>
          <p14:tracePt t="23619" x="9512300" y="5080000"/>
          <p14:tracePt t="23620" x="9512300" y="5087938"/>
          <p14:tracePt t="23622" x="9504363" y="5103813"/>
          <p14:tracePt t="23623" x="9496425" y="5103813"/>
          <p14:tracePt t="23624" x="9496425" y="5111750"/>
          <p14:tracePt t="23625" x="9496425" y="5119688"/>
          <p14:tracePt t="23626" x="9488488" y="5119688"/>
          <p14:tracePt t="23627" x="9488488" y="5127625"/>
          <p14:tracePt t="23628" x="9488488" y="5135563"/>
          <p14:tracePt t="23630" x="9480550" y="5143500"/>
          <p14:tracePt t="23632" x="9480550" y="5151438"/>
          <p14:tracePt t="23634" x="9480550" y="5159375"/>
          <p14:tracePt t="23635" x="9472613" y="5167313"/>
          <p14:tracePt t="23637" x="9472613" y="5175250"/>
          <p14:tracePt t="23639" x="9464675" y="5175250"/>
          <p14:tracePt t="23640" x="9464675" y="5183188"/>
          <p14:tracePt t="23642" x="9464675" y="5191125"/>
          <p14:tracePt t="23644" x="9464675" y="5199063"/>
          <p14:tracePt t="23647" x="9464675" y="5207000"/>
          <p14:tracePt t="23649" x="9464675" y="5214938"/>
          <p14:tracePt t="23653" x="9456738" y="5222875"/>
          <p14:tracePt t="23655" x="9456738" y="5230813"/>
          <p14:tracePt t="23661" x="9456738" y="5238750"/>
          <p14:tracePt t="23734" x="9456738" y="5230813"/>
          <p14:tracePt t="23739" x="9456738" y="5222875"/>
          <p14:tracePt t="23827" x="9456738" y="5214938"/>
          <p14:tracePt t="23909" x="9456738" y="5207000"/>
          <p14:tracePt t="23919" x="9456738" y="5199063"/>
          <p14:tracePt t="23924" x="9456738" y="5191125"/>
          <p14:tracePt t="23938" x="9456738" y="5183188"/>
          <p14:tracePt t="23952" x="9456738" y="5175250"/>
          <p14:tracePt t="23953" x="9464675" y="5175250"/>
          <p14:tracePt t="23964" x="9464675" y="5167313"/>
          <p14:tracePt t="23970" x="9464675" y="5159375"/>
          <p14:tracePt t="23975" x="9472613" y="5159375"/>
          <p14:tracePt t="23983" x="9472613" y="5151438"/>
          <p14:tracePt t="23997" x="9472613" y="5143500"/>
          <p14:tracePt t="24001" x="9480550" y="5143500"/>
          <p14:tracePt t="24017" x="9480550" y="5135563"/>
          <p14:tracePt t="24034" x="9488488" y="5135563"/>
          <p14:tracePt t="24038" x="9488488" y="5127625"/>
          <p14:tracePt t="24131" x="9496425" y="5127625"/>
          <p14:tracePt t="24134" x="9496425" y="5135563"/>
          <p14:tracePt t="24136" x="9504363" y="5135563"/>
          <p14:tracePt t="24139" x="9504363" y="5143500"/>
          <p14:tracePt t="24146" x="9512300" y="5151438"/>
          <p14:tracePt t="24150" x="9512300" y="5159375"/>
          <p14:tracePt t="24152" x="9512300" y="5167313"/>
          <p14:tracePt t="24154" x="9520238" y="5167313"/>
          <p14:tracePt t="24157" x="9520238" y="5175250"/>
          <p14:tracePt t="24161" x="9520238" y="5183188"/>
          <p14:tracePt t="24162" x="9528175" y="5183188"/>
          <p14:tracePt t="24166" x="9536113" y="5191125"/>
          <p14:tracePt t="24168" x="9536113" y="5199063"/>
          <p14:tracePt t="24173" x="9536113" y="5207000"/>
          <p14:tracePt t="24175" x="9544050" y="5207000"/>
          <p14:tracePt t="24178" x="9544050" y="5214938"/>
          <p14:tracePt t="24184" x="9544050" y="5222875"/>
          <p14:tracePt t="24185" x="9551988" y="5222875"/>
          <p14:tracePt t="24188" x="9551988" y="5230813"/>
          <p14:tracePt t="24196" x="9551988" y="5238750"/>
          <p14:tracePt t="24200" x="9559925" y="5238750"/>
          <p14:tracePt t="24209" x="9559925" y="524668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16F987F-7645-4E2A-9FC3-781C95AAC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7.3.1 고급 구조 패턴</a:t>
            </a:r>
            <a:endParaRPr lang="ko-KR" altLang="en-US" sz="5400">
              <a:solidFill>
                <a:schemeClr val="bg1"/>
              </a:solidFill>
            </a:endParaRPr>
          </a:p>
        </p:txBody>
      </p:sp>
      <p:grpSp>
        <p:nvGrpSpPr>
          <p:cNvPr id="7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62DFCD-49BE-4047-A661-BBA1F8F78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740" y="1798983"/>
            <a:ext cx="5542346" cy="45095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lvl="1" indent="0">
              <a:buNone/>
            </a:pPr>
            <a:r>
              <a:rPr lang="ko-KR" altLang="en-US" sz="1800" dirty="0" err="1">
                <a:ea typeface="맑은 고딕"/>
              </a:rPr>
              <a:t>BatchNomalization층은</a:t>
            </a:r>
            <a:r>
              <a:rPr lang="ko-KR" altLang="en-US" sz="1800" dirty="0">
                <a:ea typeface="맑은 고딕"/>
              </a:rPr>
              <a:t> 일반적으로 </a:t>
            </a:r>
            <a:r>
              <a:rPr lang="ko-KR" altLang="en-US" sz="1800" dirty="0" err="1">
                <a:ea typeface="맑은 고딕"/>
              </a:rPr>
              <a:t>합성곱이나</a:t>
            </a:r>
            <a:r>
              <a:rPr lang="ko-KR" altLang="en-US" sz="1800" dirty="0">
                <a:ea typeface="맑은 고딕"/>
              </a:rPr>
              <a:t> 완전 연결 층 다음에 사용</a:t>
            </a:r>
            <a:endParaRPr lang="en-US" altLang="ko-KR" sz="1800" dirty="0">
              <a:ea typeface="맑은 고딕"/>
            </a:endParaRPr>
          </a:p>
          <a:p>
            <a:pPr marL="457200" lvl="1" indent="0">
              <a:buNone/>
            </a:pPr>
            <a:endParaRPr lang="en-US" altLang="ko-KR" sz="1800" dirty="0">
              <a:ea typeface="맑은 고딕"/>
            </a:endParaRPr>
          </a:p>
          <a:p>
            <a:pPr marL="457200" lvl="1" indent="0">
              <a:buNone/>
            </a:pPr>
            <a:r>
              <a:rPr lang="ko-KR" altLang="en-US" sz="1800" dirty="0" err="1">
                <a:ea typeface="맑은 고딕"/>
              </a:rPr>
              <a:t>conv_model.add</a:t>
            </a:r>
            <a:r>
              <a:rPr lang="ko-KR" altLang="en-US" sz="1800" dirty="0">
                <a:ea typeface="맑은 고딕"/>
              </a:rPr>
              <a:t>(layers.Conv2D(32,3,activation='</a:t>
            </a:r>
            <a:r>
              <a:rPr lang="ko-KR" altLang="en-US" sz="1800" dirty="0" err="1">
                <a:ea typeface="맑은 고딕"/>
              </a:rPr>
              <a:t>relu</a:t>
            </a:r>
            <a:r>
              <a:rPr lang="ko-KR" altLang="en-US" sz="1800" dirty="0">
                <a:ea typeface="맑은 고딕"/>
              </a:rPr>
              <a:t>')) -----Conv2D층 다음에</a:t>
            </a:r>
            <a:endParaRPr lang="ko-KR" sz="1800" dirty="0">
              <a:ea typeface="맑은 고딕"/>
            </a:endParaRPr>
          </a:p>
          <a:p>
            <a:pPr marL="457200" lvl="1" indent="0">
              <a:buNone/>
            </a:pPr>
            <a:r>
              <a:rPr lang="ko-KR" altLang="en-US" sz="1800" dirty="0" err="1">
                <a:ea typeface="맑은 고딕"/>
              </a:rPr>
              <a:t>conv_model.add</a:t>
            </a:r>
            <a:r>
              <a:rPr lang="ko-KR" altLang="en-US" sz="1800" dirty="0">
                <a:ea typeface="맑은 고딕"/>
              </a:rPr>
              <a:t>(</a:t>
            </a:r>
            <a:r>
              <a:rPr lang="ko-KR" altLang="en-US" sz="1800" dirty="0" err="1">
                <a:ea typeface="맑은 고딕"/>
              </a:rPr>
              <a:t>layers.BatchNormalization</a:t>
            </a:r>
            <a:r>
              <a:rPr lang="ko-KR" altLang="en-US" sz="1800" dirty="0">
                <a:ea typeface="맑은 고딕"/>
              </a:rPr>
              <a:t>())</a:t>
            </a:r>
          </a:p>
          <a:p>
            <a:pPr marL="457200" lvl="1" indent="0">
              <a:buNone/>
            </a:pPr>
            <a:endParaRPr lang="ko-KR" altLang="en-US" sz="1800" dirty="0">
              <a:ea typeface="맑은 고딕"/>
            </a:endParaRPr>
          </a:p>
          <a:p>
            <a:pPr marL="457200" lvl="1" indent="0">
              <a:buNone/>
            </a:pPr>
            <a:r>
              <a:rPr lang="ko-KR" altLang="en-US" sz="1800" dirty="0" err="1">
                <a:ea typeface="맑은 고딕"/>
              </a:rPr>
              <a:t>dense_model.add</a:t>
            </a:r>
            <a:r>
              <a:rPr lang="ko-KR" altLang="en-US" sz="1800" dirty="0">
                <a:ea typeface="맑은 고딕"/>
              </a:rPr>
              <a:t>(</a:t>
            </a:r>
            <a:r>
              <a:rPr lang="ko-KR" altLang="en-US" sz="1800" dirty="0" err="1">
                <a:ea typeface="맑은 고딕"/>
              </a:rPr>
              <a:t>layers.Dense</a:t>
            </a:r>
            <a:r>
              <a:rPr lang="ko-KR" altLang="en-US" sz="1800" dirty="0">
                <a:ea typeface="맑은 고딕"/>
              </a:rPr>
              <a:t>(32,activation='</a:t>
            </a:r>
            <a:r>
              <a:rPr lang="ko-KR" altLang="en-US" sz="1800" dirty="0" err="1">
                <a:ea typeface="맑은 고딕"/>
              </a:rPr>
              <a:t>relu</a:t>
            </a:r>
            <a:r>
              <a:rPr lang="ko-KR" altLang="en-US" sz="1800" dirty="0">
                <a:ea typeface="맑은 고딕"/>
              </a:rPr>
              <a:t>')) -----</a:t>
            </a:r>
            <a:r>
              <a:rPr lang="ko-KR" altLang="en-US" sz="1800" dirty="0" err="1">
                <a:ea typeface="맑은 고딕"/>
              </a:rPr>
              <a:t>Dense층</a:t>
            </a:r>
            <a:r>
              <a:rPr lang="ko-KR" altLang="en-US" sz="1800" dirty="0">
                <a:ea typeface="맑은 고딕"/>
              </a:rPr>
              <a:t> 다음에</a:t>
            </a:r>
          </a:p>
          <a:p>
            <a:pPr marL="457200" lvl="1" indent="0">
              <a:buNone/>
            </a:pPr>
            <a:r>
              <a:rPr lang="ko-KR" altLang="en-US" sz="1800" dirty="0" err="1">
                <a:ea typeface="맑은 고딕"/>
              </a:rPr>
              <a:t>dense_model.add</a:t>
            </a:r>
            <a:r>
              <a:rPr lang="ko-KR" altLang="en-US" sz="1800" dirty="0">
                <a:ea typeface="맑은 고딕"/>
              </a:rPr>
              <a:t>(</a:t>
            </a:r>
            <a:r>
              <a:rPr lang="ko-KR" altLang="en-US" sz="1800" dirty="0" err="1">
                <a:ea typeface="맑은 고딕"/>
              </a:rPr>
              <a:t>layers.BatchNormalization</a:t>
            </a:r>
            <a:r>
              <a:rPr lang="ko-KR" altLang="en-US" sz="1800" dirty="0">
                <a:ea typeface="맑은 고딕"/>
              </a:rPr>
              <a:t>())</a:t>
            </a:r>
          </a:p>
          <a:p>
            <a:pPr marL="457200" lvl="1" indent="0">
              <a:buNone/>
            </a:pPr>
            <a:endParaRPr lang="ko-KR" altLang="en-US" sz="1800" dirty="0">
              <a:ea typeface="맑은 고딕"/>
            </a:endParaRPr>
          </a:p>
        </p:txBody>
      </p:sp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556EE177-53CD-4AF3-9E7C-14486BEB2B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89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528"/>
    </mc:Choice>
    <mc:Fallback xmlns="">
      <p:transition spd="slow" advTm="62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557A916-FDD1-44A1-A7A1-70009FD6B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4B874C19-9B23-4B12-823E-D67615A9B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43949" cy="6858000"/>
          </a:xfrm>
          <a:custGeom>
            <a:avLst/>
            <a:gdLst>
              <a:gd name="connsiteX0" fmla="*/ 956085 w 7743949"/>
              <a:gd name="connsiteY0" fmla="*/ 2071857 h 6858000"/>
              <a:gd name="connsiteX1" fmla="*/ 4999548 w 7743949"/>
              <a:gd name="connsiteY1" fmla="*/ 2071857 h 6858000"/>
              <a:gd name="connsiteX2" fmla="*/ 5619604 w 7743949"/>
              <a:gd name="connsiteY2" fmla="*/ 2437296 h 6858000"/>
              <a:gd name="connsiteX3" fmla="*/ 7645701 w 7743949"/>
              <a:gd name="connsiteY3" fmla="*/ 5926372 h 6858000"/>
              <a:gd name="connsiteX4" fmla="*/ 7645701 w 7743949"/>
              <a:gd name="connsiteY4" fmla="*/ 6639850 h 6858000"/>
              <a:gd name="connsiteX5" fmla="*/ 7538856 w 7743949"/>
              <a:gd name="connsiteY5" fmla="*/ 6823844 h 6858000"/>
              <a:gd name="connsiteX6" fmla="*/ 7519022 w 7743949"/>
              <a:gd name="connsiteY6" fmla="*/ 6858000 h 6858000"/>
              <a:gd name="connsiteX7" fmla="*/ 0 w 7743949"/>
              <a:gd name="connsiteY7" fmla="*/ 6858000 h 6858000"/>
              <a:gd name="connsiteX8" fmla="*/ 0 w 7743949"/>
              <a:gd name="connsiteY8" fmla="*/ 3003362 h 6858000"/>
              <a:gd name="connsiteX9" fmla="*/ 144017 w 7743949"/>
              <a:gd name="connsiteY9" fmla="*/ 2754282 h 6858000"/>
              <a:gd name="connsiteX10" fmla="*/ 327296 w 7743949"/>
              <a:gd name="connsiteY10" fmla="*/ 2437296 h 6858000"/>
              <a:gd name="connsiteX11" fmla="*/ 956085 w 7743949"/>
              <a:gd name="connsiteY11" fmla="*/ 2071857 h 6858000"/>
              <a:gd name="connsiteX12" fmla="*/ 6281397 w 7743949"/>
              <a:gd name="connsiteY12" fmla="*/ 1163923 h 6858000"/>
              <a:gd name="connsiteX13" fmla="*/ 7148441 w 7743949"/>
              <a:gd name="connsiteY13" fmla="*/ 1163923 h 6858000"/>
              <a:gd name="connsiteX14" fmla="*/ 7281401 w 7743949"/>
              <a:gd name="connsiteY14" fmla="*/ 1242285 h 6858000"/>
              <a:gd name="connsiteX15" fmla="*/ 7715859 w 7743949"/>
              <a:gd name="connsiteY15" fmla="*/ 1990451 h 6858000"/>
              <a:gd name="connsiteX16" fmla="*/ 7715859 w 7743949"/>
              <a:gd name="connsiteY16" fmla="*/ 2143443 h 6858000"/>
              <a:gd name="connsiteX17" fmla="*/ 7281401 w 7743949"/>
              <a:gd name="connsiteY17" fmla="*/ 2891610 h 6858000"/>
              <a:gd name="connsiteX18" fmla="*/ 7148441 w 7743949"/>
              <a:gd name="connsiteY18" fmla="*/ 2969971 h 6858000"/>
              <a:gd name="connsiteX19" fmla="*/ 6281397 w 7743949"/>
              <a:gd name="connsiteY19" fmla="*/ 2969971 h 6858000"/>
              <a:gd name="connsiteX20" fmla="*/ 6146565 w 7743949"/>
              <a:gd name="connsiteY20" fmla="*/ 2891610 h 6858000"/>
              <a:gd name="connsiteX21" fmla="*/ 5713979 w 7743949"/>
              <a:gd name="connsiteY21" fmla="*/ 2143443 h 6858000"/>
              <a:gd name="connsiteX22" fmla="*/ 5713979 w 7743949"/>
              <a:gd name="connsiteY22" fmla="*/ 1990451 h 6858000"/>
              <a:gd name="connsiteX23" fmla="*/ 6146565 w 7743949"/>
              <a:gd name="connsiteY23" fmla="*/ 1242285 h 6858000"/>
              <a:gd name="connsiteX24" fmla="*/ 6281397 w 7743949"/>
              <a:gd name="connsiteY24" fmla="*/ 1163923 h 6858000"/>
              <a:gd name="connsiteX25" fmla="*/ 0 w 7743949"/>
              <a:gd name="connsiteY25" fmla="*/ 0 h 6858000"/>
              <a:gd name="connsiteX26" fmla="*/ 6600525 w 7743949"/>
              <a:gd name="connsiteY26" fmla="*/ 0 h 6858000"/>
              <a:gd name="connsiteX27" fmla="*/ 6486618 w 7743949"/>
              <a:gd name="connsiteY27" fmla="*/ 196155 h 6858000"/>
              <a:gd name="connsiteX28" fmla="*/ 5677553 w 7743949"/>
              <a:gd name="connsiteY28" fmla="*/ 1589421 h 6858000"/>
              <a:gd name="connsiteX29" fmla="*/ 5057496 w 7743949"/>
              <a:gd name="connsiteY29" fmla="*/ 1954861 h 6858000"/>
              <a:gd name="connsiteX30" fmla="*/ 1014033 w 7743949"/>
              <a:gd name="connsiteY30" fmla="*/ 1954861 h 6858000"/>
              <a:gd name="connsiteX31" fmla="*/ 385244 w 7743949"/>
              <a:gd name="connsiteY31" fmla="*/ 1589421 h 6858000"/>
              <a:gd name="connsiteX32" fmla="*/ 69234 w 7743949"/>
              <a:gd name="connsiteY32" fmla="*/ 1042874 h 6858000"/>
              <a:gd name="connsiteX33" fmla="*/ 0 w 7743949"/>
              <a:gd name="connsiteY33" fmla="*/ 9231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7743949" h="685800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DC3183C-650F-4BE6-8A37-3558B6044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744" y="349858"/>
            <a:ext cx="4761461" cy="1351722"/>
          </a:xfrm>
        </p:spPr>
        <p:txBody>
          <a:bodyPr anchor="ctr"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ea typeface="맑은 고딕"/>
              </a:rPr>
              <a:t>7.3.1 고급 구조 패턴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9846CB-A0E5-4DD3-9F8F-5B2144D46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746" y="2863018"/>
            <a:ext cx="4666592" cy="33044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sz="1500">
                <a:solidFill>
                  <a:schemeClr val="bg1"/>
                </a:solidFill>
                <a:ea typeface="맑은 고딕"/>
              </a:rPr>
              <a:t>깊이별 분리 합성곱 : Conv2D를 대체하면서 더 가볍고 더 빨라 모델의 성능을 몇 퍼센트 포인트 높일 수 있는 층</a:t>
            </a:r>
          </a:p>
          <a:p>
            <a:pPr marL="0" indent="0">
              <a:buNone/>
            </a:pPr>
            <a:r>
              <a:rPr lang="ko-KR" altLang="en-US" sz="1500">
                <a:solidFill>
                  <a:schemeClr val="bg1"/>
                </a:solidFill>
                <a:ea typeface="맑은 고딕"/>
              </a:rPr>
              <a:t>-이 층은 입력 채널별로 따로따로 공간 방향의 합성곱을 수행.</a:t>
            </a:r>
          </a:p>
          <a:p>
            <a:pPr marL="0" indent="0">
              <a:buNone/>
            </a:pPr>
            <a:r>
              <a:rPr lang="ko-KR" altLang="en-US" sz="1500">
                <a:solidFill>
                  <a:schemeClr val="bg1"/>
                </a:solidFill>
                <a:ea typeface="맑은 고딕"/>
              </a:rPr>
              <a:t>-그림 7-16과 같이 점별 합성곱을 통해 출력 채널을 합침.</a:t>
            </a:r>
          </a:p>
          <a:p>
            <a:pPr marL="0" indent="0">
              <a:buNone/>
            </a:pPr>
            <a:r>
              <a:rPr lang="ko-KR" altLang="en-US" sz="1500">
                <a:solidFill>
                  <a:schemeClr val="bg1"/>
                </a:solidFill>
                <a:ea typeface="맑은 고딕"/>
              </a:rPr>
              <a:t>-이는 공간 특성의 학습과 채널 방향 특성의 학습을 분리하는 효과를 낸다. </a:t>
            </a:r>
            <a:endParaRPr lang="en-US" altLang="ko-KR" sz="1500">
              <a:solidFill>
                <a:schemeClr val="bg1"/>
              </a:solidFill>
              <a:ea typeface="맑은 고딕"/>
            </a:endParaRPr>
          </a:p>
          <a:p>
            <a:pPr marL="0" indent="0">
              <a:buNone/>
            </a:pPr>
            <a:r>
              <a:rPr lang="ko-KR" altLang="en-US" sz="1500">
                <a:solidFill>
                  <a:schemeClr val="bg1"/>
                </a:solidFill>
                <a:ea typeface="맑은 고딕"/>
              </a:rPr>
              <a:t>깊이별 분리 합성곱의 장점 : 제한된 데이터로 작은 모델을 처음부터 훈련시킬 때 특히 더 중요</a:t>
            </a:r>
          </a:p>
          <a:p>
            <a:pPr marL="0" indent="0">
              <a:buNone/>
            </a:pPr>
            <a:endParaRPr lang="ko-KR" altLang="en-US" sz="1500">
              <a:solidFill>
                <a:schemeClr val="bg1"/>
              </a:solidFill>
              <a:ea typeface="맑은 고딕"/>
            </a:endParaRPr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913870CF-81FD-4535-BC88-71E703D612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8" r="3" b="3"/>
          <a:stretch/>
        </p:blipFill>
        <p:spPr>
          <a:xfrm>
            <a:off x="7836576" y="1213391"/>
            <a:ext cx="3858600" cy="3955095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7B5DF4AE-CC46-4DE7-955C-2F490FC0F4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87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901"/>
    </mc:Choice>
    <mc:Fallback xmlns="">
      <p:transition spd="slow" advTm="85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557A916-FDD1-44A1-A7A1-70009FD6B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B874C19-9B23-4B12-823E-D67615A9B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43949" cy="6858000"/>
          </a:xfrm>
          <a:custGeom>
            <a:avLst/>
            <a:gdLst>
              <a:gd name="connsiteX0" fmla="*/ 956085 w 7743949"/>
              <a:gd name="connsiteY0" fmla="*/ 2071857 h 6858000"/>
              <a:gd name="connsiteX1" fmla="*/ 4999548 w 7743949"/>
              <a:gd name="connsiteY1" fmla="*/ 2071857 h 6858000"/>
              <a:gd name="connsiteX2" fmla="*/ 5619604 w 7743949"/>
              <a:gd name="connsiteY2" fmla="*/ 2437296 h 6858000"/>
              <a:gd name="connsiteX3" fmla="*/ 7645701 w 7743949"/>
              <a:gd name="connsiteY3" fmla="*/ 5926372 h 6858000"/>
              <a:gd name="connsiteX4" fmla="*/ 7645701 w 7743949"/>
              <a:gd name="connsiteY4" fmla="*/ 6639850 h 6858000"/>
              <a:gd name="connsiteX5" fmla="*/ 7538856 w 7743949"/>
              <a:gd name="connsiteY5" fmla="*/ 6823844 h 6858000"/>
              <a:gd name="connsiteX6" fmla="*/ 7519022 w 7743949"/>
              <a:gd name="connsiteY6" fmla="*/ 6858000 h 6858000"/>
              <a:gd name="connsiteX7" fmla="*/ 0 w 7743949"/>
              <a:gd name="connsiteY7" fmla="*/ 6858000 h 6858000"/>
              <a:gd name="connsiteX8" fmla="*/ 0 w 7743949"/>
              <a:gd name="connsiteY8" fmla="*/ 3003362 h 6858000"/>
              <a:gd name="connsiteX9" fmla="*/ 144017 w 7743949"/>
              <a:gd name="connsiteY9" fmla="*/ 2754282 h 6858000"/>
              <a:gd name="connsiteX10" fmla="*/ 327296 w 7743949"/>
              <a:gd name="connsiteY10" fmla="*/ 2437296 h 6858000"/>
              <a:gd name="connsiteX11" fmla="*/ 956085 w 7743949"/>
              <a:gd name="connsiteY11" fmla="*/ 2071857 h 6858000"/>
              <a:gd name="connsiteX12" fmla="*/ 6281397 w 7743949"/>
              <a:gd name="connsiteY12" fmla="*/ 1163923 h 6858000"/>
              <a:gd name="connsiteX13" fmla="*/ 7148441 w 7743949"/>
              <a:gd name="connsiteY13" fmla="*/ 1163923 h 6858000"/>
              <a:gd name="connsiteX14" fmla="*/ 7281401 w 7743949"/>
              <a:gd name="connsiteY14" fmla="*/ 1242285 h 6858000"/>
              <a:gd name="connsiteX15" fmla="*/ 7715859 w 7743949"/>
              <a:gd name="connsiteY15" fmla="*/ 1990451 h 6858000"/>
              <a:gd name="connsiteX16" fmla="*/ 7715859 w 7743949"/>
              <a:gd name="connsiteY16" fmla="*/ 2143443 h 6858000"/>
              <a:gd name="connsiteX17" fmla="*/ 7281401 w 7743949"/>
              <a:gd name="connsiteY17" fmla="*/ 2891610 h 6858000"/>
              <a:gd name="connsiteX18" fmla="*/ 7148441 w 7743949"/>
              <a:gd name="connsiteY18" fmla="*/ 2969971 h 6858000"/>
              <a:gd name="connsiteX19" fmla="*/ 6281397 w 7743949"/>
              <a:gd name="connsiteY19" fmla="*/ 2969971 h 6858000"/>
              <a:gd name="connsiteX20" fmla="*/ 6146565 w 7743949"/>
              <a:gd name="connsiteY20" fmla="*/ 2891610 h 6858000"/>
              <a:gd name="connsiteX21" fmla="*/ 5713979 w 7743949"/>
              <a:gd name="connsiteY21" fmla="*/ 2143443 h 6858000"/>
              <a:gd name="connsiteX22" fmla="*/ 5713979 w 7743949"/>
              <a:gd name="connsiteY22" fmla="*/ 1990451 h 6858000"/>
              <a:gd name="connsiteX23" fmla="*/ 6146565 w 7743949"/>
              <a:gd name="connsiteY23" fmla="*/ 1242285 h 6858000"/>
              <a:gd name="connsiteX24" fmla="*/ 6281397 w 7743949"/>
              <a:gd name="connsiteY24" fmla="*/ 1163923 h 6858000"/>
              <a:gd name="connsiteX25" fmla="*/ 0 w 7743949"/>
              <a:gd name="connsiteY25" fmla="*/ 0 h 6858000"/>
              <a:gd name="connsiteX26" fmla="*/ 6600525 w 7743949"/>
              <a:gd name="connsiteY26" fmla="*/ 0 h 6858000"/>
              <a:gd name="connsiteX27" fmla="*/ 6486618 w 7743949"/>
              <a:gd name="connsiteY27" fmla="*/ 196155 h 6858000"/>
              <a:gd name="connsiteX28" fmla="*/ 5677553 w 7743949"/>
              <a:gd name="connsiteY28" fmla="*/ 1589421 h 6858000"/>
              <a:gd name="connsiteX29" fmla="*/ 5057496 w 7743949"/>
              <a:gd name="connsiteY29" fmla="*/ 1954861 h 6858000"/>
              <a:gd name="connsiteX30" fmla="*/ 1014033 w 7743949"/>
              <a:gd name="connsiteY30" fmla="*/ 1954861 h 6858000"/>
              <a:gd name="connsiteX31" fmla="*/ 385244 w 7743949"/>
              <a:gd name="connsiteY31" fmla="*/ 1589421 h 6858000"/>
              <a:gd name="connsiteX32" fmla="*/ 69234 w 7743949"/>
              <a:gd name="connsiteY32" fmla="*/ 1042874 h 6858000"/>
              <a:gd name="connsiteX33" fmla="*/ 0 w 7743949"/>
              <a:gd name="connsiteY33" fmla="*/ 9231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7743949" h="685800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A4B9212-7537-4EA1-8A7E-BDA930C36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744" y="349858"/>
            <a:ext cx="4761461" cy="1351722"/>
          </a:xfrm>
        </p:spPr>
        <p:txBody>
          <a:bodyPr anchor="ctr"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  <a:ea typeface="맑은 고딕"/>
              </a:rPr>
              <a:t>7.3.1 고급 구조 패턴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8D3E9D-C62C-47D2-93A2-7D1617D94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746" y="2863018"/>
            <a:ext cx="4666592" cy="33044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sz="2400">
                <a:solidFill>
                  <a:schemeClr val="bg1"/>
                </a:solidFill>
                <a:ea typeface="맑은 고딕"/>
              </a:rPr>
              <a:t>작은 데이터 셋에서 이미지 분류 문제를 위한 가벼운 깊이별 분리 컨브넷을 만드는 예</a:t>
            </a:r>
          </a:p>
          <a:p>
            <a:pPr marL="0" indent="0">
              <a:buNone/>
            </a:pPr>
            <a:endParaRPr lang="ko-KR" altLang="en-US" sz="2400">
              <a:solidFill>
                <a:schemeClr val="bg1"/>
              </a:solidFill>
              <a:ea typeface="맑은 고딕"/>
            </a:endParaRPr>
          </a:p>
          <a:p>
            <a:pPr marL="285750" indent="-285750"/>
            <a:r>
              <a:rPr lang="ko-KR" altLang="en-US" sz="2400">
                <a:solidFill>
                  <a:schemeClr val="bg1"/>
                </a:solidFill>
                <a:ea typeface="맑은 고딕"/>
              </a:rPr>
              <a:t>대규모 모델에 적용된 사례는 케라스에 포함된 고성능 컨브넷이 엑셉션 구조의 기반으로 깊이별 분리 합성곱이 사용</a:t>
            </a:r>
          </a:p>
        </p:txBody>
      </p:sp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71A7113-0EF5-46E3-B5EE-010688C5A5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617" b="-4"/>
          <a:stretch/>
        </p:blipFill>
        <p:spPr>
          <a:xfrm>
            <a:off x="7836576" y="1523567"/>
            <a:ext cx="3858600" cy="3334742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F7F28FCE-71B2-4551-A2DC-5ADB6E5F8D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88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94"/>
    </mc:Choice>
    <mc:Fallback xmlns="">
      <p:transition spd="slow" advTm="173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612" x="4425950" y="111125"/>
          <p14:tracePt t="11613" x="4418013" y="184150"/>
          <p14:tracePt t="11614" x="4410075" y="255588"/>
          <p14:tracePt t="11615" x="4402138" y="334963"/>
          <p14:tracePt t="11616" x="4394200" y="382588"/>
          <p14:tracePt t="11617" x="4394200" y="398463"/>
          <p14:tracePt t="11618" x="4386263" y="461963"/>
          <p14:tracePt t="11619" x="4378325" y="542925"/>
          <p14:tracePt t="11620" x="4370388" y="590550"/>
          <p14:tracePt t="11621" x="4370388" y="606425"/>
          <p14:tracePt t="11622" x="4362450" y="669925"/>
          <p14:tracePt t="11623" x="4352925" y="749300"/>
          <p14:tracePt t="11625" x="4344988" y="788988"/>
          <p14:tracePt t="11626" x="4344988" y="804863"/>
          <p14:tracePt t="11627" x="4329113" y="877888"/>
          <p14:tracePt t="11628" x="4321175" y="941388"/>
          <p14:tracePt t="11629" x="4313238" y="996950"/>
          <p14:tracePt t="11630" x="4313238" y="1004888"/>
          <p14:tracePt t="11631" x="4297363" y="1068388"/>
          <p14:tracePt t="11631" x="4289425" y="1116013"/>
          <p14:tracePt t="11632" x="4289425" y="1131888"/>
          <p14:tracePt t="11633" x="4281488" y="1195388"/>
          <p14:tracePt t="11634" x="4257675" y="1268413"/>
          <p14:tracePt t="11635" x="4249738" y="1316038"/>
          <p14:tracePt t="11636" x="4249738" y="1331913"/>
          <p14:tracePt t="11637" x="4233863" y="1395413"/>
          <p14:tracePt t="11638" x="4217988" y="1466850"/>
          <p14:tracePt t="11639" x="4202113" y="1522413"/>
          <p14:tracePt t="11640" x="4202113" y="1530350"/>
          <p14:tracePt t="11641" x="4178300" y="1587500"/>
          <p14:tracePt t="11643" x="4162425" y="1643063"/>
          <p14:tracePt t="11644" x="4162425" y="1658938"/>
          <p14:tracePt t="11645" x="4138613" y="1722438"/>
          <p14:tracePt t="11645" x="4122738" y="1793875"/>
          <p14:tracePt t="11647" x="4106863" y="1833563"/>
          <p14:tracePt t="11648" x="4098925" y="1849438"/>
          <p14:tracePt t="11648" x="4083050" y="1914525"/>
          <p14:tracePt t="11649" x="4051300" y="1993900"/>
          <p14:tracePt t="11650" x="4035425" y="2049463"/>
          <p14:tracePt t="11651" x="4019550" y="2089150"/>
          <p14:tracePt t="11652" x="4019550" y="2112963"/>
          <p14:tracePt t="11653" x="3994150" y="2184400"/>
          <p14:tracePt t="11654" x="3954463" y="2265363"/>
          <p14:tracePt t="11655" x="3938588" y="2320925"/>
          <p14:tracePt t="11656" x="3930650" y="2344738"/>
          <p14:tracePt t="11657" x="3898900" y="2408238"/>
          <p14:tracePt t="11658" x="3883025" y="2463800"/>
          <p14:tracePt t="11660" x="3883025" y="2479675"/>
          <p14:tracePt t="11661" x="3851275" y="2576513"/>
          <p14:tracePt t="11662" x="3835400" y="2608263"/>
          <p14:tracePt t="11662" x="3811588" y="2663825"/>
          <p14:tracePt t="11664" x="3771900" y="2751138"/>
          <p14:tracePt t="11665" x="3771900" y="2767013"/>
          <p14:tracePt t="11666" x="3748088" y="2838450"/>
          <p14:tracePt t="11666" x="3732213" y="2894013"/>
          <p14:tracePt t="11667" x="3708400" y="2951163"/>
          <p14:tracePt t="11668" x="3676650" y="3038475"/>
          <p14:tracePt t="11670" x="3651250" y="3101975"/>
          <p14:tracePt t="11670" x="3643313" y="3125788"/>
          <p14:tracePt t="11671" x="3619500" y="3197225"/>
          <p14:tracePt t="11672" x="3587750" y="3286125"/>
          <p14:tracePt t="11673" x="3571875" y="3341688"/>
          <p14:tracePt t="11674" x="3556000" y="3397250"/>
          <p14:tracePt t="11675" x="3540125" y="3429000"/>
          <p14:tracePt t="11677" x="3524250" y="3468688"/>
          <p14:tracePt t="11678" x="3500438" y="3571875"/>
          <p14:tracePt t="11679" x="3484563" y="3629025"/>
          <p14:tracePt t="11679" x="3468688" y="3692525"/>
          <p14:tracePt t="11681" x="3452813" y="3771900"/>
          <p14:tracePt t="11682" x="3436938" y="3827463"/>
          <p14:tracePt t="11683" x="3421063" y="3883025"/>
          <p14:tracePt t="11683" x="3413125" y="3898900"/>
          <p14:tracePt t="11685" x="3397250" y="3963988"/>
          <p14:tracePt t="11685" x="3381375" y="4043363"/>
          <p14:tracePt t="11686" x="3365500" y="4114800"/>
          <p14:tracePt t="11687" x="3357563" y="4154488"/>
          <p14:tracePt t="11688" x="3349625" y="4178300"/>
          <p14:tracePt t="11690" x="3341688" y="4249738"/>
          <p14:tracePt t="11690" x="3325813" y="4330700"/>
          <p14:tracePt t="11691" x="3317875" y="4402138"/>
          <p14:tracePt t="11692" x="3308350" y="4449763"/>
          <p14:tracePt t="11694" x="3308350" y="4465638"/>
          <p14:tracePt t="11695" x="3300413" y="4529138"/>
          <p14:tracePt t="11696" x="3292475" y="4608513"/>
          <p14:tracePt t="11696" x="3284538" y="4649788"/>
          <p14:tracePt t="11698" x="3284538" y="4665663"/>
          <p14:tracePt t="11699" x="3276600" y="4729163"/>
          <p14:tracePt t="11700" x="3260725" y="4856163"/>
          <p14:tracePt t="11701" x="3260725" y="4872038"/>
          <p14:tracePt t="11702" x="3252788" y="4935538"/>
          <p14:tracePt t="11703" x="3252788" y="5008563"/>
          <p14:tracePt t="11704" x="3244850" y="5056188"/>
          <p14:tracePt t="11705" x="3244850" y="5072063"/>
          <p14:tracePt t="11706" x="3244850" y="5135563"/>
          <p14:tracePt t="11707" x="3236913" y="5183188"/>
          <p14:tracePt t="11708" x="3236913" y="5199063"/>
          <p14:tracePt t="11710" x="3228975" y="5262563"/>
          <p14:tracePt t="11711" x="3228975" y="5302250"/>
          <p14:tracePt t="11712" x="3228975" y="5327650"/>
          <p14:tracePt t="11712" x="3221038" y="5383213"/>
          <p14:tracePt t="11714" x="3221038" y="5422900"/>
          <p14:tracePt t="11715" x="3221038" y="5446713"/>
          <p14:tracePt t="11716" x="3213100" y="5518150"/>
          <p14:tracePt t="11716" x="3213100" y="5549900"/>
          <p14:tracePt t="11717" x="3205163" y="5581650"/>
          <p14:tracePt t="11718" x="3197225" y="5645150"/>
          <p14:tracePt t="11719" x="3197225" y="5678488"/>
          <p14:tracePt t="11720" x="3189288" y="5718175"/>
          <p14:tracePt t="11721" x="3181350" y="5741988"/>
          <p14:tracePt t="11722" x="3181350" y="5765800"/>
          <p14:tracePt t="11723" x="3173413" y="5797550"/>
          <p14:tracePt t="11724" x="3165475" y="5829300"/>
          <p14:tracePt t="11725" x="3165475" y="5853113"/>
          <p14:tracePt t="11727" x="3165475" y="5876925"/>
          <p14:tracePt t="11728" x="3157538" y="5900738"/>
          <p14:tracePt t="11729" x="3141663" y="5956300"/>
          <p14:tracePt t="11731" x="3125788" y="6021388"/>
          <p14:tracePt t="11731" x="3125788" y="6029325"/>
          <p14:tracePt t="11732" x="3125788" y="6053138"/>
          <p14:tracePt t="11733" x="3117850" y="6076950"/>
          <p14:tracePt t="11734" x="3109913" y="6092825"/>
          <p14:tracePt t="11735" x="3101975" y="6124575"/>
          <p14:tracePt t="11736" x="3086100" y="6164263"/>
          <p14:tracePt t="11737" x="3086100" y="6188075"/>
          <p14:tracePt t="11738" x="3078163" y="6211888"/>
          <p14:tracePt t="11739" x="3070225" y="6235700"/>
          <p14:tracePt t="11740" x="3062288" y="6251575"/>
          <p14:tracePt t="11741" x="3062288" y="6267450"/>
          <p14:tracePt t="11743" x="3054350" y="6291263"/>
          <p14:tracePt t="11744" x="3046413" y="6299200"/>
          <p14:tracePt t="11745" x="3038475" y="6323013"/>
          <p14:tracePt t="11746" x="3038475" y="6348413"/>
          <p14:tracePt t="11747" x="3030538" y="6364288"/>
          <p14:tracePt t="11748" x="3014663" y="6388100"/>
          <p14:tracePt t="11749" x="3014663" y="6403975"/>
          <p14:tracePt t="11750" x="3006725" y="6419850"/>
          <p14:tracePt t="11751" x="2998788" y="6435725"/>
          <p14:tracePt t="11752" x="2998788" y="6451600"/>
          <p14:tracePt t="11753" x="2990850" y="6475413"/>
          <p14:tracePt t="11754" x="2982913" y="6483350"/>
          <p14:tracePt t="11755" x="2974975" y="6499225"/>
          <p14:tracePt t="11756" x="2974975" y="6515100"/>
          <p14:tracePt t="11757" x="2967038" y="6530975"/>
          <p14:tracePt t="11758" x="2957513" y="6538913"/>
          <p14:tracePt t="11760" x="2957513" y="6546850"/>
          <p14:tracePt t="11761" x="2949575" y="6562725"/>
          <p14:tracePt t="11762" x="2941638" y="6570663"/>
          <p14:tracePt t="11762" x="2941638" y="6586538"/>
          <p14:tracePt t="11765" x="2925763" y="6602413"/>
          <p14:tracePt t="11765" x="2925763" y="6618288"/>
          <p14:tracePt t="11766" x="2917825" y="6626225"/>
          <p14:tracePt t="11767" x="2909888" y="6634163"/>
          <p14:tracePt t="11768" x="2909888" y="6642100"/>
          <p14:tracePt t="11769" x="2894013" y="6657975"/>
          <p14:tracePt t="11771" x="2894013" y="6665913"/>
          <p14:tracePt t="11772" x="2886075" y="6673850"/>
          <p14:tracePt t="11773" x="2878138" y="6673850"/>
          <p14:tracePt t="11773" x="2878138" y="6691313"/>
          <p14:tracePt t="11774" x="2870200" y="6691313"/>
          <p14:tracePt t="11776" x="2870200" y="6699250"/>
          <p14:tracePt t="11777" x="2862263" y="6707188"/>
          <p14:tracePt t="11778" x="2854325" y="6715125"/>
          <p14:tracePt t="11780" x="2846388" y="6731000"/>
          <p14:tracePt t="11781" x="2838450" y="6738938"/>
          <p14:tracePt t="11782" x="2830513" y="6738938"/>
          <p14:tracePt t="11783" x="2830513" y="6746875"/>
          <p14:tracePt t="11784" x="2822575" y="6746875"/>
          <p14:tracePt t="11785" x="2822575" y="6762750"/>
          <p14:tracePt t="11786" x="2814638" y="6762750"/>
          <p14:tracePt t="11787" x="2814638" y="6770688"/>
          <p14:tracePt t="11788" x="2806700" y="6770688"/>
          <p14:tracePt t="11789" x="2798763" y="6778625"/>
          <p14:tracePt t="11790" x="2798763" y="6786563"/>
          <p14:tracePt t="11792" x="2790825" y="6794500"/>
          <p14:tracePt t="11795" x="2790825" y="6802438"/>
          <p14:tracePt t="11796" x="2782888" y="6802438"/>
          <p14:tracePt t="11797" x="2774950" y="6802438"/>
          <p14:tracePt t="11798" x="2774950" y="6810375"/>
          <p14:tracePt t="11800" x="2767013" y="6810375"/>
          <p14:tracePt t="11802" x="2767013" y="6818313"/>
          <p14:tracePt t="11804" x="2767013" y="6826250"/>
          <p14:tracePt t="11807" x="2759075" y="6826250"/>
          <p14:tracePt t="11811" x="2759075" y="6834188"/>
          <p14:tracePt t="11822" x="2751138" y="6834188"/>
          <p14:tracePt t="11823" x="2751138" y="6842125"/>
          <p14:tracePt t="11836" x="2743200" y="6842125"/>
          <p14:tracePt t="11837" x="2743200" y="6850063"/>
          <p14:tracePt t="12134" x="3883025" y="6818313"/>
          <p14:tracePt t="12135" x="3898900" y="6794500"/>
          <p14:tracePt t="12135" x="3906838" y="6778625"/>
          <p14:tracePt t="12137" x="3938588" y="6754813"/>
          <p14:tracePt t="12137" x="3946525" y="6738938"/>
          <p14:tracePt t="12138" x="3954463" y="6723063"/>
          <p14:tracePt t="12139" x="3970338" y="6707188"/>
          <p14:tracePt t="12140" x="3994150" y="6673850"/>
          <p14:tracePt t="12141" x="4002088" y="6665913"/>
          <p14:tracePt t="12142" x="4011613" y="6642100"/>
          <p14:tracePt t="12144" x="4027488" y="6626225"/>
          <p14:tracePt t="12145" x="4051300" y="6594475"/>
          <p14:tracePt t="12146" x="4067175" y="6570663"/>
          <p14:tracePt t="12146" x="4075113" y="6546850"/>
          <p14:tracePt t="12147" x="4090988" y="6530975"/>
          <p14:tracePt t="12148" x="4106863" y="6507163"/>
          <p14:tracePt t="12149" x="4146550" y="6443663"/>
          <p14:tracePt t="12150" x="4170363" y="6419850"/>
          <p14:tracePt t="12152" x="4178300" y="6403975"/>
          <p14:tracePt t="12153" x="4194175" y="6372225"/>
          <p14:tracePt t="12153" x="4217988" y="6348413"/>
          <p14:tracePt t="12154" x="4233863" y="6315075"/>
          <p14:tracePt t="12155" x="4249738" y="6299200"/>
          <p14:tracePt t="12156" x="4281488" y="6251575"/>
          <p14:tracePt t="12157" x="4305300" y="6211888"/>
          <p14:tracePt t="12158" x="4321175" y="6203950"/>
          <p14:tracePt t="12159" x="4337050" y="6164263"/>
          <p14:tracePt t="12161" x="4352925" y="6148388"/>
          <p14:tracePt t="12162" x="4386263" y="6108700"/>
          <p14:tracePt t="12162" x="4418013" y="6069013"/>
          <p14:tracePt t="12164" x="4433888" y="6045200"/>
          <p14:tracePt t="12165" x="4465638" y="6005513"/>
          <p14:tracePt t="12166" x="4489450" y="5964238"/>
          <p14:tracePt t="12167" x="4497388" y="5948363"/>
          <p14:tracePt t="12168" x="4545013" y="5908675"/>
          <p14:tracePt t="12168" x="4568825" y="5868988"/>
          <p14:tracePt t="12169" x="4576763" y="5853113"/>
          <p14:tracePt t="12170" x="4632325" y="5797550"/>
          <p14:tracePt t="12171" x="4664075" y="5757863"/>
          <p14:tracePt t="12172" x="4705350" y="5710238"/>
          <p14:tracePt t="12173" x="4713288" y="5702300"/>
          <p14:tracePt t="12174" x="4768850" y="5629275"/>
          <p14:tracePt t="12175" x="4800600" y="5597525"/>
          <p14:tracePt t="12177" x="4840288" y="5549900"/>
          <p14:tracePt t="12178" x="4856163" y="5534025"/>
          <p14:tracePt t="12179" x="4887913" y="5494338"/>
          <p14:tracePt t="12179" x="4943475" y="5438775"/>
          <p14:tracePt t="12180" x="4991100" y="5391150"/>
          <p14:tracePt t="12182" x="5038725" y="5335588"/>
          <p14:tracePt t="12183" x="5111750" y="5270500"/>
          <p14:tracePt t="12184" x="5151438" y="5230813"/>
          <p14:tracePt t="12185" x="5191125" y="5191125"/>
          <p14:tracePt t="12186" x="5199063" y="5183188"/>
          <p14:tracePt t="12187" x="5238750" y="5143500"/>
          <p14:tracePt t="12189" x="5318125" y="5080000"/>
          <p14:tracePt t="12189" x="5341938" y="5056188"/>
          <p14:tracePt t="12190" x="5397500" y="5016500"/>
          <p14:tracePt t="12191" x="5454650" y="4959350"/>
          <p14:tracePt t="12192" x="5502275" y="4919663"/>
          <p14:tracePt t="12194" x="5518150" y="4903788"/>
          <p14:tracePt t="12195" x="5557838" y="4879975"/>
          <p14:tracePt t="12196" x="5629275" y="4832350"/>
          <p14:tracePt t="12197" x="5668963" y="4792663"/>
          <p14:tracePt t="12197" x="5684838" y="4776788"/>
          <p14:tracePt t="12199" x="5724525" y="4752975"/>
          <p14:tracePt t="12200" x="5845175" y="4665663"/>
          <p14:tracePt t="12201" x="5868988" y="4649788"/>
          <p14:tracePt t="12202" x="5900738" y="4633913"/>
          <p14:tracePt t="12203" x="5956300" y="4600575"/>
          <p14:tracePt t="12204" x="6027738" y="4552950"/>
          <p14:tracePt t="12205" x="6075363" y="4521200"/>
          <p14:tracePt t="12206" x="6091238" y="4513263"/>
          <p14:tracePt t="12207" x="6124575" y="4489450"/>
          <p14:tracePt t="12208" x="6180138" y="4457700"/>
          <p14:tracePt t="12209" x="6219825" y="4433888"/>
          <p14:tracePt t="12211" x="6243638" y="4425950"/>
          <p14:tracePt t="12212" x="6323013" y="4370388"/>
          <p14:tracePt t="12213" x="6362700" y="4346575"/>
          <p14:tracePt t="12213" x="6410325" y="4322763"/>
          <p14:tracePt t="12215" x="6451600" y="4298950"/>
          <p14:tracePt t="12216" x="6475413" y="4291013"/>
          <p14:tracePt t="12217" x="6530975" y="4257675"/>
          <p14:tracePt t="12218" x="6570663" y="4233863"/>
          <p14:tracePt t="12218" x="6586538" y="4217988"/>
          <p14:tracePt t="12219" x="6634163" y="4202113"/>
          <p14:tracePt t="12220" x="6673850" y="4170363"/>
          <p14:tracePt t="12221" x="6697663" y="4154488"/>
          <p14:tracePt t="12222" x="6745288" y="4138613"/>
          <p14:tracePt t="12223" x="6784975" y="4114800"/>
          <p14:tracePt t="12224" x="6810375" y="4098925"/>
          <p14:tracePt t="12225" x="6858000" y="4075113"/>
          <p14:tracePt t="12227" x="6889750" y="4051300"/>
          <p14:tracePt t="12228" x="6921500" y="4043363"/>
          <p14:tracePt t="12229" x="6969125" y="4019550"/>
          <p14:tracePt t="12230" x="7000875" y="3995738"/>
          <p14:tracePt t="12230" x="7032625" y="3979863"/>
          <p14:tracePt t="12232" x="7056438" y="3971925"/>
          <p14:tracePt t="12233" x="7072313" y="3956050"/>
          <p14:tracePt t="12234" x="7135813" y="3922713"/>
          <p14:tracePt t="12234" x="7161213" y="3906838"/>
          <p14:tracePt t="12235" x="7177088" y="3898900"/>
          <p14:tracePt t="12236" x="7208838" y="3883025"/>
          <p14:tracePt t="12237" x="7232650" y="3867150"/>
          <p14:tracePt t="12238" x="7288213" y="3843338"/>
          <p14:tracePt t="12239" x="7319963" y="3819525"/>
          <p14:tracePt t="12240" x="7343775" y="3811588"/>
          <p14:tracePt t="12242" x="7367588" y="3795713"/>
          <p14:tracePt t="12242" x="7383463" y="3787775"/>
          <p14:tracePt t="12244" x="7415213" y="3771900"/>
          <p14:tracePt t="12245" x="7439025" y="3756025"/>
          <p14:tracePt t="12246" x="7496175" y="3724275"/>
          <p14:tracePt t="12246" x="7527925" y="3708400"/>
          <p14:tracePt t="12248" x="7551738" y="3700463"/>
          <p14:tracePt t="12249" x="7583488" y="3676650"/>
          <p14:tracePt t="12250" x="7623175" y="3652838"/>
          <p14:tracePt t="12251" x="7646988" y="3644900"/>
          <p14:tracePt t="12252" x="7678738" y="3621088"/>
          <p14:tracePt t="12253" x="7686675" y="3621088"/>
          <p14:tracePt t="12254" x="7710488" y="3605213"/>
          <p14:tracePt t="12255" x="7750175" y="3579813"/>
          <p14:tracePt t="12257" x="7773988" y="3571875"/>
          <p14:tracePt t="12257" x="7797800" y="3548063"/>
          <p14:tracePt t="12258" x="7805738" y="3548063"/>
          <p14:tracePt t="12259" x="7829550" y="3532188"/>
          <p14:tracePt t="12261" x="7870825" y="3500438"/>
          <p14:tracePt t="12262" x="7894638" y="3484563"/>
          <p14:tracePt t="12263" x="7918450" y="3476625"/>
          <p14:tracePt t="12263" x="7926388" y="3460750"/>
          <p14:tracePt t="12265" x="7950200" y="3452813"/>
          <p14:tracePt t="12266" x="7989888" y="3421063"/>
          <p14:tracePt t="12267" x="8005763" y="3413125"/>
          <p14:tracePt t="12267" x="8029575" y="3397250"/>
          <p14:tracePt t="12268" x="8045450" y="3389313"/>
          <p14:tracePt t="12269" x="8061325" y="3365500"/>
          <p14:tracePt t="12270" x="8101013" y="3341688"/>
          <p14:tracePt t="12271" x="8116888" y="3325813"/>
          <p14:tracePt t="12272" x="8148638" y="3309938"/>
          <p14:tracePt t="12273" x="8156575" y="3302000"/>
          <p14:tracePt t="12274" x="8172450" y="3286125"/>
          <p14:tracePt t="12275" x="8213725" y="3252788"/>
          <p14:tracePt t="12278" x="8253413" y="3221038"/>
          <p14:tracePt t="12279" x="8269288" y="3205163"/>
          <p14:tracePt t="12280" x="8285163" y="3189288"/>
          <p14:tracePt t="12280" x="8301038" y="3181350"/>
          <p14:tracePt t="12282" x="8340725" y="3149600"/>
          <p14:tracePt t="12283" x="8356600" y="3133725"/>
          <p14:tracePt t="12284" x="8388350" y="3101975"/>
          <p14:tracePt t="12285" x="8404225" y="3086100"/>
          <p14:tracePt t="12286" x="8420100" y="3070225"/>
          <p14:tracePt t="12287" x="8435975" y="3062288"/>
          <p14:tracePt t="12288" x="8451850" y="3038475"/>
          <p14:tracePt t="12289" x="8467725" y="3030538"/>
          <p14:tracePt t="12290" x="8483600" y="3014663"/>
          <p14:tracePt t="12291" x="8491538" y="3006725"/>
          <p14:tracePt t="12292" x="8515350" y="2990850"/>
          <p14:tracePt t="12294" x="8531225" y="2974975"/>
          <p14:tracePt t="12295" x="8531225" y="2967038"/>
          <p14:tracePt t="12296" x="8556625" y="2951163"/>
          <p14:tracePt t="12296" x="8572500" y="2943225"/>
          <p14:tracePt t="12298" x="8596313" y="2919413"/>
          <p14:tracePt t="12299" x="8612188" y="2894013"/>
          <p14:tracePt t="12300" x="8628063" y="2886075"/>
          <p14:tracePt t="12301" x="8643938" y="2870200"/>
          <p14:tracePt t="12301" x="8651875" y="2862263"/>
          <p14:tracePt t="12302" x="8659813" y="2854325"/>
          <p14:tracePt t="12303" x="8675688" y="2838450"/>
          <p14:tracePt t="12304" x="8683625" y="2830513"/>
          <p14:tracePt t="12305" x="8699500" y="2814638"/>
          <p14:tracePt t="12306" x="8715375" y="2806700"/>
          <p14:tracePt t="12307" x="8723313" y="2790825"/>
          <p14:tracePt t="12308" x="8739188" y="2782888"/>
          <p14:tracePt t="12310" x="8747125" y="2767013"/>
          <p14:tracePt t="12311" x="8763000" y="2751138"/>
          <p14:tracePt t="12312" x="8770938" y="2751138"/>
          <p14:tracePt t="12313" x="8778875" y="2735263"/>
          <p14:tracePt t="12313" x="8794750" y="2727325"/>
          <p14:tracePt t="12315" x="8802688" y="2719388"/>
          <p14:tracePt t="12316" x="8810625" y="2711450"/>
          <p14:tracePt t="12317" x="8810625" y="2703513"/>
          <p14:tracePt t="12318" x="8826500" y="2703513"/>
          <p14:tracePt t="12318" x="8826500" y="2695575"/>
          <p14:tracePt t="12320" x="8834438" y="2687638"/>
          <p14:tracePt t="12321" x="8842375" y="2679700"/>
          <p14:tracePt t="12322" x="8850313" y="2671763"/>
          <p14:tracePt t="12324" x="8858250" y="2663825"/>
          <p14:tracePt t="12327" x="8866188" y="2655888"/>
          <p14:tracePt t="12329" x="8866188" y="2647950"/>
          <p14:tracePt t="12330" x="8874125" y="2640013"/>
          <p14:tracePt t="12332" x="8883650" y="2640013"/>
          <p14:tracePt t="12333" x="8883650" y="2632075"/>
          <p14:tracePt t="12337" x="8883650" y="2624138"/>
          <p14:tracePt t="12338" x="8891588" y="2624138"/>
          <p14:tracePt t="12340" x="8891588" y="2616200"/>
          <p14:tracePt t="12342" x="8891588" y="2608263"/>
          <p14:tracePt t="12347" x="8891588" y="2600325"/>
          <p14:tracePt t="12349" x="8891588" y="2592388"/>
          <p14:tracePt t="12350" x="8899525" y="2592388"/>
          <p14:tracePt t="12352" x="8899525" y="2584450"/>
          <p14:tracePt t="12354" x="8899525" y="2576513"/>
          <p14:tracePt t="12356" x="8899525" y="2566988"/>
          <p14:tracePt t="12360" x="8899525" y="2559050"/>
          <p14:tracePt t="12363" x="8899525" y="2543175"/>
          <p14:tracePt t="12364" x="8899525" y="2535238"/>
          <p14:tracePt t="12367" x="8899525" y="2527300"/>
          <p14:tracePt t="12369" x="8899525" y="2519363"/>
          <p14:tracePt t="12370" x="8899525" y="2511425"/>
          <p14:tracePt t="12372" x="8899525" y="2503488"/>
          <p14:tracePt t="12374" x="8899525" y="2495550"/>
          <p14:tracePt t="12378" x="8899525" y="2479675"/>
          <p14:tracePt t="12379" x="8899525" y="2463800"/>
          <p14:tracePt t="12381" x="8899525" y="2455863"/>
          <p14:tracePt t="12383" x="8899525" y="2447925"/>
          <p14:tracePt t="12385" x="8899525" y="2439988"/>
          <p14:tracePt t="12386" x="8899525" y="2432050"/>
          <p14:tracePt t="12387" x="8899525" y="2424113"/>
          <p14:tracePt t="12389" x="8899525" y="2416175"/>
          <p14:tracePt t="12390" x="8899525" y="2408238"/>
          <p14:tracePt t="12393" x="8899525" y="2400300"/>
          <p14:tracePt t="12394" x="8891588" y="2400300"/>
          <p14:tracePt t="12395" x="8891588" y="2392363"/>
          <p14:tracePt t="12396" x="8891588" y="2384425"/>
          <p14:tracePt t="12396" x="8891588" y="2376488"/>
          <p14:tracePt t="12397" x="8891588" y="2368550"/>
          <p14:tracePt t="12399" x="8891588" y="2360613"/>
          <p14:tracePt t="12400" x="8891588" y="2352675"/>
          <p14:tracePt t="12401" x="8891588" y="2344738"/>
          <p14:tracePt t="12402" x="8891588" y="2336800"/>
          <p14:tracePt t="12404" x="8891588" y="2328863"/>
          <p14:tracePt t="12405" x="8891588" y="2320925"/>
          <p14:tracePt t="12406" x="8891588" y="2312988"/>
          <p14:tracePt t="12407" x="8891588" y="2305050"/>
          <p14:tracePt t="12408" x="8891588" y="2297113"/>
          <p14:tracePt t="12409" x="8891588" y="2289175"/>
          <p14:tracePt t="12412" x="8891588" y="2273300"/>
          <p14:tracePt t="12413" x="8891588" y="2265363"/>
          <p14:tracePt t="12414" x="8891588" y="2249488"/>
          <p14:tracePt t="12416" x="8891588" y="2241550"/>
          <p14:tracePt t="12417" x="8891588" y="2233613"/>
          <p14:tracePt t="12418" x="8891588" y="2224088"/>
          <p14:tracePt t="12419" x="8891588" y="2216150"/>
          <p14:tracePt t="12420" x="8891588" y="2208213"/>
          <p14:tracePt t="12421" x="8891588" y="2200275"/>
          <p14:tracePt t="12422" x="8899525" y="2184400"/>
          <p14:tracePt t="12424" x="8899525" y="2176463"/>
          <p14:tracePt t="12425" x="8899525" y="2168525"/>
          <p14:tracePt t="12426" x="8899525" y="2160588"/>
          <p14:tracePt t="12428" x="8899525" y="2152650"/>
          <p14:tracePt t="12429" x="8907463" y="2144713"/>
          <p14:tracePt t="12430" x="8907463" y="2136775"/>
          <p14:tracePt t="12430" x="8907463" y="2128838"/>
          <p14:tracePt t="12431" x="8907463" y="2120900"/>
          <p14:tracePt t="12432" x="8907463" y="2112963"/>
          <p14:tracePt t="12433" x="8915400" y="2105025"/>
          <p14:tracePt t="12434" x="8915400" y="2097088"/>
          <p14:tracePt t="12435" x="8915400" y="2089150"/>
          <p14:tracePt t="12436" x="8915400" y="2081213"/>
          <p14:tracePt t="12438" x="8923338" y="2073275"/>
          <p14:tracePt t="12439" x="8923338" y="2065338"/>
          <p14:tracePt t="12440" x="8931275" y="2049463"/>
          <p14:tracePt t="12441" x="8931275" y="2041525"/>
          <p14:tracePt t="12441" x="8931275" y="2033588"/>
          <p14:tracePt t="12442" x="8939213" y="2025650"/>
          <p14:tracePt t="12444" x="8947150" y="2017713"/>
          <p14:tracePt t="12446" x="8947150" y="1993900"/>
          <p14:tracePt t="12446" x="8955088" y="1993900"/>
          <p14:tracePt t="12447" x="8963025" y="1978025"/>
          <p14:tracePt t="12449" x="8963025" y="1962150"/>
          <p14:tracePt t="12450" x="8970963" y="1954213"/>
          <p14:tracePt t="12451" x="8978900" y="1946275"/>
          <p14:tracePt t="12452" x="8978900" y="1938338"/>
          <p14:tracePt t="12453" x="8986838" y="1930400"/>
          <p14:tracePt t="12454" x="8986838" y="1922463"/>
          <p14:tracePt t="12455" x="8994775" y="1906588"/>
          <p14:tracePt t="12456" x="9002713" y="1906588"/>
          <p14:tracePt t="12457" x="9002713" y="1898650"/>
          <p14:tracePt t="12458" x="9010650" y="1890713"/>
          <p14:tracePt t="12459" x="9018588" y="1873250"/>
          <p14:tracePt t="12461" x="9018588" y="1865313"/>
          <p14:tracePt t="12462" x="9026525" y="1857375"/>
          <p14:tracePt t="12464" x="9042400" y="1825625"/>
          <p14:tracePt t="12465" x="9050338" y="1809750"/>
          <p14:tracePt t="12467" x="9058275" y="1801813"/>
          <p14:tracePt t="12468" x="9066213" y="1793875"/>
          <p14:tracePt t="12469" x="9066213" y="1785938"/>
          <p14:tracePt t="12470" x="9082088" y="1770063"/>
          <p14:tracePt t="12473" x="9090025" y="1762125"/>
          <p14:tracePt t="12473" x="9090025" y="1754188"/>
          <p14:tracePt t="12474" x="9097963" y="1746250"/>
          <p14:tracePt t="12476" x="9097963" y="1738313"/>
          <p14:tracePt t="12477" x="9105900" y="1730375"/>
          <p14:tracePt t="12478" x="9113838" y="1722438"/>
          <p14:tracePt t="12480" x="9121775" y="1706563"/>
          <p14:tracePt t="12482" x="9129713" y="1698625"/>
          <p14:tracePt t="12483" x="9137650" y="1690688"/>
          <p14:tracePt t="12484" x="9153525" y="1674813"/>
          <p14:tracePt t="12485" x="9153525" y="1666875"/>
          <p14:tracePt t="12487" x="9153525" y="1658938"/>
          <p14:tracePt t="12488" x="9169400" y="1658938"/>
          <p14:tracePt t="12489" x="9169400" y="1651000"/>
          <p14:tracePt t="12491" x="9177338" y="1643063"/>
          <p14:tracePt t="12492" x="9185275" y="1627188"/>
          <p14:tracePt t="12495" x="9193213" y="1619250"/>
          <p14:tracePt t="12496" x="9201150" y="1619250"/>
          <p14:tracePt t="12498" x="9201150" y="1611313"/>
          <p14:tracePt t="12499" x="9209088" y="1603375"/>
          <p14:tracePt t="12500" x="9217025" y="1595438"/>
          <p14:tracePt t="12501" x="9224963" y="1595438"/>
          <p14:tracePt t="12504" x="9224963" y="1587500"/>
          <p14:tracePt t="12505" x="9234488" y="1587500"/>
          <p14:tracePt t="12506" x="9234488" y="1579563"/>
          <p14:tracePt t="12507" x="9242425" y="1579563"/>
          <p14:tracePt t="12509" x="9242425" y="1571625"/>
          <p14:tracePt t="12510" x="9250363" y="1571625"/>
          <p14:tracePt t="12511" x="9258300" y="1571625"/>
          <p14:tracePt t="12513" x="9258300" y="1563688"/>
          <p14:tracePt t="12514" x="9266238" y="1563688"/>
          <p14:tracePt t="12516" x="9274175" y="1563688"/>
          <p14:tracePt t="12517" x="9274175" y="1555750"/>
          <p14:tracePt t="12518" x="9282113" y="1555750"/>
          <p14:tracePt t="12520" x="9282113" y="1547813"/>
          <p14:tracePt t="12521" x="9290050" y="1547813"/>
          <p14:tracePt t="12523" x="9297988" y="1547813"/>
          <p14:tracePt t="12526" x="9305925" y="1538288"/>
          <p14:tracePt t="12530" x="9313863" y="1538288"/>
          <p14:tracePt t="12533" x="9321800" y="1538288"/>
          <p14:tracePt t="12533" x="9321800" y="1530350"/>
          <p14:tracePt t="12534" x="9329738" y="1530350"/>
          <p14:tracePt t="12538" x="9337675" y="1530350"/>
          <p14:tracePt t="12542" x="9337675" y="1522413"/>
          <p14:tracePt t="12544" x="9345613" y="1522413"/>
          <p14:tracePt t="12549" x="9353550" y="1522413"/>
          <p14:tracePt t="12552" x="9361488" y="1522413"/>
          <p14:tracePt t="12560" x="9361488" y="1514475"/>
          <p14:tracePt t="12564" x="9369425" y="1514475"/>
          <p14:tracePt t="12575" x="9377363" y="1514475"/>
          <p14:tracePt t="12583" x="9385300" y="1514475"/>
          <p14:tracePt t="12585" x="9393238" y="1514475"/>
          <p14:tracePt t="12590" x="9401175" y="1514475"/>
          <p14:tracePt t="12594" x="9409113" y="1514475"/>
          <p14:tracePt t="12597" x="9417050" y="1514475"/>
          <p14:tracePt t="12598" x="9424988" y="1514475"/>
          <p14:tracePt t="12599" x="9424988" y="1522413"/>
          <p14:tracePt t="12601" x="9432925" y="1522413"/>
          <p14:tracePt t="12605" x="9440863" y="1522413"/>
          <p14:tracePt t="12606" x="9448800" y="1522413"/>
          <p14:tracePt t="12608" x="9456738" y="1522413"/>
          <p14:tracePt t="12611" x="9464675" y="1522413"/>
          <p14:tracePt t="12612" x="9464675" y="1530350"/>
          <p14:tracePt t="12613" x="9472613" y="1530350"/>
          <p14:tracePt t="12615" x="9480550" y="1530350"/>
          <p14:tracePt t="12616" x="9488488" y="1530350"/>
          <p14:tracePt t="12619" x="9496425" y="1530350"/>
          <p14:tracePt t="12619" x="9504363" y="1530350"/>
          <p14:tracePt t="12621" x="9512300" y="1530350"/>
          <p14:tracePt t="12622" x="9520238" y="1530350"/>
          <p14:tracePt t="12624" x="9528175" y="1538288"/>
          <p14:tracePt t="12625" x="9536113" y="1538288"/>
          <p14:tracePt t="12627" x="9544050" y="1538288"/>
          <p14:tracePt t="12629" x="9551988" y="1538288"/>
          <p14:tracePt t="12629" x="9559925" y="1547813"/>
          <p14:tracePt t="12631" x="9567863" y="1547813"/>
          <p14:tracePt t="12632" x="9575800" y="1547813"/>
          <p14:tracePt t="12634" x="9585325" y="1547813"/>
          <p14:tracePt t="12635" x="9593263" y="1547813"/>
          <p14:tracePt t="12636" x="9601200" y="1547813"/>
          <p14:tracePt t="12637" x="9609138" y="1547813"/>
          <p14:tracePt t="12638" x="9617075" y="1547813"/>
          <p14:tracePt t="12639" x="9625013" y="1547813"/>
          <p14:tracePt t="12640" x="9632950" y="1555750"/>
          <p14:tracePt t="12641" x="9640888" y="1555750"/>
          <p14:tracePt t="12642" x="9648825" y="1555750"/>
          <p14:tracePt t="12644" x="9664700" y="1555750"/>
          <p14:tracePt t="12646" x="9672638" y="1555750"/>
          <p14:tracePt t="12646" x="9688513" y="1555750"/>
          <p14:tracePt t="12647" x="9696450" y="1555750"/>
          <p14:tracePt t="12648" x="9712325" y="1555750"/>
          <p14:tracePt t="12649" x="9728200" y="1563688"/>
          <p14:tracePt t="12650" x="9736138" y="1563688"/>
          <p14:tracePt t="12651" x="9744075" y="1563688"/>
          <p14:tracePt t="12652" x="9752013" y="1563688"/>
          <p14:tracePt t="12653" x="9767888" y="1563688"/>
          <p14:tracePt t="12654" x="9783763" y="1571625"/>
          <p14:tracePt t="12655" x="9791700" y="1571625"/>
          <p14:tracePt t="12656" x="9799638" y="1571625"/>
          <p14:tracePt t="12657" x="9807575" y="1571625"/>
          <p14:tracePt t="12658" x="9815513" y="1571625"/>
          <p14:tracePt t="12659" x="9831388" y="1571625"/>
          <p14:tracePt t="12661" x="9847263" y="1571625"/>
          <p14:tracePt t="12662" x="9855200" y="1571625"/>
          <p14:tracePt t="12663" x="9863138" y="1571625"/>
          <p14:tracePt t="12663" x="9894888" y="1579563"/>
          <p14:tracePt t="12664" x="9910763" y="1579563"/>
          <p14:tracePt t="12665" x="9926638" y="1579563"/>
          <p14:tracePt t="12666" x="9936163" y="1579563"/>
          <p14:tracePt t="12667" x="9944100" y="1579563"/>
          <p14:tracePt t="12668" x="9959975" y="1579563"/>
          <p14:tracePt t="12669" x="9967913" y="1587500"/>
          <p14:tracePt t="12670" x="9983788" y="1587500"/>
          <p14:tracePt t="12671" x="9991725" y="1587500"/>
          <p14:tracePt t="12672" x="10015538" y="1587500"/>
          <p14:tracePt t="12673" x="10031413" y="1587500"/>
          <p14:tracePt t="12674" x="10039350" y="1587500"/>
          <p14:tracePt t="12675" x="10055225" y="1595438"/>
          <p14:tracePt t="12676" x="10063163" y="1595438"/>
          <p14:tracePt t="12678" x="10086975" y="1595438"/>
          <p14:tracePt t="12680" x="10102850" y="1595438"/>
          <p14:tracePt t="12680" x="10110788" y="1595438"/>
          <p14:tracePt t="12681" x="10126663" y="1595438"/>
          <p14:tracePt t="12682" x="10142538" y="1595438"/>
          <p14:tracePt t="12683" x="10158413" y="1595438"/>
          <p14:tracePt t="12684" x="10174288" y="1595438"/>
          <p14:tracePt t="12686" x="10182225" y="1595438"/>
          <p14:tracePt t="12687" x="10198100" y="1595438"/>
          <p14:tracePt t="12688" x="10213975" y="1595438"/>
          <p14:tracePt t="12689" x="10237788" y="1595438"/>
          <p14:tracePt t="12689" x="10245725" y="1595438"/>
          <p14:tracePt t="12690" x="10261600" y="1595438"/>
          <p14:tracePt t="12691" x="10269538" y="1595438"/>
          <p14:tracePt t="12692" x="10294938" y="1595438"/>
          <p14:tracePt t="12694" x="10310813" y="1595438"/>
          <p14:tracePt t="12695" x="10318750" y="1595438"/>
          <p14:tracePt t="12696" x="10334625" y="1595438"/>
          <p14:tracePt t="12696" x="10342563" y="1595438"/>
          <p14:tracePt t="12697" x="10358438" y="1595438"/>
          <p14:tracePt t="12698" x="10374313" y="1595438"/>
          <p14:tracePt t="12699" x="10382250" y="1595438"/>
          <p14:tracePt t="12700" x="10398125" y="1595438"/>
          <p14:tracePt t="12701" x="10414000" y="1595438"/>
          <p14:tracePt t="12702" x="10429875" y="1595438"/>
          <p14:tracePt t="12703" x="10437813" y="1595438"/>
          <p14:tracePt t="12704" x="10453688" y="1595438"/>
          <p14:tracePt t="12705" x="10461625" y="1595438"/>
          <p14:tracePt t="12706" x="10485438" y="1595438"/>
          <p14:tracePt t="12707" x="10493375" y="1595438"/>
          <p14:tracePt t="12708" x="10501313" y="1595438"/>
          <p14:tracePt t="12709" x="10517188" y="1595438"/>
          <p14:tracePt t="12711" x="10533063" y="1595438"/>
          <p14:tracePt t="12712" x="10548938" y="1595438"/>
          <p14:tracePt t="12713" x="10556875" y="1595438"/>
          <p14:tracePt t="12713" x="10572750" y="1595438"/>
          <p14:tracePt t="12714" x="10580688" y="1595438"/>
          <p14:tracePt t="12715" x="10596563" y="1595438"/>
          <p14:tracePt t="12716" x="10612438" y="1595438"/>
          <p14:tracePt t="12717" x="10620375" y="1595438"/>
          <p14:tracePt t="12718" x="10637838" y="1595438"/>
          <p14:tracePt t="12719" x="10653713" y="1595438"/>
          <p14:tracePt t="12720" x="10669588" y="1595438"/>
          <p14:tracePt t="12721" x="10677525" y="1587500"/>
          <p14:tracePt t="12722" x="10685463" y="1587500"/>
          <p14:tracePt t="12723" x="10701338" y="1587500"/>
          <p14:tracePt t="12724" x="10717213" y="1587500"/>
          <p14:tracePt t="12725" x="10725150" y="1587500"/>
          <p14:tracePt t="12726" x="10733088" y="1587500"/>
          <p14:tracePt t="12727" x="10748963" y="1587500"/>
          <p14:tracePt t="12728" x="10756900" y="1587500"/>
          <p14:tracePt t="12729" x="10764838" y="1587500"/>
          <p14:tracePt t="12730" x="10780713" y="1579563"/>
          <p14:tracePt t="12731" x="10788650" y="1579563"/>
          <p14:tracePt t="12733" x="10796588" y="1579563"/>
          <p14:tracePt t="12734" x="10812463" y="1579563"/>
          <p14:tracePt t="12736" x="10820400" y="1579563"/>
          <p14:tracePt t="12737" x="10836275" y="1571625"/>
          <p14:tracePt t="12738" x="10844213" y="1571625"/>
          <p14:tracePt t="12739" x="10852150" y="1571625"/>
          <p14:tracePt t="12740" x="10860088" y="1571625"/>
          <p14:tracePt t="12742" x="10868025" y="1571625"/>
          <p14:tracePt t="12743" x="10875963" y="1571625"/>
          <p14:tracePt t="12746" x="10883900" y="1571625"/>
          <p14:tracePt t="12746" x="10891838" y="1571625"/>
          <p14:tracePt t="12748" x="10899775" y="1571625"/>
          <p14:tracePt t="12750" x="10907713" y="1563688"/>
          <p14:tracePt t="12752" x="10915650" y="1563688"/>
          <p14:tracePt t="12755" x="10923588" y="1563688"/>
          <p14:tracePt t="12757" x="10931525" y="1563688"/>
          <p14:tracePt t="12834" x="10923588" y="1563688"/>
          <p14:tracePt t="12844" x="10915650" y="1563688"/>
          <p14:tracePt t="12852" x="10907713" y="1563688"/>
          <p14:tracePt t="12858" x="10899775" y="1563688"/>
          <p14:tracePt t="12860" x="10891838" y="1563688"/>
          <p14:tracePt t="12866" x="10883900" y="1563688"/>
          <p14:tracePt t="12871" x="10875963" y="1563688"/>
          <p14:tracePt t="12875" x="10868025" y="1563688"/>
          <p14:tracePt t="12877" x="10860088" y="1563688"/>
          <p14:tracePt t="12881" x="10852150" y="1563688"/>
          <p14:tracePt t="12884" x="10844213" y="1571625"/>
          <p14:tracePt t="12886" x="10836275" y="1571625"/>
          <p14:tracePt t="12888" x="10828338" y="1571625"/>
          <p14:tracePt t="12891" x="10820400" y="1571625"/>
          <p14:tracePt t="12894" x="10812463" y="1571625"/>
          <p14:tracePt t="12897" x="10804525" y="1571625"/>
          <p14:tracePt t="12897" x="10796588" y="1571625"/>
          <p14:tracePt t="12899" x="10788650" y="1571625"/>
          <p14:tracePt t="12901" x="10780713" y="1571625"/>
          <p14:tracePt t="12903" x="10772775" y="1571625"/>
          <p14:tracePt t="12905" x="10764838" y="1571625"/>
          <p14:tracePt t="12907" x="10756900" y="1571625"/>
          <p14:tracePt t="12909" x="10748963" y="1571625"/>
          <p14:tracePt t="12912" x="10741025" y="1579563"/>
          <p14:tracePt t="12912" x="10733088" y="1579563"/>
          <p14:tracePt t="12914" x="10725150" y="1579563"/>
          <p14:tracePt t="12916" x="10717213" y="1579563"/>
          <p14:tracePt t="12918" x="10709275" y="1579563"/>
          <p14:tracePt t="12920" x="10701338" y="1579563"/>
          <p14:tracePt t="12920" x="10693400" y="1579563"/>
          <p14:tracePt t="12922" x="10685463" y="1579563"/>
          <p14:tracePt t="12924" x="10677525" y="1579563"/>
          <p14:tracePt t="12925" x="10669588" y="1579563"/>
          <p14:tracePt t="12926" x="10661650" y="1579563"/>
          <p14:tracePt t="12928" x="10661650" y="1587500"/>
          <p14:tracePt t="12929" x="10645775" y="1587500"/>
          <p14:tracePt t="12930" x="10637838" y="1587500"/>
          <p14:tracePt t="12932" x="10620375" y="1587500"/>
          <p14:tracePt t="12935" x="10604500" y="1595438"/>
          <p14:tracePt t="12935" x="10596563" y="1595438"/>
          <p14:tracePt t="12936" x="10588625" y="1595438"/>
          <p14:tracePt t="12937" x="10580688" y="1595438"/>
          <p14:tracePt t="12938" x="10572750" y="1595438"/>
          <p14:tracePt t="12939" x="10564813" y="1595438"/>
          <p14:tracePt t="12940" x="10556875" y="1595438"/>
          <p14:tracePt t="12941" x="10548938" y="1595438"/>
          <p14:tracePt t="12942" x="10541000" y="1603375"/>
          <p14:tracePt t="12943" x="10533063" y="1603375"/>
          <p14:tracePt t="12945" x="10517188" y="1603375"/>
          <p14:tracePt t="12946" x="10509250" y="1603375"/>
          <p14:tracePt t="12947" x="10501313" y="1603375"/>
          <p14:tracePt t="12947" x="10493375" y="1603375"/>
          <p14:tracePt t="12948" x="10477500" y="1603375"/>
          <p14:tracePt t="12950" x="10469563" y="1611313"/>
          <p14:tracePt t="12963" x="10302875" y="1635125"/>
          <p14:tracePt t="12964" x="10287000" y="1643063"/>
          <p14:tracePt t="12964" x="10279063" y="1643063"/>
          <p14:tracePt t="12965" x="10269538" y="1643063"/>
          <p14:tracePt t="12966" x="10245725" y="1643063"/>
          <p14:tracePt t="12967" x="10221913" y="1643063"/>
          <p14:tracePt t="12968" x="10206038" y="1651000"/>
          <p14:tracePt t="12969" x="10198100" y="1651000"/>
          <p14:tracePt t="12970" x="10182225" y="1658938"/>
          <p14:tracePt t="12971" x="10166350" y="1658938"/>
          <p14:tracePt t="12972" x="10150475" y="1658938"/>
          <p14:tracePt t="12973" x="10142538" y="1658938"/>
          <p14:tracePt t="12974" x="10126663" y="1666875"/>
          <p14:tracePt t="12975" x="10110788" y="1666875"/>
          <p14:tracePt t="12976" x="10094913" y="1666875"/>
          <p14:tracePt t="12978" x="10086975" y="1666875"/>
          <p14:tracePt t="12980" x="10063163" y="1674813"/>
          <p14:tracePt t="12980" x="10039350" y="1674813"/>
          <p14:tracePt t="12981" x="10023475" y="1674813"/>
          <p14:tracePt t="12983" x="10007600" y="1674813"/>
          <p14:tracePt t="12984" x="9975850" y="1682750"/>
          <p14:tracePt t="12985" x="9959975" y="1682750"/>
          <p14:tracePt t="12986" x="9944100" y="1682750"/>
          <p14:tracePt t="12987" x="9926638" y="1682750"/>
          <p14:tracePt t="12988" x="9910763" y="1690688"/>
          <p14:tracePt t="12989" x="9902825" y="1690688"/>
          <p14:tracePt t="12990" x="9886950" y="1698625"/>
          <p14:tracePt t="12991" x="9879013" y="1698625"/>
          <p14:tracePt t="12992" x="9863138" y="1698625"/>
          <p14:tracePt t="12993" x="9847263" y="1698625"/>
          <p14:tracePt t="12995" x="9831388" y="1706563"/>
          <p14:tracePt t="12997" x="9783763" y="1706563"/>
          <p14:tracePt t="12997" x="9767888" y="1706563"/>
          <p14:tracePt t="12998" x="9752013" y="1714500"/>
          <p14:tracePt t="12999" x="9744075" y="1714500"/>
          <p14:tracePt t="13000" x="9736138" y="1714500"/>
          <p14:tracePt t="13001" x="9720263" y="1714500"/>
          <p14:tracePt t="13002" x="9704388" y="1722438"/>
          <p14:tracePt t="13004" x="9688513" y="1722438"/>
          <p14:tracePt t="13005" x="9664700" y="1722438"/>
          <p14:tracePt t="13006" x="9648825" y="1722438"/>
          <p14:tracePt t="13006" x="9632950" y="1722438"/>
          <p14:tracePt t="13007" x="9609138" y="1730375"/>
          <p14:tracePt t="13008" x="9593263" y="1730375"/>
          <p14:tracePt t="13011" x="9575800" y="1730375"/>
          <p14:tracePt t="13012" x="9559925" y="1738313"/>
          <p14:tracePt t="13014" x="9512300" y="1746250"/>
          <p14:tracePt t="13015" x="9504363" y="1746250"/>
          <p14:tracePt t="13016" x="9488488" y="1746250"/>
          <p14:tracePt t="13016" x="9472613" y="1746250"/>
          <p14:tracePt t="13017" x="9456738" y="1746250"/>
          <p14:tracePt t="13018" x="9448800" y="1746250"/>
          <p14:tracePt t="13019" x="9432925" y="1746250"/>
          <p14:tracePt t="13020" x="9424988" y="1746250"/>
          <p14:tracePt t="13021" x="9401175" y="1754188"/>
          <p14:tracePt t="13022" x="9385300" y="1754188"/>
          <p14:tracePt t="13023" x="9377363" y="1754188"/>
          <p14:tracePt t="13024" x="9369425" y="1754188"/>
          <p14:tracePt t="13025" x="9353550" y="1762125"/>
          <p14:tracePt t="13026" x="9337675" y="1762125"/>
          <p14:tracePt t="13028" x="9321800" y="1762125"/>
          <p14:tracePt t="13029" x="9313863" y="1762125"/>
          <p14:tracePt t="13030" x="9305925" y="1762125"/>
          <p14:tracePt t="13030" x="9282113" y="1770063"/>
          <p14:tracePt t="13031" x="9274175" y="1770063"/>
          <p14:tracePt t="13032" x="9266238" y="1770063"/>
          <p14:tracePt t="13033" x="9242425" y="1770063"/>
          <p14:tracePt t="13034" x="9224963" y="1770063"/>
          <p14:tracePt t="13035" x="9217025" y="1770063"/>
          <p14:tracePt t="13036" x="9209088" y="1770063"/>
          <p14:tracePt t="13037" x="9201150" y="1770063"/>
          <p14:tracePt t="13038" x="9185275" y="1770063"/>
          <p14:tracePt t="13039" x="9177338" y="1778000"/>
          <p14:tracePt t="13040" x="9169400" y="1778000"/>
          <p14:tracePt t="13041" x="9161463" y="1778000"/>
          <p14:tracePt t="13042" x="9153525" y="1778000"/>
          <p14:tracePt t="13043" x="9145588" y="1778000"/>
          <p14:tracePt t="13045" x="9129713" y="1785938"/>
          <p14:tracePt t="13046" x="9121775" y="1785938"/>
          <p14:tracePt t="13047" x="9113838" y="1785938"/>
          <p14:tracePt t="13047" x="9105900" y="1785938"/>
          <p14:tracePt t="13048" x="9097963" y="1785938"/>
          <p14:tracePt t="13049" x="9090025" y="1785938"/>
          <p14:tracePt t="13050" x="9082088" y="1785938"/>
          <p14:tracePt t="13052" x="9066213" y="1785938"/>
          <p14:tracePt t="13053" x="9066213" y="1793875"/>
          <p14:tracePt t="13054" x="9058275" y="1793875"/>
          <p14:tracePt t="13055" x="9050338" y="1793875"/>
          <p14:tracePt t="13056" x="9042400" y="1793875"/>
          <p14:tracePt t="13057" x="9034463" y="1801813"/>
          <p14:tracePt t="13058" x="9026525" y="1801813"/>
          <p14:tracePt t="13059" x="9018588" y="1801813"/>
          <p14:tracePt t="13062" x="9002713" y="1801813"/>
          <p14:tracePt t="13063" x="8994775" y="1801813"/>
          <p14:tracePt t="13064" x="8994775" y="1809750"/>
          <p14:tracePt t="13065" x="8986838" y="1809750"/>
          <p14:tracePt t="13066" x="8978900" y="1809750"/>
          <p14:tracePt t="13067" x="8970963" y="1809750"/>
          <p14:tracePt t="13069" x="8963025" y="1809750"/>
          <p14:tracePt t="13070" x="8955088" y="1809750"/>
          <p14:tracePt t="13072" x="8947150" y="1817688"/>
          <p14:tracePt t="13073" x="8939213" y="1817688"/>
          <p14:tracePt t="13075" x="8931275" y="1817688"/>
          <p14:tracePt t="13078" x="8923338" y="1817688"/>
          <p14:tracePt t="13079" x="8923338" y="1825625"/>
          <p14:tracePt t="13080" x="8907463" y="1825625"/>
          <p14:tracePt t="13080" x="8907463" y="1833563"/>
          <p14:tracePt t="13081" x="8899525" y="1833563"/>
          <p14:tracePt t="13083" x="8891588" y="1833563"/>
          <p14:tracePt t="13084" x="8883650" y="1833563"/>
          <p14:tracePt t="13086" x="8874125" y="1841500"/>
          <p14:tracePt t="13088" x="8858250" y="1841500"/>
          <p14:tracePt t="13091" x="8850313" y="1849438"/>
          <p14:tracePt t="13093" x="8842375" y="1849438"/>
          <p14:tracePt t="13096" x="8834438" y="1849438"/>
          <p14:tracePt t="13096" x="8834438" y="1857375"/>
          <p14:tracePt t="13097" x="8826500" y="1857375"/>
          <p14:tracePt t="13098" x="8826500" y="1865313"/>
          <p14:tracePt t="13101" x="8818563" y="1865313"/>
          <p14:tracePt t="13104" x="8810625" y="1873250"/>
          <p14:tracePt t="13106" x="8802688" y="1873250"/>
          <p14:tracePt t="13108" x="8802688" y="1881188"/>
          <p14:tracePt t="13111" x="8794750" y="1881188"/>
          <p14:tracePt t="13114" x="8794750" y="1890713"/>
          <p14:tracePt t="13114" x="8786813" y="1890713"/>
          <p14:tracePt t="13117" x="8786813" y="1898650"/>
          <p14:tracePt t="13119" x="8778875" y="1898650"/>
          <p14:tracePt t="13120" x="8778875" y="1906588"/>
          <p14:tracePt t="13121" x="8770938" y="1906588"/>
          <p14:tracePt t="13123" x="8763000" y="1914525"/>
          <p14:tracePt t="13125" x="8755063" y="1914525"/>
          <p14:tracePt t="13126" x="8755063" y="1922463"/>
          <p14:tracePt t="13129" x="8747125" y="1930400"/>
          <p14:tracePt t="13130" x="8739188" y="1930400"/>
          <p14:tracePt t="13131" x="8731250" y="1938338"/>
          <p14:tracePt t="13133" x="8723313" y="1938338"/>
          <p14:tracePt t="13134" x="8723313" y="1946275"/>
          <p14:tracePt t="13135" x="8715375" y="1946275"/>
          <p14:tracePt t="13136" x="8707438" y="1954213"/>
          <p14:tracePt t="13137" x="8699500" y="1962150"/>
          <p14:tracePt t="13139" x="8691563" y="1970088"/>
          <p14:tracePt t="13140" x="8683625" y="1970088"/>
          <p14:tracePt t="13141" x="8675688" y="1970088"/>
          <p14:tracePt t="13142" x="8667750" y="1978025"/>
          <p14:tracePt t="13143" x="8667750" y="1985963"/>
          <p14:tracePt t="13145" x="8651875" y="1985963"/>
          <p14:tracePt t="13147" x="8636000" y="1993900"/>
          <p14:tracePt t="13147" x="8636000" y="2001838"/>
          <p14:tracePt t="13148" x="8628063" y="2009775"/>
          <p14:tracePt t="13149" x="8612188" y="2009775"/>
          <p14:tracePt t="13150" x="8612188" y="2017713"/>
          <p14:tracePt t="13151" x="8596313" y="2017713"/>
          <p14:tracePt t="13152" x="8580438" y="2033588"/>
          <p14:tracePt t="13153" x="8580438" y="2041525"/>
          <p14:tracePt t="13154" x="8564563" y="2041525"/>
          <p14:tracePt t="13155" x="8556625" y="2049463"/>
          <p14:tracePt t="13156" x="8548688" y="2057400"/>
          <p14:tracePt t="13157" x="8540750" y="2065338"/>
          <p14:tracePt t="13158" x="8531225" y="2073275"/>
          <p14:tracePt t="13159" x="8515350" y="2073275"/>
          <p14:tracePt t="13160" x="8507413" y="2081213"/>
          <p14:tracePt t="13162" x="8499475" y="2081213"/>
          <p14:tracePt t="13163" x="8491538" y="2089150"/>
          <p14:tracePt t="13164" x="8483600" y="2097088"/>
          <p14:tracePt t="13165" x="8467725" y="2097088"/>
          <p14:tracePt t="13165" x="8459788" y="2112963"/>
          <p14:tracePt t="13166" x="8443913" y="2120900"/>
          <p14:tracePt t="13167" x="8435975" y="2128838"/>
          <p14:tracePt t="13168" x="8428038" y="2136775"/>
          <p14:tracePt t="13169" x="8420100" y="2144713"/>
          <p14:tracePt t="13170" x="8412163" y="2152650"/>
          <p14:tracePt t="13171" x="8396288" y="2152650"/>
          <p14:tracePt t="13172" x="8396288" y="2160588"/>
          <p14:tracePt t="13173" x="8388350" y="2168525"/>
          <p14:tracePt t="13174" x="8380413" y="2168525"/>
          <p14:tracePt t="13175" x="8364538" y="2184400"/>
          <p14:tracePt t="13178" x="8356600" y="2192338"/>
          <p14:tracePt t="13179" x="8348663" y="2192338"/>
          <p14:tracePt t="13180" x="8348663" y="2200275"/>
          <p14:tracePt t="13181" x="8340725" y="2208213"/>
          <p14:tracePt t="13182" x="8332788" y="2208213"/>
          <p14:tracePt t="13182" x="8324850" y="2216150"/>
          <p14:tracePt t="13432" x="8324850" y="2208213"/>
          <p14:tracePt t="13435" x="8324850" y="2200275"/>
          <p14:tracePt t="13439" x="8324850" y="2192338"/>
          <p14:tracePt t="13441" x="8332788" y="2192338"/>
          <p14:tracePt t="13446" x="8332788" y="2184400"/>
          <p14:tracePt t="13451" x="8340725" y="2184400"/>
          <p14:tracePt t="13452" x="8340725" y="2176463"/>
          <p14:tracePt t="13454" x="8340725" y="2168525"/>
          <p14:tracePt t="13458" x="8348663" y="2168525"/>
          <p14:tracePt t="13459" x="8348663" y="2160588"/>
          <p14:tracePt t="13464" x="8348663" y="2152650"/>
          <p14:tracePt t="13469" x="8348663" y="2144713"/>
          <p14:tracePt t="13470" x="8348663" y="2136775"/>
          <p14:tracePt t="13472" x="8356600" y="2136775"/>
          <p14:tracePt t="13473" x="8356600" y="2128838"/>
          <p14:tracePt t="13477" x="8356600" y="2120900"/>
          <p14:tracePt t="13481" x="8356600" y="2112963"/>
          <p14:tracePt t="13481" x="8364538" y="2105025"/>
          <p14:tracePt t="13484" x="8364538" y="2097088"/>
          <p14:tracePt t="13487" x="8364538" y="2089150"/>
          <p14:tracePt t="13488" x="8372475" y="2089150"/>
          <p14:tracePt t="13490" x="8372475" y="2081213"/>
          <p14:tracePt t="13491" x="8380413" y="2081213"/>
          <p14:tracePt t="13493" x="8380413" y="2073275"/>
          <p14:tracePt t="13496" x="8380413" y="2065338"/>
          <p14:tracePt t="13497" x="8380413" y="2057400"/>
          <p14:tracePt t="13499" x="8380413" y="2049463"/>
          <p14:tracePt t="13500" x="8380413" y="2041525"/>
          <p14:tracePt t="13503" x="8380413" y="2033588"/>
          <p14:tracePt t="13510" x="8372475" y="2033588"/>
          <p14:tracePt t="13514" x="8364538" y="2025650"/>
          <p14:tracePt t="13537" x="8364538" y="2017713"/>
          <p14:tracePt t="13550" x="8364538" y="2009775"/>
          <p14:tracePt t="13553" x="8372475" y="2009775"/>
          <p14:tracePt t="13563" x="8380413" y="2009775"/>
          <p14:tracePt t="13585" x="8380413" y="2001838"/>
          <p14:tracePt t="13719" x="8380413" y="1993900"/>
          <p14:tracePt t="13726" x="8380413" y="1985963"/>
          <p14:tracePt t="13728" x="8380413" y="1978025"/>
          <p14:tracePt t="13734" x="8380413" y="1970088"/>
          <p14:tracePt t="13740" x="8388350" y="1962150"/>
          <p14:tracePt t="13747" x="8388350" y="1954213"/>
          <p14:tracePt t="13755" x="8388350" y="1946275"/>
          <p14:tracePt t="13756" x="8396288" y="1946275"/>
          <p14:tracePt t="13757" x="8396288" y="1938338"/>
          <p14:tracePt t="13763" x="8396288" y="1930400"/>
          <p14:tracePt t="13766" x="8396288" y="1922463"/>
          <p14:tracePt t="13768" x="8396288" y="1914525"/>
          <p14:tracePt t="13768" x="8396288" y="1906588"/>
          <p14:tracePt t="13771" x="8396288" y="1898650"/>
          <p14:tracePt t="13775" x="8396288" y="1890713"/>
          <p14:tracePt t="13778" x="8404225" y="1890713"/>
          <p14:tracePt t="13779" x="8404225" y="1881188"/>
          <p14:tracePt t="13781" x="8404225" y="1873250"/>
          <p14:tracePt t="13781" x="8412163" y="1873250"/>
          <p14:tracePt t="13785" x="8412163" y="1865313"/>
          <p14:tracePt t="13787" x="8420100" y="1865313"/>
          <p14:tracePt t="14010" x="8428038" y="1865313"/>
          <p14:tracePt t="14383" x="8420100" y="1865313"/>
          <p14:tracePt t="14438" x="8412163" y="1865313"/>
          <p14:tracePt t="14464" x="8412163" y="1857375"/>
          <p14:tracePt t="14479" x="8420100" y="1857375"/>
          <p14:tracePt t="14485" x="8428038" y="1857375"/>
          <p14:tracePt t="14487" x="8428038" y="1849438"/>
          <p14:tracePt t="14489" x="8435975" y="1849438"/>
          <p14:tracePt t="14494" x="8443913" y="1849438"/>
          <p14:tracePt t="14498" x="8451850" y="1849438"/>
          <p14:tracePt t="14505" x="8451850" y="1857375"/>
          <p14:tracePt t="14506" x="8451850" y="1865313"/>
          <p14:tracePt t="14509" x="8451850" y="1873250"/>
          <p14:tracePt t="14510" x="8451850" y="1881188"/>
          <p14:tracePt t="14513" x="8451850" y="1890713"/>
          <p14:tracePt t="14515" x="8451850" y="1898650"/>
          <p14:tracePt t="14516" x="8451850" y="1906588"/>
          <p14:tracePt t="14517" x="8451850" y="1914525"/>
          <p14:tracePt t="14519" x="8451850" y="1922463"/>
          <p14:tracePt t="14521" x="8451850" y="1930400"/>
          <p14:tracePt t="14522" x="8443913" y="1930400"/>
          <p14:tracePt t="14523" x="8443913" y="1938338"/>
          <p14:tracePt t="14524" x="8443913" y="1946275"/>
          <p14:tracePt t="14526" x="8435975" y="1954213"/>
          <p14:tracePt t="14529" x="8435975" y="1970088"/>
          <p14:tracePt t="14531" x="8428038" y="1978025"/>
          <p14:tracePt t="14961" x="8420100" y="1978025"/>
          <p14:tracePt t="14966" x="8412163" y="1978025"/>
          <p14:tracePt t="14972" x="8412163" y="1970088"/>
          <p14:tracePt t="14977" x="8404225" y="1962150"/>
          <p14:tracePt t="14984" x="8404225" y="1954213"/>
          <p14:tracePt t="14994" x="8404225" y="1946275"/>
          <p14:tracePt t="15086" x="8412163" y="1946275"/>
          <p14:tracePt t="15096" x="8420100" y="1946275"/>
          <p14:tracePt t="15118" x="8428038" y="1946275"/>
          <p14:tracePt t="15119" x="8428038" y="1938338"/>
          <p14:tracePt t="15145" x="8435975" y="1938338"/>
          <p14:tracePt t="15150" x="8435975" y="1930400"/>
          <p14:tracePt t="15218" x="8435975" y="1938338"/>
          <p14:tracePt t="15244" x="8435975" y="1946275"/>
          <p14:tracePt t="15261" x="8435975" y="1954213"/>
          <p14:tracePt t="15285" x="8435975" y="1962150"/>
          <p14:tracePt t="15301" x="8435975" y="1970088"/>
          <p14:tracePt t="15875" x="8435975" y="1962150"/>
          <p14:tracePt t="15906" x="8443913" y="1962150"/>
          <p14:tracePt t="15919" x="8451850" y="1962150"/>
          <p14:tracePt t="15937" x="8451850" y="1954213"/>
          <p14:tracePt t="15971" x="8459788" y="1954213"/>
          <p14:tracePt t="16004" x="8459788" y="1946275"/>
          <p14:tracePt t="16023" x="8467725" y="1946275"/>
          <p14:tracePt t="16027" x="8467725" y="1938338"/>
          <p14:tracePt t="16035" x="8467725" y="1930400"/>
          <p14:tracePt t="16048" x="8475663" y="1930400"/>
          <p14:tracePt t="16053" x="8475663" y="1922463"/>
          <p14:tracePt t="16057" x="8483600" y="1922463"/>
          <p14:tracePt t="16070" x="8483600" y="1914525"/>
          <p14:tracePt t="16086" x="8491538" y="1914525"/>
          <p14:tracePt t="16088" x="8491538" y="1906588"/>
          <p14:tracePt t="16102" x="8491538" y="1898650"/>
          <p14:tracePt t="16279" x="8491538" y="1890713"/>
          <p14:tracePt t="16282" x="8499475" y="1890713"/>
          <p14:tracePt t="16293" x="8499475" y="1881188"/>
          <p14:tracePt t="16417" x="8499475" y="1873250"/>
          <p14:tracePt t="16421" x="8507413" y="1873250"/>
          <p14:tracePt t="16426" x="8507413" y="1865313"/>
          <p14:tracePt t="16445" x="8515350" y="1865313"/>
          <p14:tracePt t="16468" x="8515350" y="1857375"/>
          <p14:tracePt t="16589" x="8523288" y="1857375"/>
          <p14:tracePt t="16596" x="8531225" y="1857375"/>
          <p14:tracePt t="16602" x="8540750" y="1857375"/>
          <p14:tracePt t="16604" x="8548688" y="1857375"/>
          <p14:tracePt t="16609" x="8556625" y="1857375"/>
          <p14:tracePt t="16612" x="8564563" y="1857375"/>
          <p14:tracePt t="16616" x="8572500" y="1857375"/>
          <p14:tracePt t="16617" x="8580438" y="1857375"/>
          <p14:tracePt t="16619" x="8588375" y="1857375"/>
          <p14:tracePt t="16622" x="8596313" y="1857375"/>
          <p14:tracePt t="16624" x="8604250" y="1857375"/>
          <p14:tracePt t="16626" x="8612188" y="1857375"/>
          <p14:tracePt t="16627" x="8620125" y="1857375"/>
          <p14:tracePt t="16629" x="8628063" y="1857375"/>
          <p14:tracePt t="16632" x="8636000" y="1865313"/>
          <p14:tracePt t="16634" x="8643938" y="1865313"/>
          <p14:tracePt t="16635" x="8651875" y="1865313"/>
          <p14:tracePt t="16637" x="8659813" y="1873250"/>
          <p14:tracePt t="16638" x="8667750" y="1873250"/>
          <p14:tracePt t="16641" x="8675688" y="1873250"/>
          <p14:tracePt t="16642" x="8683625" y="1873250"/>
          <p14:tracePt t="16643" x="8691563" y="1873250"/>
          <p14:tracePt t="16644" x="8691563" y="1881188"/>
          <p14:tracePt t="16645" x="8699500" y="1881188"/>
          <p14:tracePt t="16648" x="8715375" y="1881188"/>
          <p14:tracePt t="16650" x="8723313" y="1881188"/>
          <p14:tracePt t="16651" x="8731250" y="1881188"/>
          <p14:tracePt t="16652" x="8739188" y="1890713"/>
          <p14:tracePt t="16653" x="8747125" y="1890713"/>
          <p14:tracePt t="16656" x="8755063" y="1890713"/>
          <p14:tracePt t="16657" x="8763000" y="1890713"/>
          <p14:tracePt t="16658" x="8770938" y="1890713"/>
          <p14:tracePt t="16660" x="8778875" y="1898650"/>
          <p14:tracePt t="16661" x="8786813" y="1898650"/>
          <p14:tracePt t="16662" x="8794750" y="1898650"/>
          <p14:tracePt t="16665" x="8802688" y="1906588"/>
          <p14:tracePt t="16666" x="8810625" y="1906588"/>
          <p14:tracePt t="16667" x="8818563" y="1906588"/>
          <p14:tracePt t="16668" x="8826500" y="1906588"/>
          <p14:tracePt t="16670" x="8834438" y="1906588"/>
          <p14:tracePt t="16672" x="8842375" y="1914525"/>
          <p14:tracePt t="16673" x="8850313" y="1914525"/>
          <p14:tracePt t="16675" x="8858250" y="1914525"/>
          <p14:tracePt t="16677" x="8866188" y="1914525"/>
          <p14:tracePt t="16679" x="8874125" y="1914525"/>
          <p14:tracePt t="16680" x="8883650" y="1922463"/>
          <p14:tracePt t="16683" x="8891588" y="1922463"/>
          <p14:tracePt t="16685" x="8899525" y="1922463"/>
          <p14:tracePt t="16686" x="8899525" y="1930400"/>
          <p14:tracePt t="16689" x="8907463" y="1930400"/>
          <p14:tracePt t="16689" x="8915400" y="1930400"/>
          <p14:tracePt t="16693" x="8923338" y="1930400"/>
          <p14:tracePt t="16695" x="8931275" y="1930400"/>
          <p14:tracePt t="16699" x="8931275" y="1938338"/>
          <p14:tracePt t="16700" x="8939213" y="1938338"/>
          <p14:tracePt t="16701" x="8947150" y="1938338"/>
          <p14:tracePt t="16705" x="8955088" y="1938338"/>
          <p14:tracePt t="16711" x="8963025" y="1938338"/>
          <p14:tracePt t="16716" x="8970963" y="1938338"/>
          <p14:tracePt t="16717" x="8970963" y="1946275"/>
          <p14:tracePt t="16719" x="8978900" y="1946275"/>
          <p14:tracePt t="16727" x="8986838" y="1946275"/>
          <p14:tracePt t="16734" x="8994775" y="1946275"/>
          <p14:tracePt t="16741" x="9002713" y="1946275"/>
          <p14:tracePt t="16747" x="9010650" y="1946275"/>
          <p14:tracePt t="16750" x="9018588" y="1946275"/>
          <p14:tracePt t="16755" x="9026525" y="1946275"/>
          <p14:tracePt t="16759" x="9034463" y="1946275"/>
          <p14:tracePt t="16765" x="9042400" y="1946275"/>
          <p14:tracePt t="16767" x="9050338" y="1946275"/>
          <p14:tracePt t="16771" x="9058275" y="1946275"/>
          <p14:tracePt t="16775" x="9066213" y="1946275"/>
          <p14:tracePt t="16780" x="9074150" y="1946275"/>
          <p14:tracePt t="16783" x="9082088" y="1946275"/>
          <p14:tracePt t="16786" x="9090025" y="1946275"/>
          <p14:tracePt t="16790" x="9097963" y="1946275"/>
          <p14:tracePt t="16796" x="9105900" y="1946275"/>
          <p14:tracePt t="16799" x="9113838" y="1946275"/>
          <p14:tracePt t="16804" x="9121775" y="1946275"/>
          <p14:tracePt t="16810" x="9129713" y="1946275"/>
          <p14:tracePt t="16816" x="9137650" y="1946275"/>
          <p14:tracePt t="16821" x="9145588" y="1946275"/>
          <p14:tracePt t="16830" x="9153525" y="1946275"/>
          <p14:tracePt t="16842" x="9161463" y="1946275"/>
          <p14:tracePt t="17592" x="9161463" y="1938338"/>
          <p14:tracePt t="17598" x="9161463" y="1930400"/>
          <p14:tracePt t="17601" x="9161463" y="1922463"/>
          <p14:tracePt t="17606" x="9161463" y="1914525"/>
          <p14:tracePt t="17611" x="9161463" y="1906588"/>
          <p14:tracePt t="17618" x="9161463" y="1898650"/>
          <p14:tracePt t="17622" x="9161463" y="1890713"/>
          <p14:tracePt t="17627" x="9169400" y="1890713"/>
          <p14:tracePt t="17632" x="9169400" y="1881188"/>
          <p14:tracePt t="17643" x="9169400" y="1873250"/>
          <p14:tracePt t="17654" x="9169400" y="1865313"/>
          <p14:tracePt t="17660" x="9169400" y="1857375"/>
          <p14:tracePt t="17661" x="9177338" y="1857375"/>
          <p14:tracePt t="17671" x="9177338" y="1849438"/>
          <p14:tracePt t="17683" x="9177338" y="1841500"/>
          <p14:tracePt t="17695" x="9177338" y="1833563"/>
          <p14:tracePt t="17700" x="9185275" y="1833563"/>
          <p14:tracePt t="17701" x="9185275" y="1825625"/>
          <p14:tracePt t="17714" x="9185275" y="1817688"/>
          <p14:tracePt t="17733" x="9185275" y="1809750"/>
          <p14:tracePt t="17790" x="9193213" y="1809750"/>
          <p14:tracePt t="18323" x="9193213" y="1817688"/>
          <p14:tracePt t="18741" x="9193213" y="1825625"/>
          <p14:tracePt t="18747" x="9193213" y="1833563"/>
          <p14:tracePt t="18760" x="9193213" y="1841500"/>
          <p14:tracePt t="18779" x="9185275" y="1841500"/>
          <p14:tracePt t="19206" x="9177338" y="1841500"/>
          <p14:tracePt t="19212" x="9169400" y="1841500"/>
          <p14:tracePt t="19221" x="9161463" y="1841500"/>
          <p14:tracePt t="19229" x="9153525" y="1841500"/>
          <p14:tracePt t="19236" x="9145588" y="1841500"/>
          <p14:tracePt t="19240" x="9137650" y="1841500"/>
          <p14:tracePt t="19245" x="9129713" y="1841500"/>
          <p14:tracePt t="19252" x="9121775" y="1841500"/>
          <p14:tracePt t="19255" x="9113838" y="1841500"/>
          <p14:tracePt t="19258" x="9105900" y="1841500"/>
          <p14:tracePt t="19262" x="9097963" y="1841500"/>
          <p14:tracePt t="19266" x="9090025" y="1841500"/>
          <p14:tracePt t="19270" x="9082088" y="1841500"/>
          <p14:tracePt t="19271" x="9074150" y="1841500"/>
          <p14:tracePt t="19275" x="9066213" y="1841500"/>
          <p14:tracePt t="19277" x="9058275" y="1841500"/>
          <p14:tracePt t="19279" x="9050338" y="1849438"/>
          <p14:tracePt t="19281" x="9042400" y="1849438"/>
          <p14:tracePt t="19284" x="9034463" y="1849438"/>
          <p14:tracePt t="19286" x="9026525" y="1849438"/>
          <p14:tracePt t="19288" x="9018588" y="1849438"/>
          <p14:tracePt t="19289" x="9010650" y="1857375"/>
          <p14:tracePt t="19291" x="9002713" y="1857375"/>
          <p14:tracePt t="19293" x="8994775" y="1865313"/>
          <p14:tracePt t="19295" x="8986838" y="1865313"/>
          <p14:tracePt t="19297" x="8978900" y="1865313"/>
          <p14:tracePt t="19298" x="8970963" y="1865313"/>
          <p14:tracePt t="19301" x="8963025" y="1865313"/>
          <p14:tracePt t="19303" x="8955088" y="1873250"/>
          <p14:tracePt t="19304" x="8947150" y="1873250"/>
          <p14:tracePt t="19305" x="8939213" y="1873250"/>
          <p14:tracePt t="19307" x="8931275" y="1873250"/>
          <p14:tracePt t="19309" x="8915400" y="1873250"/>
          <p14:tracePt t="19311" x="8907463" y="1873250"/>
          <p14:tracePt t="19312" x="8907463" y="1881188"/>
          <p14:tracePt t="19314" x="8899525" y="1881188"/>
          <p14:tracePt t="19315" x="8891588" y="1881188"/>
          <p14:tracePt t="19316" x="8883650" y="1881188"/>
          <p14:tracePt t="19319" x="8874125" y="1881188"/>
          <p14:tracePt t="19320" x="8866188" y="1881188"/>
          <p14:tracePt t="19321" x="8858250" y="1881188"/>
          <p14:tracePt t="19323" x="8850313" y="1881188"/>
          <p14:tracePt t="19326" x="8842375" y="1890713"/>
          <p14:tracePt t="19326" x="8834438" y="1890713"/>
          <p14:tracePt t="19328" x="8826500" y="1890713"/>
          <p14:tracePt t="19330" x="8810625" y="1890713"/>
          <p14:tracePt t="19332" x="8802688" y="1890713"/>
          <p14:tracePt t="19334" x="8802688" y="1898650"/>
          <p14:tracePt t="19335" x="8794750" y="1898650"/>
          <p14:tracePt t="19336" x="8786813" y="1898650"/>
          <p14:tracePt t="19337" x="8778875" y="1898650"/>
          <p14:tracePt t="19339" x="8770938" y="1898650"/>
          <p14:tracePt t="19341" x="8763000" y="1898650"/>
          <p14:tracePt t="19342" x="8755063" y="1898650"/>
          <p14:tracePt t="19344" x="8747125" y="1898650"/>
          <p14:tracePt t="19346" x="8739188" y="1898650"/>
          <p14:tracePt t="19347" x="8731250" y="1898650"/>
          <p14:tracePt t="19349" x="8723313" y="1898650"/>
          <p14:tracePt t="19351" x="8723313" y="1906588"/>
          <p14:tracePt t="19352" x="8715375" y="1906588"/>
          <p14:tracePt t="19355" x="8707438" y="1906588"/>
          <p14:tracePt t="19356" x="8699500" y="1906588"/>
          <p14:tracePt t="19358" x="8691563" y="1906588"/>
          <p14:tracePt t="19360" x="8683625" y="1906588"/>
          <p14:tracePt t="19362" x="8675688" y="1906588"/>
          <p14:tracePt t="19364" x="8667750" y="1906588"/>
          <p14:tracePt t="19366" x="8659813" y="1906588"/>
          <p14:tracePt t="19370" x="8651875" y="1914525"/>
          <p14:tracePt t="19372" x="8643938" y="1914525"/>
          <p14:tracePt t="19373" x="8636000" y="1914525"/>
          <p14:tracePt t="19375" x="8628063" y="1914525"/>
          <p14:tracePt t="19377" x="8620125" y="1914525"/>
          <p14:tracePt t="19379" x="8612188" y="1914525"/>
          <p14:tracePt t="19382" x="8604250" y="1914525"/>
          <p14:tracePt t="19384" x="8596313" y="1914525"/>
          <p14:tracePt t="19386" x="8588375" y="1922463"/>
          <p14:tracePt t="19387" x="8580438" y="1922463"/>
          <p14:tracePt t="19390" x="8572500" y="1922463"/>
          <p14:tracePt t="19391" x="8564563" y="1922463"/>
          <p14:tracePt t="19392" x="8564563" y="1930400"/>
          <p14:tracePt t="19393" x="8556625" y="1930400"/>
          <p14:tracePt t="19395" x="8548688" y="1930400"/>
          <p14:tracePt t="19397" x="8540750" y="1930400"/>
          <p14:tracePt t="19398" x="8531225" y="1930400"/>
          <p14:tracePt t="19401" x="8523288" y="1930400"/>
          <p14:tracePt t="19403" x="8515350" y="1930400"/>
          <p14:tracePt t="19404" x="8507413" y="1938338"/>
          <p14:tracePt t="19405" x="8499475" y="1938338"/>
          <p14:tracePt t="19407" x="8491538" y="1938338"/>
          <p14:tracePt t="19409" x="8483600" y="1938338"/>
          <p14:tracePt t="19410" x="8475663" y="1938338"/>
          <p14:tracePt t="19411" x="8467725" y="1938338"/>
          <p14:tracePt t="19413" x="8459788" y="1938338"/>
          <p14:tracePt t="19416" x="8451850" y="1938338"/>
          <p14:tracePt t="19416" x="8443913" y="1946275"/>
          <p14:tracePt t="19419" x="8435975" y="1946275"/>
          <p14:tracePt t="19420" x="8428038" y="1946275"/>
          <p14:tracePt t="19421" x="8420100" y="1946275"/>
          <p14:tracePt t="19422" x="8412163" y="1946275"/>
          <p14:tracePt t="19424" x="8404225" y="1946275"/>
          <p14:tracePt t="19426" x="8396288" y="1946275"/>
          <p14:tracePt t="19427" x="8388350" y="1946275"/>
          <p14:tracePt t="19428" x="8380413" y="1946275"/>
          <p14:tracePt t="19429" x="8380413" y="1954213"/>
          <p14:tracePt t="19430" x="8372475" y="1954213"/>
          <p14:tracePt t="19431" x="8356600" y="1954213"/>
          <p14:tracePt t="19432" x="8356600" y="1962150"/>
          <p14:tracePt t="19433" x="8348663" y="1962150"/>
          <p14:tracePt t="19436" x="8332788" y="1962150"/>
          <p14:tracePt t="19438" x="8324850" y="1962150"/>
          <p14:tracePt t="19439" x="8316913" y="1962150"/>
          <p14:tracePt t="19440" x="8308975" y="1962150"/>
          <p14:tracePt t="19442" x="8301038" y="1962150"/>
          <p14:tracePt t="19443" x="8293100" y="1962150"/>
          <p14:tracePt t="19445" x="8285163" y="1962150"/>
          <p14:tracePt t="19446" x="8277225" y="1962150"/>
          <p14:tracePt t="19447" x="8277225" y="1970088"/>
          <p14:tracePt t="19448" x="8269288" y="1970088"/>
          <p14:tracePt t="19451" x="8261350" y="1970088"/>
          <p14:tracePt t="19453" x="8253413" y="1970088"/>
          <p14:tracePt t="19453" x="8245475" y="1970088"/>
          <p14:tracePt t="19455" x="8237538" y="1970088"/>
          <p14:tracePt t="19457" x="8229600" y="1970088"/>
          <p14:tracePt t="19461" x="8221663" y="1970088"/>
          <p14:tracePt t="19461" x="8213725" y="1970088"/>
          <p14:tracePt t="19463" x="8205788" y="1978025"/>
          <p14:tracePt t="19466" x="8197850" y="1978025"/>
          <p14:tracePt t="19469" x="8189913" y="1978025"/>
          <p14:tracePt t="19470" x="8180388" y="1978025"/>
          <p14:tracePt t="19473" x="8172450" y="1978025"/>
          <p14:tracePt t="19477" x="8164513" y="1978025"/>
          <p14:tracePt t="19482" x="8156575" y="1985963"/>
          <p14:tracePt t="19487" x="8148638" y="1985963"/>
          <p14:tracePt t="19490" x="8140700" y="1985963"/>
          <p14:tracePt t="19497" x="8132763" y="1993900"/>
          <p14:tracePt t="19506" x="8124825" y="1993900"/>
          <p14:tracePt t="19514" x="8116888" y="1993900"/>
          <p14:tracePt t="19517" x="8108950" y="1993900"/>
          <p14:tracePt t="19518" x="8108950" y="2001838"/>
          <p14:tracePt t="19524" x="8101013" y="2001838"/>
          <p14:tracePt t="19530" x="8093075" y="2001838"/>
          <p14:tracePt t="19533" x="8093075" y="2009775"/>
          <p14:tracePt t="19535" x="8085138" y="2009775"/>
          <p14:tracePt t="19537" x="8077200" y="2009775"/>
          <p14:tracePt t="19541" x="8069263" y="2009775"/>
          <p14:tracePt t="19545" x="8061325" y="2009775"/>
          <p14:tracePt t="19547" x="8061325" y="2017713"/>
          <p14:tracePt t="19549" x="8053388" y="2017713"/>
          <p14:tracePt t="19553" x="8045450" y="2017713"/>
          <p14:tracePt t="19554" x="8045450" y="2025650"/>
          <p14:tracePt t="19555" x="8037513" y="2025650"/>
          <p14:tracePt t="19558" x="8029575" y="2025650"/>
          <p14:tracePt t="19562" x="8021638" y="2025650"/>
          <p14:tracePt t="19563" x="8013700" y="2025650"/>
          <p14:tracePt t="19569" x="8005763" y="2033588"/>
          <p14:tracePt t="19571" x="7997825" y="2033588"/>
          <p14:tracePt t="19574" x="7989888" y="2033588"/>
          <p14:tracePt t="19576" x="7981950" y="2033588"/>
          <p14:tracePt t="19580" x="7974013" y="2033588"/>
          <p14:tracePt t="19583" x="7966075" y="2033588"/>
          <p14:tracePt t="19583" x="7966075" y="2041525"/>
          <p14:tracePt t="19586" x="7958138" y="2041525"/>
          <p14:tracePt t="19586" x="7950200" y="2041525"/>
          <p14:tracePt t="19589" x="7942263" y="2041525"/>
          <p14:tracePt t="19591" x="7934325" y="2041525"/>
          <p14:tracePt t="19593" x="7926388" y="2041525"/>
          <p14:tracePt t="19595" x="7918450" y="2041525"/>
          <p14:tracePt t="19598" x="7910513" y="2049463"/>
          <p14:tracePt t="19599" x="7902575" y="2049463"/>
          <p14:tracePt t="19602" x="7894638" y="2049463"/>
          <p14:tracePt t="19603" x="7886700" y="2049463"/>
          <p14:tracePt t="19604" x="7878763" y="2057400"/>
          <p14:tracePt t="19606" x="7870825" y="2057400"/>
          <p14:tracePt t="19608" x="7862888" y="2057400"/>
          <p14:tracePt t="19610" x="7854950" y="2057400"/>
          <p14:tracePt t="19612" x="7839075" y="2057400"/>
          <p14:tracePt t="19614" x="7829550" y="2057400"/>
          <p14:tracePt t="19616" x="7821613" y="2057400"/>
          <p14:tracePt t="19619" x="7813675" y="2057400"/>
          <p14:tracePt t="19620" x="7805738" y="2057400"/>
          <p14:tracePt t="19621" x="7797800" y="2057400"/>
          <p14:tracePt t="19623" x="7789863" y="2057400"/>
          <p14:tracePt t="19624" x="7789863" y="2065338"/>
          <p14:tracePt t="19625" x="7781925" y="2065338"/>
          <p14:tracePt t="19627" x="7773988" y="2065338"/>
          <p14:tracePt t="19629" x="7766050" y="2065338"/>
          <p14:tracePt t="19631" x="7758113" y="2065338"/>
          <p14:tracePt t="19633" x="7750175" y="2065338"/>
          <p14:tracePt t="19637" x="7742238" y="2065338"/>
          <p14:tracePt t="19638" x="7734300" y="2065338"/>
          <p14:tracePt t="19640" x="7726363" y="2065338"/>
          <p14:tracePt t="19644" x="7718425" y="2065338"/>
          <p14:tracePt t="19646" x="7710488" y="2065338"/>
          <p14:tracePt t="19651" x="7702550" y="2065338"/>
          <p14:tracePt t="19653" x="7694613" y="2065338"/>
          <p14:tracePt t="19658" x="7686675" y="2065338"/>
          <p14:tracePt t="19663" x="7678738" y="2065338"/>
          <p14:tracePt t="19669" x="7678738" y="2073275"/>
          <p14:tracePt t="19673" x="7670800" y="2073275"/>
          <p14:tracePt t="19686" x="7662863" y="2073275"/>
          <p14:tracePt t="19787" x="7670800" y="2073275"/>
          <p14:tracePt t="19791" x="7678738" y="2073275"/>
          <p14:tracePt t="19794" x="7686675" y="2073275"/>
          <p14:tracePt t="19797" x="7702550" y="2073275"/>
          <p14:tracePt t="19800" x="7710488" y="2073275"/>
          <p14:tracePt t="19801" x="7718425" y="2073275"/>
          <p14:tracePt t="19803" x="7726363" y="2073275"/>
          <p14:tracePt t="19803" x="7734300" y="2073275"/>
          <p14:tracePt t="19805" x="7750175" y="2073275"/>
          <p14:tracePt t="19806" x="7758113" y="2073275"/>
          <p14:tracePt t="19808" x="7766050" y="2073275"/>
          <p14:tracePt t="19808" x="7773988" y="2073275"/>
          <p14:tracePt t="19809" x="7781925" y="2073275"/>
          <p14:tracePt t="19811" x="7797800" y="2073275"/>
          <p14:tracePt t="19812" x="7805738" y="2073275"/>
          <p14:tracePt t="19813" x="7813675" y="2073275"/>
          <p14:tracePt t="19814" x="7821613" y="2073275"/>
          <p14:tracePt t="19815" x="7829550" y="2073275"/>
          <p14:tracePt t="19816" x="7839075" y="2073275"/>
          <p14:tracePt t="19818" x="7854950" y="2073275"/>
          <p14:tracePt t="19819" x="7862888" y="2073275"/>
          <p14:tracePt t="19820" x="7870825" y="2073275"/>
          <p14:tracePt t="19820" x="7878763" y="2073275"/>
          <p14:tracePt t="19821" x="7894638" y="2073275"/>
          <p14:tracePt t="19823" x="7902575" y="2073275"/>
          <p14:tracePt t="19823" x="7910513" y="2073275"/>
          <p14:tracePt t="19824" x="7918450" y="2073275"/>
          <p14:tracePt t="19825" x="7934325" y="2073275"/>
          <p14:tracePt t="19826" x="7950200" y="2073275"/>
          <p14:tracePt t="19827" x="7958138" y="2073275"/>
          <p14:tracePt t="19828" x="7966075" y="2073275"/>
          <p14:tracePt t="19829" x="7981950" y="2073275"/>
          <p14:tracePt t="19830" x="7989888" y="2073275"/>
          <p14:tracePt t="19831" x="8005763" y="2073275"/>
          <p14:tracePt t="19832" x="8013700" y="2073275"/>
          <p14:tracePt t="19833" x="8045450" y="2073275"/>
          <p14:tracePt t="19835" x="8061325" y="2073275"/>
          <p14:tracePt t="19836" x="8077200" y="2073275"/>
          <p14:tracePt t="19837" x="8093075" y="2073275"/>
          <p14:tracePt t="19837" x="8101013" y="2073275"/>
          <p14:tracePt t="19838" x="8116888" y="2073275"/>
          <p14:tracePt t="19839" x="8132763" y="2073275"/>
          <p14:tracePt t="19840" x="8148638" y="2073275"/>
          <p14:tracePt t="19841" x="8156575" y="2073275"/>
          <p14:tracePt t="19842" x="8172450" y="2073275"/>
          <p14:tracePt t="19843" x="8180388" y="2073275"/>
          <p14:tracePt t="19844" x="8197850" y="2073275"/>
          <p14:tracePt t="19845" x="8213725" y="2073275"/>
          <p14:tracePt t="19846" x="8221663" y="2073275"/>
          <p14:tracePt t="19847" x="8237538" y="2073275"/>
          <p14:tracePt t="19848" x="8253413" y="2073275"/>
          <p14:tracePt t="19849" x="8269288" y="2073275"/>
          <p14:tracePt t="19850" x="8277225" y="2073275"/>
          <p14:tracePt t="19852" x="8293100" y="2073275"/>
          <p14:tracePt t="19852" x="8316913" y="2073275"/>
          <p14:tracePt t="19853" x="8332788" y="2073275"/>
          <p14:tracePt t="19854" x="8348663" y="2073275"/>
          <p14:tracePt t="19855" x="8372475" y="2073275"/>
          <p14:tracePt t="19856" x="8380413" y="2073275"/>
          <p14:tracePt t="19857" x="8388350" y="2073275"/>
          <p14:tracePt t="19858" x="8396288" y="2073275"/>
          <p14:tracePt t="19859" x="8420100" y="2073275"/>
          <p14:tracePt t="19860" x="8435975" y="2073275"/>
          <p14:tracePt t="19861" x="8443913" y="2073275"/>
          <p14:tracePt t="19862" x="8451850" y="2073275"/>
          <p14:tracePt t="19863" x="8467725" y="2073275"/>
          <p14:tracePt t="19864" x="8483600" y="2073275"/>
          <p14:tracePt t="19865" x="8499475" y="2073275"/>
          <p14:tracePt t="19866" x="8515350" y="2073275"/>
          <p14:tracePt t="19869" x="8531225" y="2073275"/>
          <p14:tracePt t="19870" x="8556625" y="2073275"/>
          <p14:tracePt t="19870" x="8564563" y="2073275"/>
          <p14:tracePt t="19871" x="8580438" y="2073275"/>
          <p14:tracePt t="19872" x="8588375" y="2073275"/>
          <p14:tracePt t="19873" x="8604250" y="2073275"/>
          <p14:tracePt t="19874" x="8636000" y="2073275"/>
          <p14:tracePt t="19875" x="8643938" y="2073275"/>
          <p14:tracePt t="19876" x="8659813" y="2073275"/>
          <p14:tracePt t="19878" x="8667750" y="2073275"/>
          <p14:tracePt t="19879" x="8683625" y="2073275"/>
          <p14:tracePt t="19880" x="8691563" y="2073275"/>
          <p14:tracePt t="19881" x="8699500" y="2073275"/>
          <p14:tracePt t="19883" x="8707438" y="2073275"/>
          <p14:tracePt t="19883" x="8731250" y="2073275"/>
          <p14:tracePt t="19885" x="8747125" y="2073275"/>
          <p14:tracePt t="19886" x="8755063" y="2073275"/>
          <p14:tracePt t="19887" x="8763000" y="2073275"/>
          <p14:tracePt t="19887" x="8770938" y="2073275"/>
          <p14:tracePt t="19888" x="8786813" y="2073275"/>
          <p14:tracePt t="19889" x="8794750" y="2073275"/>
          <p14:tracePt t="19890" x="8802688" y="2073275"/>
          <p14:tracePt t="19891" x="8810625" y="2073275"/>
          <p14:tracePt t="19892" x="8818563" y="2073275"/>
          <p14:tracePt t="19893" x="8826500" y="2073275"/>
          <p14:tracePt t="19894" x="8842375" y="2073275"/>
          <p14:tracePt t="19896" x="8850313" y="2073275"/>
          <p14:tracePt t="19898" x="8858250" y="2073275"/>
          <p14:tracePt t="19898" x="8866188" y="2073275"/>
          <p14:tracePt t="19899" x="8874125" y="2073275"/>
          <p14:tracePt t="19900" x="8883650" y="2073275"/>
          <p14:tracePt t="19902" x="8891588" y="2073275"/>
          <p14:tracePt t="19903" x="8899525" y="2073275"/>
          <p14:tracePt t="19904" x="8915400" y="2073275"/>
          <p14:tracePt t="19906" x="8923338" y="2073275"/>
          <p14:tracePt t="19908" x="8931275" y="2073275"/>
          <p14:tracePt t="19910" x="8939213" y="2073275"/>
          <p14:tracePt t="19913" x="8947150" y="2073275"/>
          <p14:tracePt t="19914" x="8955088" y="2073275"/>
          <p14:tracePt t="19919" x="8963025" y="2073275"/>
          <p14:tracePt t="19923" x="8970963" y="2073275"/>
          <p14:tracePt t="20003" x="8970963" y="2081213"/>
          <p14:tracePt t="20013" x="8963025" y="2081213"/>
          <p14:tracePt t="20014" x="8963025" y="2089150"/>
          <p14:tracePt t="20020" x="8955088" y="2089150"/>
          <p14:tracePt t="20025" x="8947150" y="2089150"/>
          <p14:tracePt t="20025" x="8947150" y="2097088"/>
          <p14:tracePt t="20028" x="8939213" y="2097088"/>
          <p14:tracePt t="20030" x="8931275" y="2097088"/>
          <p14:tracePt t="20033" x="8923338" y="2097088"/>
          <p14:tracePt t="20035" x="8915400" y="2105025"/>
          <p14:tracePt t="20038" x="8907463" y="2105025"/>
          <p14:tracePt t="20038" x="8899525" y="2105025"/>
          <p14:tracePt t="20040" x="8891588" y="2105025"/>
          <p14:tracePt t="20041" x="8891588" y="2112963"/>
          <p14:tracePt t="20042" x="8883650" y="2112963"/>
          <p14:tracePt t="20044" x="8874125" y="2112963"/>
          <p14:tracePt t="20045" x="8866188" y="2120900"/>
          <p14:tracePt t="20048" x="8858250" y="2120900"/>
          <p14:tracePt t="20049" x="8850313" y="2120900"/>
          <p14:tracePt t="20050" x="8842375" y="2120900"/>
          <p14:tracePt t="20052" x="8834438" y="2120900"/>
          <p14:tracePt t="20054" x="8826500" y="2120900"/>
          <p14:tracePt t="20054" x="8826500" y="2128838"/>
          <p14:tracePt t="20055" x="8818563" y="2128838"/>
          <p14:tracePt t="20056" x="8810625" y="2128838"/>
          <p14:tracePt t="20057" x="8802688" y="2128838"/>
          <p14:tracePt t="20059" x="8794750" y="2128838"/>
          <p14:tracePt t="20060" x="8786813" y="2128838"/>
          <p14:tracePt t="20061" x="8778875" y="2128838"/>
          <p14:tracePt t="20063" x="8778875" y="2136775"/>
          <p14:tracePt t="20063" x="8770938" y="2136775"/>
          <p14:tracePt t="20065" x="8763000" y="2136775"/>
          <p14:tracePt t="20066" x="8755063" y="2136775"/>
          <p14:tracePt t="20067" x="8747125" y="2136775"/>
          <p14:tracePt t="20068" x="8739188" y="2136775"/>
          <p14:tracePt t="20069" x="8731250" y="2144713"/>
          <p14:tracePt t="20070" x="8715375" y="2144713"/>
          <p14:tracePt t="20072" x="8707438" y="2144713"/>
          <p14:tracePt t="20073" x="8691563" y="2144713"/>
          <p14:tracePt t="20075" x="8683625" y="2144713"/>
          <p14:tracePt t="20076" x="8667750" y="2144713"/>
          <p14:tracePt t="20078" x="8659813" y="2144713"/>
          <p14:tracePt t="20079" x="8643938" y="2144713"/>
          <p14:tracePt t="20080" x="8636000" y="2144713"/>
          <p14:tracePt t="20081" x="8628063" y="2144713"/>
          <p14:tracePt t="20082" x="8612188" y="2144713"/>
          <p14:tracePt t="20083" x="8604250" y="2144713"/>
          <p14:tracePt t="20085" x="8596313" y="2144713"/>
          <p14:tracePt t="20086" x="8588375" y="2144713"/>
          <p14:tracePt t="20087" x="8572500" y="2144713"/>
          <p14:tracePt t="20088" x="8564563" y="2144713"/>
          <p14:tracePt t="20089" x="8556625" y="2144713"/>
          <p14:tracePt t="20089" x="8540750" y="2144713"/>
          <p14:tracePt t="20090" x="8515350" y="2144713"/>
          <p14:tracePt t="20093" x="8499475" y="2144713"/>
          <p14:tracePt t="20094" x="8491538" y="2144713"/>
          <p14:tracePt t="20094" x="8475663" y="2144713"/>
          <p14:tracePt t="20095" x="8467725" y="2144713"/>
          <p14:tracePt t="20096" x="8459788" y="2144713"/>
          <p14:tracePt t="20097" x="8451850" y="2144713"/>
          <p14:tracePt t="20098" x="8435975" y="2144713"/>
          <p14:tracePt t="20099" x="8428038" y="2144713"/>
          <p14:tracePt t="20100" x="8420100" y="2144713"/>
          <p14:tracePt t="20101" x="8412163" y="2144713"/>
          <p14:tracePt t="20102" x="8396288" y="2144713"/>
          <p14:tracePt t="20103" x="8388350" y="2144713"/>
          <p14:tracePt t="20104" x="8380413" y="2144713"/>
          <p14:tracePt t="20105" x="8364538" y="2144713"/>
          <p14:tracePt t="20106" x="8348663" y="2144713"/>
          <p14:tracePt t="20108" x="8340725" y="2144713"/>
          <p14:tracePt t="20108" x="8332788" y="2144713"/>
          <p14:tracePt t="20109" x="8316913" y="2144713"/>
          <p14:tracePt t="20110" x="8308975" y="2144713"/>
          <p14:tracePt t="20112" x="8301038" y="2144713"/>
          <p14:tracePt t="20113" x="8293100" y="2144713"/>
          <p14:tracePt t="20114" x="8285163" y="2144713"/>
          <p14:tracePt t="20115" x="8269288" y="2144713"/>
          <p14:tracePt t="20116" x="8261350" y="2144713"/>
          <p14:tracePt t="20118" x="8253413" y="2144713"/>
          <p14:tracePt t="20119" x="8229600" y="2144713"/>
          <p14:tracePt t="20120" x="8221663" y="2144713"/>
          <p14:tracePt t="20120" x="8213725" y="2144713"/>
          <p14:tracePt t="20121" x="8205788" y="2144713"/>
          <p14:tracePt t="20123" x="8197850" y="2144713"/>
          <p14:tracePt t="20123" x="8189913" y="2144713"/>
          <p14:tracePt t="20124" x="8180388" y="2144713"/>
          <p14:tracePt t="20125" x="8164513" y="2144713"/>
          <p14:tracePt t="20127" x="8156575" y="2144713"/>
          <p14:tracePt t="20128" x="8148638" y="2144713"/>
          <p14:tracePt t="20129" x="8140700" y="2144713"/>
          <p14:tracePt t="20130" x="8124825" y="2144713"/>
          <p14:tracePt t="20132" x="8116888" y="2144713"/>
          <p14:tracePt t="20133" x="8108950" y="2144713"/>
          <p14:tracePt t="20135" x="8101013" y="2144713"/>
          <p14:tracePt t="20136" x="8085138" y="2144713"/>
          <p14:tracePt t="20138" x="8069263" y="2144713"/>
          <p14:tracePt t="20139" x="8061325" y="2144713"/>
          <p14:tracePt t="20140" x="8053388" y="2144713"/>
          <p14:tracePt t="20141" x="8045450" y="2144713"/>
          <p14:tracePt t="20142" x="8037513" y="2144713"/>
          <p14:tracePt t="20144" x="8029575" y="2144713"/>
          <p14:tracePt t="20145" x="8021638" y="2136775"/>
          <p14:tracePt t="20146" x="8013700" y="2136775"/>
          <p14:tracePt t="20148" x="8005763" y="2136775"/>
          <p14:tracePt t="20150" x="7989888" y="2136775"/>
          <p14:tracePt t="20153" x="7981950" y="2136775"/>
          <p14:tracePt t="20154" x="7974013" y="2136775"/>
          <p14:tracePt t="20156" x="7966075" y="2136775"/>
          <p14:tracePt t="20157" x="7958138" y="2136775"/>
          <p14:tracePt t="20159" x="7950200" y="2136775"/>
          <p14:tracePt t="20160" x="7942263" y="2136775"/>
          <p14:tracePt t="20162" x="7934325" y="2136775"/>
          <p14:tracePt t="20163" x="7926388" y="2136775"/>
          <p14:tracePt t="20165" x="7918450" y="2136775"/>
          <p14:tracePt t="20169" x="7910513" y="2136775"/>
          <p14:tracePt t="20171" x="7902575" y="2136775"/>
          <p14:tracePt t="20172" x="7894638" y="2136775"/>
          <p14:tracePt t="20175" x="7886700" y="2136775"/>
          <p14:tracePt t="20178" x="7878763" y="2136775"/>
          <p14:tracePt t="20181" x="7870825" y="2136775"/>
          <p14:tracePt t="20185" x="7862888" y="2136775"/>
          <p14:tracePt t="20189" x="7854950" y="2136775"/>
          <p14:tracePt t="20194" x="7847013" y="2136775"/>
          <p14:tracePt t="20197" x="7839075" y="2136775"/>
          <p14:tracePt t="20205" x="7829550" y="2136775"/>
          <p14:tracePt t="20335" x="7839075" y="2136775"/>
          <p14:tracePt t="20337" x="7847013" y="2136775"/>
          <p14:tracePt t="20339" x="7854950" y="2136775"/>
          <p14:tracePt t="20341" x="7862888" y="2136775"/>
          <p14:tracePt t="20343" x="7870825" y="2144713"/>
          <p14:tracePt t="20345" x="7886700" y="2144713"/>
          <p14:tracePt t="20347" x="7894638" y="2144713"/>
          <p14:tracePt t="20349" x="7902575" y="2144713"/>
          <p14:tracePt t="20350" x="7910513" y="2144713"/>
          <p14:tracePt t="20352" x="7918450" y="2152650"/>
          <p14:tracePt t="20353" x="7934325" y="2152650"/>
          <p14:tracePt t="20354" x="7950200" y="2152650"/>
          <p14:tracePt t="20356" x="7958138" y="2152650"/>
          <p14:tracePt t="20357" x="7966075" y="2152650"/>
          <p14:tracePt t="20358" x="7974013" y="2152650"/>
          <p14:tracePt t="20359" x="7981950" y="2152650"/>
          <p14:tracePt t="20360" x="7989888" y="2152650"/>
          <p14:tracePt t="20361" x="7997825" y="2152650"/>
          <p14:tracePt t="20363" x="8005763" y="2152650"/>
          <p14:tracePt t="20364" x="8021638" y="2152650"/>
          <p14:tracePt t="20365" x="8029575" y="2152650"/>
          <p14:tracePt t="20366" x="8037513" y="2152650"/>
          <p14:tracePt t="20367" x="8045450" y="2152650"/>
          <p14:tracePt t="20369" x="8061325" y="2152650"/>
          <p14:tracePt t="20370" x="8069263" y="2152650"/>
          <p14:tracePt t="20370" x="8077200" y="2152650"/>
          <p14:tracePt t="20371" x="8093075" y="2152650"/>
          <p14:tracePt t="20372" x="8101013" y="2160588"/>
          <p14:tracePt t="20373" x="8108950" y="2160588"/>
          <p14:tracePt t="20374" x="8124825" y="2160588"/>
          <p14:tracePt t="20375" x="8132763" y="2160588"/>
          <p14:tracePt t="20376" x="8140700" y="2160588"/>
          <p14:tracePt t="20377" x="8148638" y="2160588"/>
          <p14:tracePt t="20378" x="8164513" y="2160588"/>
          <p14:tracePt t="20379" x="8180388" y="2160588"/>
          <p14:tracePt t="20380" x="8189913" y="2160588"/>
          <p14:tracePt t="20381" x="8197850" y="2160588"/>
          <p14:tracePt t="20382" x="8213725" y="2160588"/>
          <p14:tracePt t="20383" x="8221663" y="2160588"/>
          <p14:tracePt t="20384" x="8229600" y="2160588"/>
          <p14:tracePt t="20386" x="8237538" y="2160588"/>
          <p14:tracePt t="20387" x="8253413" y="2160588"/>
          <p14:tracePt t="20388" x="8261350" y="2160588"/>
          <p14:tracePt t="20388" x="8269288" y="2160588"/>
          <p14:tracePt t="20389" x="8285163" y="2160588"/>
          <p14:tracePt t="20390" x="8301038" y="2160588"/>
          <p14:tracePt t="20391" x="8308975" y="2160588"/>
          <p14:tracePt t="20393" x="8316913" y="2160588"/>
          <p14:tracePt t="20393" x="8332788" y="2160588"/>
          <p14:tracePt t="20394" x="8340725" y="2160588"/>
          <p14:tracePt t="20395" x="8348663" y="2160588"/>
          <p14:tracePt t="20396" x="8356600" y="2160588"/>
          <p14:tracePt t="20397" x="8364538" y="2160588"/>
          <p14:tracePt t="20398" x="8372475" y="2160588"/>
          <p14:tracePt t="20399" x="8380413" y="2160588"/>
          <p14:tracePt t="20400" x="8388350" y="2160588"/>
          <p14:tracePt t="20402" x="8396288" y="2160588"/>
          <p14:tracePt t="20403" x="8404225" y="2160588"/>
          <p14:tracePt t="20404" x="8412163" y="2160588"/>
          <p14:tracePt t="20405" x="8420100" y="2160588"/>
          <p14:tracePt t="20406" x="8428038" y="2160588"/>
          <p14:tracePt t="20406" x="8435975" y="2160588"/>
          <p14:tracePt t="20408" x="8443913" y="2160588"/>
          <p14:tracePt t="20409" x="8451850" y="2160588"/>
          <p14:tracePt t="20410" x="8459788" y="2160588"/>
          <p14:tracePt t="20411" x="8467725" y="2160588"/>
          <p14:tracePt t="20412" x="8475663" y="2160588"/>
          <p14:tracePt t="20414" x="8483600" y="2160588"/>
          <p14:tracePt t="20416" x="8491538" y="2160588"/>
          <p14:tracePt t="20417" x="8499475" y="2160588"/>
          <p14:tracePt t="20419" x="8507413" y="2160588"/>
          <p14:tracePt t="20420" x="8515350" y="2160588"/>
          <p14:tracePt t="20421" x="8523288" y="2160588"/>
          <p14:tracePt t="20423" x="8531225" y="2160588"/>
          <p14:tracePt t="20425" x="8540750" y="2160588"/>
          <p14:tracePt t="20427" x="8548688" y="2160588"/>
          <p14:tracePt t="20430" x="8556625" y="2160588"/>
          <p14:tracePt t="20431" x="8564563" y="2160588"/>
          <p14:tracePt t="20435" x="8572500" y="2152650"/>
          <p14:tracePt t="20438" x="8580438" y="2152650"/>
          <p14:tracePt t="20440" x="8588375" y="2152650"/>
          <p14:tracePt t="20444" x="8596313" y="2152650"/>
          <p14:tracePt t="20448" x="8604250" y="2152650"/>
          <p14:tracePt t="20452" x="8604250" y="2144713"/>
          <p14:tracePt t="20455" x="8612188" y="2144713"/>
          <p14:tracePt t="20485" x="8612188" y="2136775"/>
          <p14:tracePt t="20581" x="8604250" y="2136775"/>
          <p14:tracePt t="20590" x="8596313" y="2136775"/>
          <p14:tracePt t="20593" x="8588375" y="2136775"/>
          <p14:tracePt t="20598" x="8580438" y="2136775"/>
          <p14:tracePt t="20601" x="8572500" y="2136775"/>
          <p14:tracePt t="20604" x="8556625" y="2136775"/>
          <p14:tracePt t="20607" x="8548688" y="2136775"/>
          <p14:tracePt t="20610" x="8540750" y="2136775"/>
          <p14:tracePt t="20611" x="8531225" y="2136775"/>
          <p14:tracePt t="20613" x="8515350" y="2136775"/>
          <p14:tracePt t="20615" x="8507413" y="2136775"/>
          <p14:tracePt t="20617" x="8499475" y="2136775"/>
          <p14:tracePt t="20619" x="8491538" y="2136775"/>
          <p14:tracePt t="20620" x="8483600" y="2136775"/>
          <p14:tracePt t="20621" x="8467725" y="2136775"/>
          <p14:tracePt t="20623" x="8459788" y="2136775"/>
          <p14:tracePt t="20624" x="8451850" y="2136775"/>
          <p14:tracePt t="20626" x="8435975" y="2136775"/>
          <p14:tracePt t="20628" x="8428038" y="2136775"/>
          <p14:tracePt t="20629" x="8412163" y="2136775"/>
          <p14:tracePt t="20631" x="8396288" y="2136775"/>
          <p14:tracePt t="20632" x="8388350" y="2136775"/>
          <p14:tracePt t="20634" x="8372475" y="2136775"/>
          <p14:tracePt t="20635" x="8364538" y="2136775"/>
          <p14:tracePt t="20636" x="8348663" y="2136775"/>
          <p14:tracePt t="20637" x="8340725" y="2136775"/>
          <p14:tracePt t="20637" x="8332788" y="2144713"/>
          <p14:tracePt t="20638" x="8324850" y="2144713"/>
          <p14:tracePt t="20639" x="8308975" y="2144713"/>
          <p14:tracePt t="20641" x="8301038" y="2144713"/>
          <p14:tracePt t="20642" x="8285163" y="2144713"/>
          <p14:tracePt t="20643" x="8277225" y="2144713"/>
          <p14:tracePt t="20644" x="8269288" y="2144713"/>
          <p14:tracePt t="20645" x="8253413" y="2144713"/>
          <p14:tracePt t="20646" x="8245475" y="2144713"/>
          <p14:tracePt t="20647" x="8237538" y="2144713"/>
          <p14:tracePt t="20649" x="8229600" y="2152650"/>
          <p14:tracePt t="20649" x="8221663" y="2152650"/>
          <p14:tracePt t="20650" x="8213725" y="2152650"/>
          <p14:tracePt t="20652" x="8197850" y="2152650"/>
          <p14:tracePt t="20653" x="8189913" y="2160588"/>
          <p14:tracePt t="20654" x="8180388" y="2160588"/>
          <p14:tracePt t="20654" x="8164513" y="2160588"/>
          <p14:tracePt t="20656" x="8156575" y="2160588"/>
          <p14:tracePt t="20657" x="8148638" y="2160588"/>
          <p14:tracePt t="20658" x="8140700" y="2160588"/>
          <p14:tracePt t="20659" x="8124825" y="2160588"/>
          <p14:tracePt t="20660" x="8116888" y="2168525"/>
          <p14:tracePt t="20661" x="8108950" y="2168525"/>
          <p14:tracePt t="20662" x="8101013" y="2168525"/>
          <p14:tracePt t="20664" x="8093075" y="2168525"/>
          <p14:tracePt t="20664" x="8085138" y="2168525"/>
          <p14:tracePt t="20665" x="8077200" y="2168525"/>
          <p14:tracePt t="20666" x="8069263" y="2176463"/>
          <p14:tracePt t="20667" x="8053388" y="2176463"/>
          <p14:tracePt t="20670" x="8045450" y="2176463"/>
          <p14:tracePt t="20671" x="8021638" y="2176463"/>
          <p14:tracePt t="20671" x="8013700" y="2176463"/>
          <p14:tracePt t="20672" x="8005763" y="2184400"/>
          <p14:tracePt t="20673" x="7997825" y="2184400"/>
          <p14:tracePt t="20674" x="7989888" y="2184400"/>
          <p14:tracePt t="20675" x="7981950" y="2184400"/>
          <p14:tracePt t="20676" x="7974013" y="2192338"/>
          <p14:tracePt t="20677" x="7966075" y="2192338"/>
          <p14:tracePt t="20679" x="7958138" y="2192338"/>
          <p14:tracePt t="20680" x="7950200" y="2192338"/>
          <p14:tracePt t="20681" x="7942263" y="2192338"/>
          <p14:tracePt t="20682" x="7934325" y="2192338"/>
          <p14:tracePt t="20683" x="7926388" y="2192338"/>
          <p14:tracePt t="20684" x="7918450" y="2200275"/>
          <p14:tracePt t="20686" x="7910513" y="2200275"/>
          <p14:tracePt t="20688" x="7902575" y="2200275"/>
          <p14:tracePt t="20688" x="7894638" y="2208213"/>
          <p14:tracePt t="20689" x="7886700" y="2208213"/>
          <p14:tracePt t="20690" x="7878763" y="2208213"/>
          <p14:tracePt t="20692" x="7862888" y="2208213"/>
          <p14:tracePt t="20694" x="7854950" y="2208213"/>
          <p14:tracePt t="20695" x="7847013" y="2216150"/>
          <p14:tracePt t="20696" x="7839075" y="2216150"/>
          <p14:tracePt t="20698" x="7829550" y="2216150"/>
          <p14:tracePt t="20699" x="7813675" y="2216150"/>
          <p14:tracePt t="20701" x="7805738" y="2216150"/>
          <p14:tracePt t="20704" x="7797800" y="2216150"/>
          <p14:tracePt t="20704" x="7797800" y="2224088"/>
          <p14:tracePt t="20705" x="7789863" y="2224088"/>
          <p14:tracePt t="20706" x="7781925" y="2224088"/>
          <p14:tracePt t="20709" x="7766050" y="2233613"/>
          <p14:tracePt t="20710" x="7758113" y="2233613"/>
          <p14:tracePt t="20712" x="7750175" y="2233613"/>
          <p14:tracePt t="20713" x="7742238" y="2233613"/>
          <p14:tracePt t="20714" x="7734300" y="2233613"/>
          <p14:tracePt t="20716" x="7726363" y="2233613"/>
          <p14:tracePt t="20717" x="7726363" y="2241550"/>
          <p14:tracePt t="20719" x="7718425" y="2241550"/>
          <p14:tracePt t="20722" x="7710488" y="2241550"/>
          <p14:tracePt t="20722" x="7702550" y="2241550"/>
          <p14:tracePt t="20725" x="7694613" y="2241550"/>
          <p14:tracePt t="20726" x="7686675" y="2249488"/>
          <p14:tracePt t="20728" x="7678738" y="2249488"/>
          <p14:tracePt t="20730" x="7670800" y="2249488"/>
          <p14:tracePt t="20733" x="7662863" y="2249488"/>
          <p14:tracePt t="20734" x="7662863" y="2257425"/>
          <p14:tracePt t="20736" x="7654925" y="2257425"/>
          <p14:tracePt t="20739" x="7646988" y="2265363"/>
          <p14:tracePt t="20740" x="7639050" y="2265363"/>
          <p14:tracePt t="20744" x="7631113" y="2265363"/>
          <p14:tracePt t="20748" x="7631113" y="2273300"/>
          <p14:tracePt t="20750" x="7623175" y="2273300"/>
          <p14:tracePt t="20755" x="7615238" y="2273300"/>
          <p14:tracePt t="20760" x="7607300" y="2273300"/>
          <p14:tracePt t="20874" x="7607300" y="2281238"/>
          <p14:tracePt t="20881" x="7615238" y="2281238"/>
          <p14:tracePt t="20892" x="7623175" y="2281238"/>
          <p14:tracePt t="20899" x="7631113" y="2281238"/>
          <p14:tracePt t="20902" x="7639050" y="2281238"/>
          <p14:tracePt t="20905" x="7646988" y="2281238"/>
          <p14:tracePt t="20906" x="7654925" y="2281238"/>
          <p14:tracePt t="20908" x="7662863" y="2281238"/>
          <p14:tracePt t="20910" x="7670800" y="2281238"/>
          <p14:tracePt t="20911" x="7678738" y="2281238"/>
          <p14:tracePt t="20914" x="7686675" y="2281238"/>
          <p14:tracePt t="20916" x="7694613" y="2281238"/>
          <p14:tracePt t="20919" x="7710488" y="2281238"/>
          <p14:tracePt t="20921" x="7718425" y="2281238"/>
          <p14:tracePt t="20922" x="7734300" y="2281238"/>
          <p14:tracePt t="20924" x="7742238" y="2281238"/>
          <p14:tracePt t="20925" x="7758113" y="2281238"/>
          <p14:tracePt t="20926" x="7766050" y="2281238"/>
          <p14:tracePt t="20928" x="7773988" y="2281238"/>
          <p14:tracePt t="20929" x="7781925" y="2281238"/>
          <p14:tracePt t="20930" x="7797800" y="2281238"/>
          <p14:tracePt t="20931" x="7805738" y="2281238"/>
          <p14:tracePt t="20932" x="7813675" y="2281238"/>
          <p14:tracePt t="20933" x="7829550" y="2281238"/>
          <p14:tracePt t="20936" x="7839075" y="2281238"/>
          <p14:tracePt t="20937" x="7854950" y="2281238"/>
          <p14:tracePt t="20938" x="7862888" y="2281238"/>
          <p14:tracePt t="20938" x="7870825" y="2281238"/>
          <p14:tracePt t="20939" x="7878763" y="2281238"/>
          <p14:tracePt t="20940" x="7894638" y="2281238"/>
          <p14:tracePt t="20941" x="7902575" y="2281238"/>
          <p14:tracePt t="20942" x="7910513" y="2281238"/>
          <p14:tracePt t="20943" x="7942263" y="2281238"/>
          <p14:tracePt t="20944" x="7958138" y="2281238"/>
          <p14:tracePt t="20945" x="7966075" y="2281238"/>
          <p14:tracePt t="20946" x="7974013" y="2281238"/>
          <p14:tracePt t="20947" x="7981950" y="2281238"/>
          <p14:tracePt t="20948" x="8005763" y="2281238"/>
          <p14:tracePt t="20949" x="8013700" y="2281238"/>
          <p14:tracePt t="20951" x="8029575" y="2281238"/>
          <p14:tracePt t="20952" x="8045450" y="2281238"/>
          <p14:tracePt t="20953" x="8061325" y="2281238"/>
          <p14:tracePt t="20954" x="8069263" y="2281238"/>
          <p14:tracePt t="20954" x="8093075" y="2281238"/>
          <p14:tracePt t="20955" x="8116888" y="2281238"/>
          <p14:tracePt t="20956" x="8124825" y="2281238"/>
          <p14:tracePt t="20957" x="8132763" y="2281238"/>
          <p14:tracePt t="20958" x="8148638" y="2281238"/>
          <p14:tracePt t="20959" x="8164513" y="2281238"/>
          <p14:tracePt t="20960" x="8189913" y="2281238"/>
          <p14:tracePt t="20961" x="8205788" y="2281238"/>
          <p14:tracePt t="20962" x="8221663" y="2281238"/>
          <p14:tracePt t="20963" x="8253413" y="2281238"/>
          <p14:tracePt t="20964" x="8277225" y="2281238"/>
          <p14:tracePt t="20966" x="8285163" y="2281238"/>
          <p14:tracePt t="20966" x="8308975" y="2281238"/>
          <p14:tracePt t="20967" x="8316913" y="2281238"/>
          <p14:tracePt t="20969" x="8340725" y="2281238"/>
          <p14:tracePt t="20970" x="8356600" y="2281238"/>
          <p14:tracePt t="20971" x="8372475" y="2281238"/>
          <p14:tracePt t="20971" x="8388350" y="2281238"/>
          <p14:tracePt t="20972" x="8404225" y="2281238"/>
          <p14:tracePt t="20973" x="8420100" y="2281238"/>
          <p14:tracePt t="20974" x="8459788" y="2281238"/>
          <p14:tracePt t="20975" x="8475663" y="2281238"/>
          <p14:tracePt t="20976" x="8499475" y="2281238"/>
          <p14:tracePt t="20977" x="8515350" y="2281238"/>
          <p14:tracePt t="20978" x="8531225" y="2281238"/>
          <p14:tracePt t="20979" x="8540750" y="2281238"/>
          <p14:tracePt t="20981" x="8564563" y="2281238"/>
          <p14:tracePt t="20982" x="8604250" y="2281238"/>
          <p14:tracePt t="20983" x="8620125" y="2281238"/>
          <p14:tracePt t="20984" x="8636000" y="2281238"/>
          <p14:tracePt t="20985" x="8659813" y="2281238"/>
          <p14:tracePt t="20986" x="8667750" y="2281238"/>
          <p14:tracePt t="20987" x="8683625" y="2281238"/>
          <p14:tracePt t="20988" x="8699500" y="2281238"/>
          <p14:tracePt t="20989" x="8723313" y="2281238"/>
          <p14:tracePt t="20990" x="8731250" y="2281238"/>
          <p14:tracePt t="20991" x="8747125" y="2281238"/>
          <p14:tracePt t="20992" x="8770938" y="2281238"/>
          <p14:tracePt t="20993" x="8786813" y="2281238"/>
          <p14:tracePt t="20994" x="8810625" y="2281238"/>
          <p14:tracePt t="20995" x="8818563" y="2281238"/>
          <p14:tracePt t="20996" x="8834438" y="2281238"/>
          <p14:tracePt t="20997" x="8850313" y="2281238"/>
          <p14:tracePt t="20998" x="8866188" y="2281238"/>
          <p14:tracePt t="20999" x="8874125" y="2281238"/>
          <p14:tracePt t="21000" x="8891588" y="2281238"/>
          <p14:tracePt t="21001" x="8899525" y="2281238"/>
          <p14:tracePt t="21002" x="8915400" y="2281238"/>
          <p14:tracePt t="21003" x="8931275" y="2281238"/>
          <p14:tracePt t="21004" x="8947150" y="2281238"/>
          <p14:tracePt t="21006" x="8955088" y="2281238"/>
          <p14:tracePt t="21007" x="8963025" y="2281238"/>
          <p14:tracePt t="21008" x="8986838" y="2281238"/>
          <p14:tracePt t="21009" x="9002713" y="2281238"/>
          <p14:tracePt t="21010" x="9010650" y="2281238"/>
          <p14:tracePt t="21011" x="9018588" y="2281238"/>
          <p14:tracePt t="21012" x="9026525" y="2281238"/>
          <p14:tracePt t="21014" x="9042400" y="2281238"/>
          <p14:tracePt t="21016" x="9050338" y="2281238"/>
          <p14:tracePt t="21017" x="9058275" y="2281238"/>
          <p14:tracePt t="21018" x="9066213" y="2281238"/>
          <p14:tracePt t="21020" x="9074150" y="2281238"/>
          <p14:tracePt t="21022" x="9082088" y="2281238"/>
          <p14:tracePt t="21024" x="9090025" y="2281238"/>
          <p14:tracePt t="21025" x="9097963" y="2281238"/>
          <p14:tracePt t="21029" x="9105900" y="2281238"/>
          <p14:tracePt t="21036" x="9113838" y="2281238"/>
          <p14:tracePt t="21118" x="9105900" y="2281238"/>
          <p14:tracePt t="21127" x="9097963" y="2281238"/>
          <p14:tracePt t="21132" x="9090025" y="2281238"/>
          <p14:tracePt t="21144" x="9082088" y="2281238"/>
          <p14:tracePt t="21170" x="9074150" y="2281238"/>
          <p14:tracePt t="21172" x="9066213" y="2281238"/>
          <p14:tracePt t="21178" x="9058275" y="2281238"/>
          <p14:tracePt t="21187" x="9050338" y="2281238"/>
          <p14:tracePt t="21195" x="9042400" y="2281238"/>
          <p14:tracePt t="21201" x="9034463" y="2281238"/>
          <p14:tracePt t="21204" x="9026525" y="2281238"/>
          <p14:tracePt t="21211" x="9018588" y="2281238"/>
          <p14:tracePt t="21218" x="9010650" y="2281238"/>
          <p14:tracePt t="21225" x="9002713" y="2281238"/>
          <p14:tracePt t="21229" x="8994775" y="2281238"/>
          <p14:tracePt t="21237" x="8986838" y="2281238"/>
          <p14:tracePt t="21246" x="8978900" y="2281238"/>
          <p14:tracePt t="21259" x="8970963" y="2281238"/>
          <p14:tracePt t="21266" x="8963025" y="2281238"/>
          <p14:tracePt t="21309" x="8955088" y="2281238"/>
          <p14:tracePt t="21327" x="8947150" y="2281238"/>
          <p14:tracePt t="21346" x="8939213" y="2281238"/>
          <p14:tracePt t="21368" x="8931275" y="2281238"/>
          <p14:tracePt t="21539" x="8923338" y="2281238"/>
          <p14:tracePt t="21579" x="8915400" y="2281238"/>
          <p14:tracePt t="21600" x="8907463" y="2281238"/>
          <p14:tracePt t="21609" x="8899525" y="2281238"/>
          <p14:tracePt t="21618" x="8891588" y="2281238"/>
          <p14:tracePt t="21624" x="8883650" y="2281238"/>
          <p14:tracePt t="21628" x="8874125" y="2281238"/>
          <p14:tracePt t="21632" x="8866188" y="2281238"/>
          <p14:tracePt t="21633" x="8858250" y="2281238"/>
          <p14:tracePt t="21636" x="8850313" y="2281238"/>
          <p14:tracePt t="21637" x="8842375" y="2281238"/>
          <p14:tracePt t="21639" x="8834438" y="2281238"/>
          <p14:tracePt t="21641" x="8826500" y="2281238"/>
          <p14:tracePt t="21642" x="8818563" y="2281238"/>
          <p14:tracePt t="21645" x="8810625" y="2281238"/>
          <p14:tracePt t="21646" x="8802688" y="2289175"/>
          <p14:tracePt t="21648" x="8794750" y="2289175"/>
          <p14:tracePt t="21650" x="8786813" y="2289175"/>
          <p14:tracePt t="21651" x="8786813" y="2297113"/>
          <p14:tracePt t="21652" x="8778875" y="2297113"/>
          <p14:tracePt t="21654" x="8763000" y="2297113"/>
          <p14:tracePt t="21656" x="8755063" y="2297113"/>
          <p14:tracePt t="21657" x="8747125" y="2297113"/>
          <p14:tracePt t="21657" x="8739188" y="2297113"/>
          <p14:tracePt t="21660" x="8723313" y="2305050"/>
          <p14:tracePt t="21662" x="8715375" y="2305050"/>
          <p14:tracePt t="21663" x="8707438" y="2305050"/>
          <p14:tracePt t="21664" x="8699500" y="2305050"/>
          <p14:tracePt t="21665" x="8691563" y="2305050"/>
          <p14:tracePt t="21666" x="8683625" y="2305050"/>
          <p14:tracePt t="21667" x="8667750" y="2305050"/>
          <p14:tracePt t="21668" x="8659813" y="2312988"/>
          <p14:tracePt t="21669" x="8651875" y="2312988"/>
          <p14:tracePt t="21670" x="8643938" y="2312988"/>
          <p14:tracePt t="21671" x="8636000" y="2320925"/>
          <p14:tracePt t="21672" x="8628063" y="2320925"/>
          <p14:tracePt t="21673" x="8620125" y="2320925"/>
          <p14:tracePt t="21673" x="8604250" y="2320925"/>
          <p14:tracePt t="21674" x="8596313" y="2320925"/>
          <p14:tracePt t="21676" x="8588375" y="2320925"/>
          <p14:tracePt t="21677" x="8580438" y="2320925"/>
          <p14:tracePt t="21678" x="8564563" y="2328863"/>
          <p14:tracePt t="21678" x="8556625" y="2328863"/>
          <p14:tracePt t="21679" x="8548688" y="2328863"/>
          <p14:tracePt t="21681" x="8531225" y="2328863"/>
          <p14:tracePt t="21682" x="8531225" y="2336800"/>
          <p14:tracePt t="21683" x="8515350" y="2336800"/>
          <p14:tracePt t="21683" x="8507413" y="2336800"/>
          <p14:tracePt t="21684" x="8491538" y="2336800"/>
          <p14:tracePt t="21686" x="8483600" y="2336800"/>
          <p14:tracePt t="21687" x="8467725" y="2336800"/>
          <p14:tracePt t="21689" x="8459788" y="2336800"/>
          <p14:tracePt t="21689" x="8443913" y="2336800"/>
          <p14:tracePt t="21690" x="8435975" y="2344738"/>
          <p14:tracePt t="21691" x="8420100" y="2344738"/>
          <p14:tracePt t="21691" x="8404225" y="2344738"/>
          <p14:tracePt t="21692" x="8380413" y="2352675"/>
          <p14:tracePt t="21693" x="8364538" y="2352675"/>
          <p14:tracePt t="21695" x="8356600" y="2352675"/>
          <p14:tracePt t="21696" x="8340725" y="2352675"/>
          <p14:tracePt t="21697" x="8324850" y="2352675"/>
          <p14:tracePt t="21698" x="8308975" y="2352675"/>
          <p14:tracePt t="21699" x="8293100" y="2352675"/>
          <p14:tracePt t="21700" x="8285163" y="2352675"/>
          <p14:tracePt t="21700" x="8269288" y="2352675"/>
          <p14:tracePt t="21702" x="8253413" y="2360613"/>
          <p14:tracePt t="21703" x="8229600" y="2360613"/>
          <p14:tracePt t="21705" x="8221663" y="2360613"/>
          <p14:tracePt t="21705" x="8205788" y="2360613"/>
          <p14:tracePt t="21707" x="8172450" y="2368550"/>
          <p14:tracePt t="21708" x="8148638" y="2368550"/>
          <p14:tracePt t="21709" x="8132763" y="2368550"/>
          <p14:tracePt t="21710" x="8124825" y="2368550"/>
          <p14:tracePt t="21711" x="8108950" y="2368550"/>
          <p14:tracePt t="21712" x="8101013" y="2368550"/>
          <p14:tracePt t="21713" x="8085138" y="2368550"/>
          <p14:tracePt t="21714" x="8069263" y="2376488"/>
          <p14:tracePt t="21715" x="8053388" y="2376488"/>
          <p14:tracePt t="21716" x="8029575" y="2376488"/>
          <p14:tracePt t="21717" x="8013700" y="2376488"/>
          <p14:tracePt t="21718" x="7997825" y="2376488"/>
          <p14:tracePt t="21719" x="7989888" y="2376488"/>
          <p14:tracePt t="21720" x="7966075" y="2376488"/>
          <p14:tracePt t="21722" x="7950200" y="2376488"/>
          <p14:tracePt t="21722" x="7934325" y="2376488"/>
          <p14:tracePt t="21723" x="7918450" y="2376488"/>
          <p14:tracePt t="21724" x="7902575" y="2376488"/>
          <p14:tracePt t="21726" x="7894638" y="2376488"/>
          <p14:tracePt t="21727" x="7878763" y="2376488"/>
          <p14:tracePt t="21728" x="7862888" y="2376488"/>
          <p14:tracePt t="21729" x="7847013" y="2376488"/>
          <p14:tracePt t="21729" x="7839075" y="2376488"/>
          <p14:tracePt t="21730" x="7829550" y="2376488"/>
          <p14:tracePt t="21732" x="7821613" y="2376488"/>
          <p14:tracePt t="21733" x="7797800" y="2376488"/>
          <p14:tracePt t="21733" x="7789863" y="2376488"/>
          <p14:tracePt t="21734" x="7781925" y="2376488"/>
          <p14:tracePt t="21735" x="7766050" y="2376488"/>
          <p14:tracePt t="21737" x="7750175" y="2376488"/>
          <p14:tracePt t="21738" x="7734300" y="2376488"/>
          <p14:tracePt t="21739" x="7726363" y="2376488"/>
          <p14:tracePt t="21740" x="7718425" y="2376488"/>
          <p14:tracePt t="21741" x="7702550" y="2376488"/>
          <p14:tracePt t="21741" x="7694613" y="2384425"/>
          <p14:tracePt t="21742" x="7686675" y="2384425"/>
          <p14:tracePt t="21743" x="7678738" y="2384425"/>
          <p14:tracePt t="21744" x="7670800" y="2384425"/>
          <p14:tracePt t="21745" x="7662863" y="2384425"/>
          <p14:tracePt t="21746" x="7646988" y="2384425"/>
          <p14:tracePt t="21749" x="7639050" y="2384425"/>
          <p14:tracePt t="21750" x="7623175" y="2384425"/>
          <p14:tracePt t="21750" x="7615238" y="2384425"/>
          <p14:tracePt t="21751" x="7607300" y="2384425"/>
          <p14:tracePt t="21753" x="7599363" y="2384425"/>
          <p14:tracePt t="21754" x="7591425" y="2384425"/>
          <p14:tracePt t="21755" x="7583488" y="2384425"/>
          <p14:tracePt t="21756" x="7575550" y="2384425"/>
          <p14:tracePt t="21758" x="7567613" y="2384425"/>
          <p14:tracePt t="21758" x="7559675" y="2384425"/>
          <p14:tracePt t="21760" x="7551738" y="2384425"/>
          <p14:tracePt t="21761" x="7543800" y="2384425"/>
          <p14:tracePt t="21764" x="7535863" y="2384425"/>
          <p14:tracePt t="21764" x="7527925" y="2384425"/>
          <p14:tracePt t="21766" x="7519988" y="2384425"/>
          <p14:tracePt t="21768" x="7512050" y="2384425"/>
          <p14:tracePt t="21771" x="7504113" y="2384425"/>
          <p14:tracePt t="21772" x="7496175" y="2392363"/>
          <p14:tracePt t="21774" x="7486650" y="2392363"/>
          <p14:tracePt t="21778" x="7478713" y="2392363"/>
          <p14:tracePt t="21782" x="7470775" y="2392363"/>
          <p14:tracePt t="21785" x="7462838" y="2392363"/>
          <p14:tracePt t="21790" x="7454900" y="2392363"/>
          <p14:tracePt t="21796" x="7446963" y="2392363"/>
          <p14:tracePt t="21803" x="7439025" y="2392363"/>
          <p14:tracePt t="21878" x="7446963" y="2392363"/>
          <p14:tracePt t="21889" x="7454900" y="2392363"/>
          <p14:tracePt t="21894" x="7462838" y="2392363"/>
          <p14:tracePt t="21896" x="7470775" y="2392363"/>
          <p14:tracePt t="21899" x="7478713" y="2392363"/>
          <p14:tracePt t="21902" x="7486650" y="2392363"/>
          <p14:tracePt t="21903" x="7496175" y="2392363"/>
          <p14:tracePt t="21905" x="7504113" y="2392363"/>
          <p14:tracePt t="21907" x="7512050" y="2392363"/>
          <p14:tracePt t="21909" x="7519988" y="2392363"/>
          <p14:tracePt t="21911" x="7527925" y="2392363"/>
          <p14:tracePt t="21912" x="7535863" y="2392363"/>
          <p14:tracePt t="21914" x="7543800" y="2392363"/>
          <p14:tracePt t="21915" x="7551738" y="2392363"/>
          <p14:tracePt t="21917" x="7567613" y="2392363"/>
          <p14:tracePt t="21919" x="7575550" y="2392363"/>
          <p14:tracePt t="21920" x="7591425" y="2392363"/>
          <p14:tracePt t="21922" x="7607300" y="2392363"/>
          <p14:tracePt t="21924" x="7615238" y="2392363"/>
          <p14:tracePt t="21925" x="7631113" y="2392363"/>
          <p14:tracePt t="21927" x="7639050" y="2392363"/>
          <p14:tracePt t="21928" x="7654925" y="2392363"/>
          <p14:tracePt t="21929" x="7662863" y="2392363"/>
          <p14:tracePt t="21930" x="7670800" y="2392363"/>
          <p14:tracePt t="21931" x="7678738" y="2392363"/>
          <p14:tracePt t="21932" x="7702550" y="2392363"/>
          <p14:tracePt t="21933" x="7710488" y="2392363"/>
          <p14:tracePt t="21934" x="7718425" y="2392363"/>
          <p14:tracePt t="21935" x="7726363" y="2392363"/>
          <p14:tracePt t="21936" x="7742238" y="2392363"/>
          <p14:tracePt t="21937" x="7750175" y="2392363"/>
          <p14:tracePt t="21938" x="7758113" y="2392363"/>
          <p14:tracePt t="21939" x="7773988" y="2400300"/>
          <p14:tracePt t="21940" x="7781925" y="2400300"/>
          <p14:tracePt t="21941" x="7789863" y="2400300"/>
          <p14:tracePt t="21942" x="7805738" y="2400300"/>
          <p14:tracePt t="21943" x="7821613" y="2400300"/>
          <p14:tracePt t="21944" x="7829550" y="2408238"/>
          <p14:tracePt t="21945" x="7839075" y="2408238"/>
          <p14:tracePt t="21946" x="7854950" y="2408238"/>
          <p14:tracePt t="21947" x="7870825" y="2408238"/>
          <p14:tracePt t="21948" x="7878763" y="2408238"/>
          <p14:tracePt t="21949" x="7894638" y="2408238"/>
          <p14:tracePt t="21950" x="7902575" y="2408238"/>
          <p14:tracePt t="21951" x="7926388" y="2408238"/>
          <p14:tracePt t="21952" x="7934325" y="2408238"/>
          <p14:tracePt t="21953" x="7950200" y="2408238"/>
          <p14:tracePt t="21954" x="7958138" y="2408238"/>
          <p14:tracePt t="21955" x="7989888" y="2416175"/>
          <p14:tracePt t="21956" x="8005763" y="2416175"/>
          <p14:tracePt t="21957" x="8021638" y="2416175"/>
          <p14:tracePt t="21958" x="8037513" y="2416175"/>
          <p14:tracePt t="21972" x="8229600" y="2432050"/>
          <p14:tracePt t="21973" x="8253413" y="2432050"/>
          <p14:tracePt t="21974" x="8285163" y="2432050"/>
          <p14:tracePt t="21975" x="8301038" y="2432050"/>
          <p14:tracePt t="21976" x="8316913" y="2432050"/>
          <p14:tracePt t="21977" x="8324850" y="2432050"/>
          <p14:tracePt t="21978" x="8340725" y="2432050"/>
          <p14:tracePt t="21979" x="8356600" y="2432050"/>
          <p14:tracePt t="21980" x="8380413" y="2439988"/>
          <p14:tracePt t="21981" x="8396288" y="2439988"/>
          <p14:tracePt t="21982" x="8412163" y="2439988"/>
          <p14:tracePt t="21983" x="8420100" y="2439988"/>
          <p14:tracePt t="21984" x="8435975" y="2439988"/>
          <p14:tracePt t="21985" x="8459788" y="2447925"/>
          <p14:tracePt t="21986" x="8475663" y="2447925"/>
          <p14:tracePt t="21987" x="8499475" y="2447925"/>
          <p14:tracePt t="21988" x="8507413" y="2447925"/>
          <p14:tracePt t="21989" x="8523288" y="2447925"/>
          <p14:tracePt t="21990" x="8531225" y="2455863"/>
          <p14:tracePt t="21991" x="8556625" y="2455863"/>
          <p14:tracePt t="21992" x="8572500" y="2455863"/>
          <p14:tracePt t="21993" x="8580438" y="2455863"/>
          <p14:tracePt t="21994" x="8604250" y="2455863"/>
          <p14:tracePt t="21996" x="8620125" y="2455863"/>
          <p14:tracePt t="21997" x="8636000" y="2455863"/>
          <p14:tracePt t="21998" x="8651875" y="2455863"/>
          <p14:tracePt t="21999" x="8667750" y="2455863"/>
          <p14:tracePt t="22000" x="8675688" y="2455863"/>
          <p14:tracePt t="22001" x="8691563" y="2455863"/>
          <p14:tracePt t="22002" x="8707438" y="2455863"/>
          <p14:tracePt t="22003" x="8715375" y="2455863"/>
          <p14:tracePt t="22004" x="8731250" y="2463800"/>
          <p14:tracePt t="22006" x="8763000" y="2463800"/>
          <p14:tracePt t="22006" x="8786813" y="2463800"/>
          <p14:tracePt t="22008" x="8802688" y="2463800"/>
          <p14:tracePt t="22009" x="8810625" y="2463800"/>
          <p14:tracePt t="22010" x="8826500" y="2463800"/>
          <p14:tracePt t="22011" x="8834438" y="2463800"/>
          <p14:tracePt t="22012" x="8850313" y="2463800"/>
          <p14:tracePt t="22013" x="8866188" y="2463800"/>
          <p14:tracePt t="22014" x="8874125" y="2463800"/>
          <p14:tracePt t="22015" x="8883650" y="2471738"/>
          <p14:tracePt t="22016" x="8899525" y="2471738"/>
          <p14:tracePt t="22018" x="8907463" y="2471738"/>
          <p14:tracePt t="22019" x="8923338" y="2471738"/>
          <p14:tracePt t="22021" x="8947150" y="2471738"/>
          <p14:tracePt t="22022" x="8955088" y="2471738"/>
          <p14:tracePt t="22022" x="8978900" y="2471738"/>
          <p14:tracePt t="22024" x="8986838" y="2471738"/>
          <p14:tracePt t="22025" x="8994775" y="2471738"/>
          <p14:tracePt t="22026" x="9002713" y="2471738"/>
          <p14:tracePt t="22027" x="9018588" y="2471738"/>
          <p14:tracePt t="22028" x="9026525" y="2471738"/>
          <p14:tracePt t="22029" x="9034463" y="2471738"/>
          <p14:tracePt t="22030" x="9050338" y="2471738"/>
          <p14:tracePt t="22031" x="9058275" y="2471738"/>
          <p14:tracePt t="22033" x="9074150" y="2471738"/>
          <p14:tracePt t="22034" x="9082088" y="2471738"/>
          <p14:tracePt t="22035" x="9090025" y="2471738"/>
          <p14:tracePt t="22036" x="9097963" y="2471738"/>
          <p14:tracePt t="22037" x="9105900" y="2471738"/>
          <p14:tracePt t="22039" x="9121775" y="2471738"/>
          <p14:tracePt t="22041" x="9129713" y="2471738"/>
          <p14:tracePt t="22042" x="9137650" y="2471738"/>
          <p14:tracePt t="22043" x="9145588" y="2471738"/>
          <p14:tracePt t="22044" x="9153525" y="2471738"/>
          <p14:tracePt t="22046" x="9169400" y="2471738"/>
          <p14:tracePt t="22048" x="9177338" y="2471738"/>
          <p14:tracePt t="22049" x="9185275" y="2471738"/>
          <p14:tracePt t="22050" x="9193213" y="2471738"/>
          <p14:tracePt t="22052" x="9201150" y="2471738"/>
          <p14:tracePt t="22054" x="9209088" y="2471738"/>
          <p14:tracePt t="22056" x="9217025" y="2471738"/>
          <p14:tracePt t="22059" x="9224963" y="2471738"/>
          <p14:tracePt t="22060" x="9234488" y="2471738"/>
          <p14:tracePt t="22064" x="9242425" y="2471738"/>
          <p14:tracePt t="22068" x="9250363" y="2471738"/>
          <p14:tracePt t="22279" x="9242425" y="2471738"/>
          <p14:tracePt t="22426" x="9234488" y="2471738"/>
          <p14:tracePt t="22441" x="9224963" y="2471738"/>
          <p14:tracePt t="22451" x="9224963" y="2479675"/>
          <p14:tracePt t="22458" x="9217025" y="2487613"/>
          <p14:tracePt t="22466" x="9217025" y="2495550"/>
          <p14:tracePt t="22471" x="9217025" y="2503488"/>
          <p14:tracePt t="22481" x="9217025" y="2511425"/>
          <p14:tracePt t="22483" x="9209088" y="2511425"/>
          <p14:tracePt t="22497" x="9209088" y="2519363"/>
          <p14:tracePt t="23201" x="9201150" y="2519363"/>
          <p14:tracePt t="23202" x="9201150" y="2511425"/>
          <p14:tracePt t="23209" x="9201150" y="2503488"/>
          <p14:tracePt t="23212" x="9201150" y="2495550"/>
          <p14:tracePt t="23220" x="9201150" y="2487613"/>
          <p14:tracePt t="23229" x="9201150" y="2479675"/>
          <p14:tracePt t="23237" x="9201150" y="2471738"/>
          <p14:tracePt t="23245" x="9201150" y="2463800"/>
          <p14:tracePt t="23249" x="9201150" y="2455863"/>
          <p14:tracePt t="23257" x="9201150" y="2447925"/>
          <p14:tracePt t="23267" x="9201150" y="2439988"/>
          <p14:tracePt t="23277" x="9201150" y="2432050"/>
          <p14:tracePt t="23281" x="9201150" y="2424113"/>
          <p14:tracePt t="23299" x="9201150" y="2416175"/>
          <p14:tracePt t="23613" x="9193213" y="2416175"/>
          <p14:tracePt t="23615" x="9193213" y="2424113"/>
          <p14:tracePt t="23626" x="9193213" y="2432050"/>
          <p14:tracePt t="23638" x="9185275" y="2432050"/>
          <p14:tracePt t="23828" x="9185275" y="2424113"/>
          <p14:tracePt t="23838" x="9185275" y="2416175"/>
          <p14:tracePt t="23858" x="9185275" y="2408238"/>
          <p14:tracePt t="24262" x="9193213" y="2408238"/>
          <p14:tracePt t="24264" x="9193213" y="2416175"/>
          <p14:tracePt t="24272" x="9193213" y="2424113"/>
          <p14:tracePt t="24276" x="9193213" y="2432050"/>
          <p14:tracePt t="24286" x="9193213" y="2439988"/>
          <p14:tracePt t="24298" x="9193213" y="2447925"/>
          <p14:tracePt t="24313" x="9193213" y="2455863"/>
          <p14:tracePt t="24321" x="9193213" y="2463800"/>
          <p14:tracePt t="24336" x="9193213" y="2471738"/>
          <p14:tracePt t="24353" x="9193213" y="2479675"/>
          <p14:tracePt t="24372" x="9193213" y="2487613"/>
          <p14:tracePt t="24394" x="9193213" y="2495550"/>
          <p14:tracePt t="24411" x="9193213" y="2503488"/>
          <p14:tracePt t="24437" x="9193213" y="2511425"/>
          <p14:tracePt t="24649" x="9185275" y="2511425"/>
          <p14:tracePt t="24671" x="9177338" y="2511425"/>
          <p14:tracePt t="24697" x="9169400" y="2511425"/>
          <p14:tracePt t="24720" x="9161463" y="2511425"/>
          <p14:tracePt t="24729" x="9153525" y="2511425"/>
          <p14:tracePt t="24748" x="9145588" y="2503488"/>
          <p14:tracePt t="24765" x="9137650" y="2495550"/>
          <p14:tracePt t="24790" x="9129713" y="2495550"/>
          <p14:tracePt t="24833" x="9121775" y="2495550"/>
          <p14:tracePt t="24855" x="9113838" y="2495550"/>
          <p14:tracePt t="24871" x="9105900" y="2503488"/>
          <p14:tracePt t="24884" x="9097963" y="2503488"/>
          <p14:tracePt t="24888" x="9097963" y="2511425"/>
          <p14:tracePt t="24891" x="9090025" y="2511425"/>
          <p14:tracePt t="24900" x="9090025" y="2519363"/>
          <p14:tracePt t="24905" x="9082088" y="2519363"/>
          <p14:tracePt t="24911" x="9082088" y="2527300"/>
          <p14:tracePt t="24916" x="9082088" y="2535238"/>
          <p14:tracePt t="24920" x="9074150" y="2535238"/>
          <p14:tracePt t="24927" x="9074150" y="2543175"/>
          <p14:tracePt t="24935" x="9066213" y="2543175"/>
          <p14:tracePt t="24943" x="9066213" y="2551113"/>
          <p14:tracePt t="24951" x="9058275" y="2551113"/>
          <p14:tracePt t="25267" x="9058275" y="2559050"/>
          <p14:tracePt t="25272" x="9050338" y="2559050"/>
          <p14:tracePt t="25273" x="9050338" y="2566988"/>
          <p14:tracePt t="25285" x="9050338" y="2576513"/>
          <p14:tracePt t="25288" x="9042400" y="2576513"/>
          <p14:tracePt t="25295" x="9042400" y="2584450"/>
          <p14:tracePt t="25299" x="9034463" y="2584450"/>
          <p14:tracePt t="25303" x="9026525" y="2592388"/>
          <p14:tracePt t="25306" x="9026525" y="2600325"/>
          <p14:tracePt t="25310" x="9018588" y="2600325"/>
          <p14:tracePt t="25312" x="9018588" y="2608263"/>
          <p14:tracePt t="25314" x="9010650" y="2608263"/>
          <p14:tracePt t="25317" x="9010650" y="2616200"/>
          <p14:tracePt t="25320" x="9002713" y="2616200"/>
          <p14:tracePt t="25321" x="8994775" y="2624138"/>
          <p14:tracePt t="25325" x="8994775" y="2632075"/>
          <p14:tracePt t="25326" x="8986838" y="2632075"/>
          <p14:tracePt t="25329" x="8978900" y="2640013"/>
          <p14:tracePt t="25332" x="8970963" y="2640013"/>
          <p14:tracePt t="25332" x="8963025" y="2647950"/>
          <p14:tracePt t="25334" x="8955088" y="2647950"/>
          <p14:tracePt t="25336" x="8955088" y="2655888"/>
          <p14:tracePt t="25337" x="8947150" y="2655888"/>
          <p14:tracePt t="25338" x="8947150" y="2663825"/>
          <p14:tracePt t="25341" x="8939213" y="2663825"/>
          <p14:tracePt t="25343" x="8931275" y="2663825"/>
          <p14:tracePt t="25344" x="8931275" y="2671763"/>
          <p14:tracePt t="25344" x="8923338" y="2671763"/>
          <p14:tracePt t="25346" x="8915400" y="2671763"/>
          <p14:tracePt t="25348" x="8915400" y="2679700"/>
          <p14:tracePt t="25350" x="8907463" y="2679700"/>
          <p14:tracePt t="25351" x="8899525" y="2679700"/>
          <p14:tracePt t="25353" x="8891588" y="2679700"/>
          <p14:tracePt t="25354" x="8891588" y="2687638"/>
          <p14:tracePt t="25355" x="8883650" y="2687638"/>
          <p14:tracePt t="25357" x="8883650" y="2695575"/>
          <p14:tracePt t="25359" x="8874125" y="2695575"/>
          <p14:tracePt t="25361" x="8866188" y="2695575"/>
          <p14:tracePt t="25361" x="8858250" y="2695575"/>
          <p14:tracePt t="25362" x="8858250" y="2703513"/>
          <p14:tracePt t="25363" x="8850313" y="2703513"/>
          <p14:tracePt t="25367" x="8842375" y="2703513"/>
          <p14:tracePt t="25369" x="8834438" y="2711450"/>
          <p14:tracePt t="25370" x="8826500" y="2711450"/>
          <p14:tracePt t="25373" x="8818563" y="2711450"/>
          <p14:tracePt t="25375" x="8810625" y="2719388"/>
          <p14:tracePt t="25377" x="8802688" y="2719388"/>
          <p14:tracePt t="25377" x="8794750" y="2727325"/>
          <p14:tracePt t="25381" x="8786813" y="2727325"/>
          <p14:tracePt t="25382" x="8778875" y="2727325"/>
          <p14:tracePt t="25383" x="8778875" y="2735263"/>
          <p14:tracePt t="25384" x="8770938" y="2735263"/>
          <p14:tracePt t="25385" x="8763000" y="2735263"/>
          <p14:tracePt t="25388" x="8755063" y="2735263"/>
          <p14:tracePt t="25388" x="8755063" y="2743200"/>
          <p14:tracePt t="25390" x="8747125" y="2743200"/>
          <p14:tracePt t="25393" x="8739188" y="2743200"/>
          <p14:tracePt t="25393" x="8731250" y="2743200"/>
          <p14:tracePt t="25394" x="8731250" y="2751138"/>
          <p14:tracePt t="25395" x="8723313" y="2751138"/>
          <p14:tracePt t="25399" x="8715375" y="2751138"/>
          <p14:tracePt t="25401" x="8707438" y="2751138"/>
          <p14:tracePt t="25401" x="8707438" y="2759075"/>
          <p14:tracePt t="25404" x="8699500" y="2759075"/>
          <p14:tracePt t="25406" x="8691563" y="2767013"/>
          <p14:tracePt t="25408" x="8683625" y="2767013"/>
          <p14:tracePt t="25411" x="8675688" y="2767013"/>
          <p14:tracePt t="25412" x="8667750" y="2767013"/>
          <p14:tracePt t="25413" x="8667750" y="2774950"/>
          <p14:tracePt t="25414" x="8659813" y="2774950"/>
          <p14:tracePt t="25416" x="8651875" y="2774950"/>
          <p14:tracePt t="25421" x="8643938" y="2774950"/>
          <p14:tracePt t="25424" x="8636000" y="2782888"/>
          <p14:tracePt t="25425" x="8628063" y="2782888"/>
          <p14:tracePt t="25426" x="8620125" y="2782888"/>
          <p14:tracePt t="25430" x="8612188" y="2782888"/>
          <p14:tracePt t="25433" x="8604250" y="2782888"/>
          <p14:tracePt t="25434" x="8596313" y="2782888"/>
          <p14:tracePt t="25437" x="8588375" y="2782888"/>
          <p14:tracePt t="25438" x="8588375" y="2790825"/>
          <p14:tracePt t="25440" x="8580438" y="2790825"/>
          <p14:tracePt t="25443" x="8572500" y="2790825"/>
          <p14:tracePt t="25445" x="8564563" y="2790825"/>
          <p14:tracePt t="25447" x="8556625" y="2790825"/>
          <p14:tracePt t="25450" x="8548688" y="2790825"/>
          <p14:tracePt t="25452" x="8540750" y="2790825"/>
          <p14:tracePt t="25454" x="8531225" y="2790825"/>
          <p14:tracePt t="25456" x="8523288" y="2790825"/>
          <p14:tracePt t="25459" x="8515350" y="2790825"/>
          <p14:tracePt t="25461" x="8507413" y="2790825"/>
          <p14:tracePt t="25462" x="8499475" y="2790825"/>
          <p14:tracePt t="25464" x="8491538" y="2790825"/>
          <p14:tracePt t="25466" x="8483600" y="2790825"/>
          <p14:tracePt t="25468" x="8475663" y="2790825"/>
          <p14:tracePt t="25469" x="8467725" y="2790825"/>
          <p14:tracePt t="25471" x="8459788" y="2790825"/>
          <p14:tracePt t="25473" x="8451850" y="2790825"/>
          <p14:tracePt t="25475" x="8443913" y="2790825"/>
          <p14:tracePt t="25477" x="8435975" y="2790825"/>
          <p14:tracePt t="25478" x="8428038" y="2790825"/>
          <p14:tracePt t="25480" x="8420100" y="2790825"/>
          <p14:tracePt t="25482" x="8412163" y="2790825"/>
          <p14:tracePt t="25484" x="8404225" y="2790825"/>
          <p14:tracePt t="25485" x="8396288" y="2790825"/>
          <p14:tracePt t="25487" x="8388350" y="2790825"/>
          <p14:tracePt t="25488" x="8380413" y="2790825"/>
          <p14:tracePt t="25489" x="8372475" y="2790825"/>
          <p14:tracePt t="25491" x="8364538" y="2790825"/>
          <p14:tracePt t="25492" x="8356600" y="2790825"/>
          <p14:tracePt t="25493" x="8348663" y="2790825"/>
          <p14:tracePt t="25494" x="8340725" y="2790825"/>
          <p14:tracePt t="25496" x="8324850" y="2790825"/>
          <p14:tracePt t="25497" x="8324850" y="2782888"/>
          <p14:tracePt t="25498" x="8316913" y="2782888"/>
          <p14:tracePt t="25499" x="8308975" y="2782888"/>
          <p14:tracePt t="25501" x="8301038" y="2782888"/>
          <p14:tracePt t="25502" x="8293100" y="2782888"/>
          <p14:tracePt t="25503" x="8285163" y="2782888"/>
          <p14:tracePt t="25504" x="8277225" y="2782888"/>
          <p14:tracePt t="25505" x="8269288" y="2782888"/>
          <p14:tracePt t="25506" x="8261350" y="2774950"/>
          <p14:tracePt t="25508" x="8253413" y="2774950"/>
          <p14:tracePt t="25509" x="8245475" y="2767013"/>
          <p14:tracePt t="25510" x="8237538" y="2767013"/>
          <p14:tracePt t="25511" x="8229600" y="2767013"/>
          <p14:tracePt t="25512" x="8221663" y="2767013"/>
          <p14:tracePt t="25513" x="8213725" y="2767013"/>
          <p14:tracePt t="25515" x="8205788" y="2767013"/>
          <p14:tracePt t="25516" x="8197850" y="2767013"/>
          <p14:tracePt t="25517" x="8189913" y="2759075"/>
          <p14:tracePt t="25518" x="8180388" y="2759075"/>
          <p14:tracePt t="25519" x="8172450" y="2759075"/>
          <p14:tracePt t="25520" x="8164513" y="2759075"/>
          <p14:tracePt t="25522" x="8148638" y="2759075"/>
          <p14:tracePt t="25523" x="8148638" y="2751138"/>
          <p14:tracePt t="25524" x="8140700" y="2751138"/>
          <p14:tracePt t="25526" x="8124825" y="2743200"/>
          <p14:tracePt t="25527" x="8108950" y="2743200"/>
          <p14:tracePt t="25529" x="8101013" y="2743200"/>
          <p14:tracePt t="25530" x="8093075" y="2743200"/>
          <p14:tracePt t="25531" x="8085138" y="2743200"/>
          <p14:tracePt t="25532" x="8077200" y="2735263"/>
          <p14:tracePt t="25534" x="8069263" y="2735263"/>
          <p14:tracePt t="25535" x="8061325" y="2735263"/>
          <p14:tracePt t="25536" x="8053388" y="2735263"/>
          <p14:tracePt t="25537" x="8045450" y="2727325"/>
          <p14:tracePt t="25539" x="8029575" y="2727325"/>
          <p14:tracePt t="25540" x="8029575" y="2719388"/>
          <p14:tracePt t="25541" x="8021638" y="2719388"/>
          <p14:tracePt t="25543" x="8005763" y="2719388"/>
          <p14:tracePt t="25545" x="7997825" y="2711450"/>
          <p14:tracePt t="25546" x="7989888" y="2711450"/>
          <p14:tracePt t="25547" x="7981950" y="2711450"/>
          <p14:tracePt t="25549" x="7974013" y="2711450"/>
          <p14:tracePt t="25550" x="7966075" y="2703513"/>
          <p14:tracePt t="25552" x="7958138" y="2703513"/>
          <p14:tracePt t="25553" x="7950200" y="2695575"/>
          <p14:tracePt t="25554" x="7942263" y="2695575"/>
          <p14:tracePt t="25556" x="7934325" y="2695575"/>
          <p14:tracePt t="25557" x="7926388" y="2695575"/>
          <p14:tracePt t="25559" x="7918450" y="2687638"/>
          <p14:tracePt t="25560" x="7910513" y="2687638"/>
          <p14:tracePt t="25562" x="7902575" y="2687638"/>
          <p14:tracePt t="25563" x="7894638" y="2687638"/>
          <p14:tracePt t="25564" x="7894638" y="2679700"/>
          <p14:tracePt t="25565" x="7886700" y="2679700"/>
          <p14:tracePt t="25566" x="7878763" y="2679700"/>
          <p14:tracePt t="25567" x="7870825" y="2679700"/>
          <p14:tracePt t="25569" x="7862888" y="2671763"/>
          <p14:tracePt t="25571" x="7854950" y="2671763"/>
          <p14:tracePt t="25572" x="7854950" y="2663825"/>
          <p14:tracePt t="25573" x="7847013" y="2663825"/>
          <p14:tracePt t="25575" x="7839075" y="2663825"/>
          <p14:tracePt t="25576" x="7829550" y="2655888"/>
          <p14:tracePt t="25578" x="7821613" y="2655888"/>
          <p14:tracePt t="25579" x="7813675" y="2655888"/>
          <p14:tracePt t="25580" x="7805738" y="2655888"/>
          <p14:tracePt t="25582" x="7797800" y="2647950"/>
          <p14:tracePt t="25584" x="7789863" y="2647950"/>
          <p14:tracePt t="25587" x="7781925" y="2647950"/>
          <p14:tracePt t="25588" x="7773988" y="2640013"/>
          <p14:tracePt t="25590" x="7766050" y="2640013"/>
          <p14:tracePt t="25592" x="7766050" y="2632075"/>
          <p14:tracePt t="25594" x="7758113" y="2632075"/>
          <p14:tracePt t="25596" x="7750175" y="2632075"/>
          <p14:tracePt t="25597" x="7742238" y="2624138"/>
          <p14:tracePt t="25601" x="7734300" y="2624138"/>
          <p14:tracePt t="25604" x="7726363" y="2616200"/>
          <p14:tracePt t="25608" x="7718425" y="2616200"/>
          <p14:tracePt t="25610" x="7718425" y="2608263"/>
          <p14:tracePt t="25611" x="7710488" y="2608263"/>
          <p14:tracePt t="25614" x="7710488" y="2600325"/>
          <p14:tracePt t="25617" x="7702550" y="2600325"/>
          <p14:tracePt t="25623" x="7702550" y="2592388"/>
          <p14:tracePt t="25626" x="7694613" y="2592388"/>
          <p14:tracePt t="25634" x="7694613" y="2584450"/>
          <p14:tracePt t="25646" x="7694613" y="2576513"/>
          <p14:tracePt t="25649" x="7686675" y="2576513"/>
          <p14:tracePt t="25652" x="7686675" y="2566988"/>
          <p14:tracePt t="25662" x="7686675" y="2559050"/>
          <p14:tracePt t="25669" x="7678738" y="2559050"/>
          <p14:tracePt t="25671" x="7678738" y="2551113"/>
          <p14:tracePt t="25682" x="7678738" y="2543175"/>
          <p14:tracePt t="25690" x="7678738" y="2535238"/>
          <p14:tracePt t="25710" x="7678738" y="2527300"/>
          <p14:tracePt t="25736" x="7678738" y="2519363"/>
          <p14:tracePt t="25749" x="7686675" y="2511425"/>
          <p14:tracePt t="25754" x="7686675" y="2503488"/>
          <p14:tracePt t="25756" x="7694613" y="2503488"/>
          <p14:tracePt t="25761" x="7702550" y="2503488"/>
          <p14:tracePt t="25762" x="7702550" y="2495550"/>
          <p14:tracePt t="25765" x="7710488" y="2495550"/>
          <p14:tracePt t="25766" x="7718425" y="2495550"/>
          <p14:tracePt t="25769" x="7726363" y="2495550"/>
          <p14:tracePt t="25770" x="7726363" y="2487613"/>
          <p14:tracePt t="25771" x="7734300" y="2487613"/>
          <p14:tracePt t="25773" x="7742238" y="2487613"/>
          <p14:tracePt t="25774" x="7750175" y="2487613"/>
          <p14:tracePt t="25776" x="7758113" y="2487613"/>
          <p14:tracePt t="25777" x="7758113" y="2479675"/>
          <p14:tracePt t="25778" x="7766050" y="2479675"/>
          <p14:tracePt t="25779" x="7773988" y="2479675"/>
          <p14:tracePt t="25781" x="7781925" y="2479675"/>
          <p14:tracePt t="25783" x="7789863" y="2471738"/>
          <p14:tracePt t="25784" x="7797800" y="2471738"/>
          <p14:tracePt t="25785" x="7805738" y="2471738"/>
          <p14:tracePt t="25787" x="7813675" y="2471738"/>
          <p14:tracePt t="25788" x="7821613" y="2471738"/>
          <p14:tracePt t="25790" x="7839075" y="2463800"/>
          <p14:tracePt t="25792" x="7854950" y="2463800"/>
          <p14:tracePt t="25793" x="7862888" y="2463800"/>
          <p14:tracePt t="25795" x="7878763" y="2463800"/>
          <p14:tracePt t="25796" x="7886700" y="2463800"/>
          <p14:tracePt t="25797" x="7886700" y="2455863"/>
          <p14:tracePt t="25798" x="7902575" y="2455863"/>
          <p14:tracePt t="25800" x="7910513" y="2455863"/>
          <p14:tracePt t="25801" x="7918450" y="2455863"/>
          <p14:tracePt t="25802" x="7926388" y="2455863"/>
          <p14:tracePt t="25803" x="7942263" y="2455863"/>
          <p14:tracePt t="25804" x="7950200" y="2455863"/>
          <p14:tracePt t="25805" x="7958138" y="2447925"/>
          <p14:tracePt t="25806" x="7966075" y="2447925"/>
          <p14:tracePt t="25807" x="7974013" y="2447925"/>
          <p14:tracePt t="25809" x="7981950" y="2447925"/>
          <p14:tracePt t="25810" x="7997825" y="2439988"/>
          <p14:tracePt t="25811" x="8005763" y="2439988"/>
          <p14:tracePt t="25813" x="8029575" y="2439988"/>
          <p14:tracePt t="25815" x="8045450" y="2439988"/>
          <p14:tracePt t="25816" x="8053388" y="2439988"/>
          <p14:tracePt t="25818" x="8069263" y="2439988"/>
          <p14:tracePt t="25819" x="8077200" y="2439988"/>
          <p14:tracePt t="25820" x="8085138" y="2432050"/>
          <p14:tracePt t="25821" x="8101013" y="2432050"/>
          <p14:tracePt t="25822" x="8108950" y="2432050"/>
          <p14:tracePt t="25824" x="8124825" y="2432050"/>
          <p14:tracePt t="25826" x="8148638" y="2432050"/>
          <p14:tracePt t="25827" x="8164513" y="2424113"/>
          <p14:tracePt t="25828" x="8172450" y="2424113"/>
          <p14:tracePt t="25829" x="8180388" y="2424113"/>
          <p14:tracePt t="25830" x="8189913" y="2424113"/>
          <p14:tracePt t="25831" x="8205788" y="2424113"/>
          <p14:tracePt t="25833" x="8213725" y="2424113"/>
          <p14:tracePt t="25834" x="8221663" y="2424113"/>
          <p14:tracePt t="25835" x="8237538" y="2424113"/>
          <p14:tracePt t="25836" x="8245475" y="2424113"/>
          <p14:tracePt t="25837" x="8253413" y="2424113"/>
          <p14:tracePt t="25838" x="8261350" y="2424113"/>
          <p14:tracePt t="25839" x="8285163" y="2424113"/>
          <p14:tracePt t="25840" x="8293100" y="2424113"/>
          <p14:tracePt t="25841" x="8301038" y="2424113"/>
          <p14:tracePt t="25842" x="8308975" y="2424113"/>
          <p14:tracePt t="25843" x="8324850" y="2424113"/>
          <p14:tracePt t="25844" x="8332788" y="2424113"/>
          <p14:tracePt t="25845" x="8340725" y="2424113"/>
          <p14:tracePt t="25846" x="8356600" y="2424113"/>
          <p14:tracePt t="25847" x="8364538" y="2424113"/>
          <p14:tracePt t="25848" x="8372475" y="2424113"/>
          <p14:tracePt t="25849" x="8380413" y="2424113"/>
          <p14:tracePt t="25850" x="8396288" y="2424113"/>
          <p14:tracePt t="25851" x="8404225" y="2424113"/>
          <p14:tracePt t="25852" x="8412163" y="2424113"/>
          <p14:tracePt t="25853" x="8428038" y="2424113"/>
          <p14:tracePt t="25855" x="8435975" y="2424113"/>
          <p14:tracePt t="25856" x="8451850" y="2424113"/>
          <p14:tracePt t="25857" x="8459788" y="2424113"/>
          <p14:tracePt t="25859" x="8475663" y="2424113"/>
          <p14:tracePt t="25860" x="8483600" y="2424113"/>
          <p14:tracePt t="25861" x="8491538" y="2424113"/>
          <p14:tracePt t="25862" x="8499475" y="2424113"/>
          <p14:tracePt t="25863" x="8507413" y="2424113"/>
          <p14:tracePt t="25864" x="8515350" y="2424113"/>
          <p14:tracePt t="25865" x="8523288" y="2424113"/>
          <p14:tracePt t="25866" x="8531225" y="2424113"/>
          <p14:tracePt t="25867" x="8540750" y="2424113"/>
          <p14:tracePt t="25868" x="8548688" y="2424113"/>
          <p14:tracePt t="25869" x="8556625" y="2424113"/>
          <p14:tracePt t="25870" x="8564563" y="2424113"/>
          <p14:tracePt t="25871" x="8580438" y="2424113"/>
          <p14:tracePt t="25872" x="8588375" y="2424113"/>
          <p14:tracePt t="25873" x="8596313" y="2424113"/>
          <p14:tracePt t="25875" x="8604250" y="2424113"/>
          <p14:tracePt t="25876" x="8612188" y="2424113"/>
          <p14:tracePt t="25877" x="8620125" y="2424113"/>
          <p14:tracePt t="25878" x="8628063" y="2424113"/>
          <p14:tracePt t="25879" x="8636000" y="2424113"/>
          <p14:tracePt t="25881" x="8643938" y="2424113"/>
          <p14:tracePt t="25882" x="8651875" y="2424113"/>
          <p14:tracePt t="25883" x="8659813" y="2424113"/>
          <p14:tracePt t="25885" x="8667750" y="2424113"/>
          <p14:tracePt t="25886" x="8675688" y="2424113"/>
          <p14:tracePt t="25887" x="8683625" y="2424113"/>
          <p14:tracePt t="25889" x="8691563" y="2424113"/>
          <p14:tracePt t="25890" x="8699500" y="2424113"/>
          <p14:tracePt t="25892" x="8707438" y="2424113"/>
          <p14:tracePt t="25893" x="8715375" y="2424113"/>
          <p14:tracePt t="25894" x="8723313" y="2424113"/>
          <p14:tracePt t="25895" x="8731250" y="2424113"/>
          <p14:tracePt t="25897" x="8739188" y="2424113"/>
          <p14:tracePt t="25899" x="8747125" y="2424113"/>
          <p14:tracePt t="25901" x="8755063" y="2424113"/>
          <p14:tracePt t="25902" x="8763000" y="2424113"/>
          <p14:tracePt t="25904" x="8770938" y="2424113"/>
          <p14:tracePt t="25906" x="8778875" y="2424113"/>
          <p14:tracePt t="25908" x="8786813" y="2424113"/>
          <p14:tracePt t="25911" x="8802688" y="2424113"/>
          <p14:tracePt t="25913" x="8802688" y="2432050"/>
          <p14:tracePt t="25914" x="8810625" y="2432050"/>
          <p14:tracePt t="25916" x="8818563" y="2432050"/>
          <p14:tracePt t="25917" x="8826500" y="2432050"/>
          <p14:tracePt t="25920" x="8834438" y="2432050"/>
          <p14:tracePt t="25922" x="8842375" y="2432050"/>
          <p14:tracePt t="25923" x="8842375" y="2439988"/>
          <p14:tracePt t="25925" x="8850313" y="2439988"/>
          <p14:tracePt t="25926" x="8858250" y="2439988"/>
          <p14:tracePt t="25927" x="8858250" y="2447925"/>
          <p14:tracePt t="25929" x="8866188" y="2447925"/>
          <p14:tracePt t="25931" x="8874125" y="2447925"/>
          <p14:tracePt t="25932" x="8883650" y="2447925"/>
          <p14:tracePt t="25935" x="8891588" y="2455863"/>
          <p14:tracePt t="25938" x="8899525" y="2455863"/>
          <p14:tracePt t="25941" x="8907463" y="2455863"/>
          <p14:tracePt t="25943" x="8907463" y="2463800"/>
          <p14:tracePt t="25943" x="8915400" y="2463800"/>
          <p14:tracePt t="25945" x="8923338" y="2463800"/>
          <p14:tracePt t="25949" x="8931275" y="2463800"/>
          <p14:tracePt t="25952" x="8939213" y="2463800"/>
          <p14:tracePt t="25952" x="8939213" y="2471738"/>
          <p14:tracePt t="25954" x="8947150" y="2471738"/>
          <p14:tracePt t="25955" x="8955088" y="2471738"/>
          <p14:tracePt t="25959" x="8955088" y="2479675"/>
          <p14:tracePt t="25960" x="8963025" y="2479675"/>
          <p14:tracePt t="25961" x="8970963" y="2479675"/>
          <p14:tracePt t="25964" x="8978900" y="2479675"/>
          <p14:tracePt t="25967" x="8986838" y="2479675"/>
          <p14:tracePt t="25969" x="8994775" y="2479675"/>
          <p14:tracePt t="25972" x="9002713" y="2479675"/>
          <p14:tracePt t="25972" x="9002713" y="2487613"/>
          <p14:tracePt t="25975" x="9010650" y="2487613"/>
          <p14:tracePt t="25977" x="9018588" y="2487613"/>
          <p14:tracePt t="25978" x="9026525" y="2487613"/>
          <p14:tracePt t="25982" x="9034463" y="2487613"/>
          <p14:tracePt t="25985" x="9042400" y="2487613"/>
          <p14:tracePt t="25988" x="9050338" y="2487613"/>
          <p14:tracePt t="25990" x="9058275" y="2487613"/>
          <p14:tracePt t="25992" x="9066213" y="2487613"/>
          <p14:tracePt t="25995" x="9074150" y="2487613"/>
          <p14:tracePt t="25996" x="9082088" y="2487613"/>
          <p14:tracePt t="25999" x="9090025" y="2487613"/>
          <p14:tracePt t="26003" x="9097963" y="2487613"/>
          <p14:tracePt t="26006" x="9105900" y="2487613"/>
          <p14:tracePt t="26008" x="9113838" y="2487613"/>
          <p14:tracePt t="26013" x="9121775" y="2487613"/>
          <p14:tracePt t="26018" x="9129713" y="2487613"/>
          <p14:tracePt t="26025" x="9137650" y="2487613"/>
          <p14:tracePt t="26029" x="9145588" y="2487613"/>
          <p14:tracePt t="26055" x="9153525" y="2487613"/>
          <p14:tracePt t="26147" x="9153525" y="2495550"/>
          <p14:tracePt t="26165" x="9153525" y="2503488"/>
          <p14:tracePt t="26179" x="9161463" y="2503488"/>
          <p14:tracePt t="26182" x="9161463" y="2511425"/>
          <p14:tracePt t="26189" x="9161463" y="2519363"/>
          <p14:tracePt t="26302" x="9161463" y="2527300"/>
          <p14:tracePt t="26315" x="9153525" y="2527300"/>
          <p14:tracePt t="26366" x="9153525" y="2535238"/>
          <p14:tracePt t="26375" x="9153525" y="2543175"/>
          <p14:tracePt t="26379" x="9153525" y="2551113"/>
          <p14:tracePt t="26380" x="9161463" y="2551113"/>
          <p14:tracePt t="26390" x="9169400" y="2551113"/>
          <p14:tracePt t="26429" x="9177338" y="2551113"/>
          <p14:tracePt t="26435" x="9185275" y="2551113"/>
          <p14:tracePt t="26443" x="9193213" y="2551113"/>
          <p14:tracePt t="26451" x="9201150" y="2551113"/>
          <p14:tracePt t="26457" x="9201150" y="2559050"/>
          <p14:tracePt t="26458" x="9209088" y="2559050"/>
          <p14:tracePt t="26462" x="9217025" y="2559050"/>
          <p14:tracePt t="26572" x="9224963" y="2559050"/>
          <p14:tracePt t="26619" x="9234488" y="2566988"/>
          <p14:tracePt t="26671" x="9234488" y="2576513"/>
          <p14:tracePt t="26682" x="9242425" y="2576513"/>
          <p14:tracePt t="26874" x="9242425" y="2584450"/>
          <p14:tracePt t="26933" x="9242425" y="2592388"/>
          <p14:tracePt t="26954" x="9234488" y="2592388"/>
          <p14:tracePt t="26972" x="9234488" y="2600325"/>
          <p14:tracePt t="26985" x="9224963" y="2600325"/>
          <p14:tracePt t="27309" x="9217025" y="2600325"/>
          <p14:tracePt t="27323" x="9209088" y="2600325"/>
          <p14:tracePt t="27352" x="9209088" y="2608263"/>
          <p14:tracePt t="27585" x="9209088" y="2600325"/>
          <p14:tracePt t="27603" x="9209088" y="2592388"/>
          <p14:tracePt t="28107" x="9201150" y="2592388"/>
          <p14:tracePt t="28155" x="9193213" y="2592388"/>
          <p14:tracePt t="28514" x="9193213" y="2600325"/>
          <p14:tracePt t="29383" x="9185275" y="2600325"/>
          <p14:tracePt t="29388" x="9177338" y="2600325"/>
          <p14:tracePt t="29396" x="9169400" y="2600325"/>
          <p14:tracePt t="29405" x="9161463" y="2600325"/>
          <p14:tracePt t="29409" x="9161463" y="2608263"/>
          <p14:tracePt t="29416" x="9153525" y="2608263"/>
          <p14:tracePt t="29428" x="9145588" y="2608263"/>
          <p14:tracePt t="29435" x="9137650" y="2608263"/>
          <p14:tracePt t="29445" x="9137650" y="2616200"/>
          <p14:tracePt t="29450" x="9129713" y="2616200"/>
          <p14:tracePt t="29491" x="9121775" y="2616200"/>
          <p14:tracePt t="29983" x="9113838" y="2616200"/>
          <p14:tracePt t="30031" x="9105900" y="2616200"/>
          <p14:tracePt t="30046" x="9105900" y="2624138"/>
          <p14:tracePt t="30070" x="9097963" y="2624138"/>
          <p14:tracePt t="30086" x="9090025" y="2624138"/>
          <p14:tracePt t="30089" x="9090025" y="2632075"/>
          <p14:tracePt t="30100" x="9082088" y="2632075"/>
          <p14:tracePt t="30106" x="9074150" y="2632075"/>
          <p14:tracePt t="30111" x="9074150" y="2640013"/>
          <p14:tracePt t="30116" x="9066213" y="2640013"/>
          <p14:tracePt t="30118" x="9066213" y="2647950"/>
          <p14:tracePt t="30124" x="9058275" y="2647950"/>
          <p14:tracePt t="30131" x="9050338" y="2655888"/>
          <p14:tracePt t="30134" x="9042400" y="2655888"/>
          <p14:tracePt t="30141" x="9034463" y="2655888"/>
          <p14:tracePt t="30142" x="9034463" y="2663825"/>
          <p14:tracePt t="30146" x="9026525" y="2663825"/>
          <p14:tracePt t="30153" x="9018588" y="2671763"/>
          <p14:tracePt t="30157" x="9010650" y="2671763"/>
          <p14:tracePt t="30159" x="9010650" y="2679700"/>
          <p14:tracePt t="30164" x="9002713" y="2679700"/>
          <p14:tracePt t="30170" x="8994775" y="2679700"/>
          <p14:tracePt t="30173" x="8994775" y="2687638"/>
          <p14:tracePt t="30174" x="8986838" y="2687638"/>
          <p14:tracePt t="30176" x="8978900" y="2687638"/>
          <p14:tracePt t="30180" x="8970963" y="2687638"/>
          <p14:tracePt t="30182" x="8970963" y="2695575"/>
          <p14:tracePt t="30184" x="8963025" y="2695575"/>
          <p14:tracePt t="30187" x="8955088" y="2695575"/>
          <p14:tracePt t="30188" x="8947150" y="2695575"/>
          <p14:tracePt t="30189" x="8947150" y="2703513"/>
          <p14:tracePt t="30191" x="8939213" y="2703513"/>
          <p14:tracePt t="30193" x="8939213" y="2711450"/>
          <p14:tracePt t="30194" x="8931275" y="2711450"/>
          <p14:tracePt t="30197" x="8923338" y="2711450"/>
          <p14:tracePt t="30198" x="8915400" y="2711450"/>
          <p14:tracePt t="30199" x="8907463" y="2719388"/>
          <p14:tracePt t="30201" x="8899525" y="2719388"/>
          <p14:tracePt t="30203" x="8891588" y="2719388"/>
          <p14:tracePt t="30204" x="8883650" y="2719388"/>
          <p14:tracePt t="30206" x="8874125" y="2727325"/>
          <p14:tracePt t="30208" x="8866188" y="2727325"/>
          <p14:tracePt t="30210" x="8850313" y="2727325"/>
          <p14:tracePt t="30212" x="8842375" y="2735263"/>
          <p14:tracePt t="30214" x="8826500" y="2743200"/>
          <p14:tracePt t="30216" x="8818563" y="2743200"/>
          <p14:tracePt t="30217" x="8810625" y="2743200"/>
          <p14:tracePt t="30219" x="8794750" y="2743200"/>
          <p14:tracePt t="30220" x="8794750" y="2751138"/>
          <p14:tracePt t="30221" x="8786813" y="2751138"/>
          <p14:tracePt t="30223" x="8770938" y="2751138"/>
          <p14:tracePt t="30225" x="8763000" y="2751138"/>
          <p14:tracePt t="30226" x="8747125" y="2759075"/>
          <p14:tracePt t="30228" x="8731250" y="2759075"/>
          <p14:tracePt t="30229" x="8731250" y="2767013"/>
          <p14:tracePt t="30231" x="8707438" y="2767013"/>
          <p14:tracePt t="30231" x="8699500" y="2767013"/>
          <p14:tracePt t="30233" x="8691563" y="2767013"/>
          <p14:tracePt t="30234" x="8683625" y="2767013"/>
          <p14:tracePt t="30235" x="8675688" y="2774950"/>
          <p14:tracePt t="30236" x="8667750" y="2774950"/>
          <p14:tracePt t="30237" x="8659813" y="2774950"/>
          <p14:tracePt t="30238" x="8643938" y="2774950"/>
          <p14:tracePt t="30239" x="8636000" y="2774950"/>
          <p14:tracePt t="30240" x="8628063" y="2774950"/>
          <p14:tracePt t="30241" x="8612188" y="2774950"/>
          <p14:tracePt t="30242" x="8604250" y="2774950"/>
          <p14:tracePt t="30243" x="8604250" y="2782888"/>
          <p14:tracePt t="30244" x="8588375" y="2782888"/>
          <p14:tracePt t="30246" x="8572500" y="2782888"/>
          <p14:tracePt t="30247" x="8564563" y="2782888"/>
          <p14:tracePt t="30249" x="8548688" y="2782888"/>
          <p14:tracePt t="30250" x="8540750" y="2782888"/>
          <p14:tracePt t="30251" x="8531225" y="2790825"/>
          <p14:tracePt t="30252" x="8515350" y="2790825"/>
          <p14:tracePt t="30254" x="8507413" y="2790825"/>
          <p14:tracePt t="30255" x="8491538" y="2790825"/>
          <p14:tracePt t="30257" x="8483600" y="2790825"/>
          <p14:tracePt t="30258" x="8467725" y="2790825"/>
          <p14:tracePt t="30259" x="8459788" y="2790825"/>
          <p14:tracePt t="30261" x="8443913" y="2790825"/>
          <p14:tracePt t="30262" x="8435975" y="2790825"/>
          <p14:tracePt t="30263" x="8428038" y="2790825"/>
          <p14:tracePt t="30264" x="8412163" y="2790825"/>
          <p14:tracePt t="30266" x="8404225" y="2790825"/>
          <p14:tracePt t="30267" x="8388350" y="2790825"/>
          <p14:tracePt t="30269" x="8380413" y="2790825"/>
          <p14:tracePt t="30270" x="8364538" y="2790825"/>
          <p14:tracePt t="30272" x="8356600" y="2790825"/>
          <p14:tracePt t="30273" x="8348663" y="2790825"/>
          <p14:tracePt t="30274" x="8340725" y="2790825"/>
          <p14:tracePt t="30275" x="8332788" y="2790825"/>
          <p14:tracePt t="30276" x="8316913" y="2790825"/>
          <p14:tracePt t="30278" x="8301038" y="2790825"/>
          <p14:tracePt t="30280" x="8293100" y="2790825"/>
          <p14:tracePt t="30281" x="8277225" y="2790825"/>
          <p14:tracePt t="30282" x="8269288" y="2790825"/>
          <p14:tracePt t="30284" x="8253413" y="2790825"/>
          <p14:tracePt t="30285" x="8245475" y="2790825"/>
          <p14:tracePt t="30287" x="8229600" y="2790825"/>
          <p14:tracePt t="30289" x="8213725" y="2790825"/>
          <p14:tracePt t="30291" x="8205788" y="2790825"/>
          <p14:tracePt t="30292" x="8197850" y="2790825"/>
          <p14:tracePt t="30293" x="8189913" y="2790825"/>
          <p14:tracePt t="30294" x="8180388" y="2790825"/>
          <p14:tracePt t="30296" x="8164513" y="2790825"/>
          <p14:tracePt t="30298" x="8156575" y="2790825"/>
          <p14:tracePt t="30299" x="8140700" y="2790825"/>
          <p14:tracePt t="30300" x="8132763" y="2790825"/>
          <p14:tracePt t="30301" x="8124825" y="2790825"/>
          <p14:tracePt t="30302" x="8116888" y="2782888"/>
          <p14:tracePt t="30304" x="8101013" y="2782888"/>
          <p14:tracePt t="30306" x="8093075" y="2782888"/>
          <p14:tracePt t="30307" x="8085138" y="2782888"/>
          <p14:tracePt t="30308" x="8077200" y="2782888"/>
          <p14:tracePt t="30310" x="8069263" y="2782888"/>
          <p14:tracePt t="30311" x="8061325" y="2774950"/>
          <p14:tracePt t="30313" x="8045450" y="2774950"/>
          <p14:tracePt t="30315" x="8037513" y="2774950"/>
          <p14:tracePt t="30317" x="8021638" y="2774950"/>
          <p14:tracePt t="30319" x="8013700" y="2767013"/>
          <p14:tracePt t="30321" x="8005763" y="2767013"/>
          <p14:tracePt t="30322" x="7997825" y="2759075"/>
          <p14:tracePt t="30323" x="7989888" y="2759075"/>
          <p14:tracePt t="30325" x="7981950" y="2759075"/>
          <p14:tracePt t="30327" x="7974013" y="2759075"/>
          <p14:tracePt t="30328" x="7966075" y="2759075"/>
          <p14:tracePt t="30329" x="7958138" y="2751138"/>
          <p14:tracePt t="30331" x="7950200" y="2751138"/>
          <p14:tracePt t="30332" x="7942263" y="2751138"/>
          <p14:tracePt t="30333" x="7934325" y="2751138"/>
          <p14:tracePt t="30334" x="7934325" y="2743200"/>
          <p14:tracePt t="30336" x="7926388" y="2743200"/>
          <p14:tracePt t="30337" x="7926388" y="2735263"/>
          <p14:tracePt t="30338" x="7918450" y="2735263"/>
          <p14:tracePt t="30339" x="7910513" y="2735263"/>
          <p14:tracePt t="30341" x="7902575" y="2735263"/>
          <p14:tracePt t="30342" x="7902575" y="2727325"/>
          <p14:tracePt t="30343" x="7894638" y="2727325"/>
          <p14:tracePt t="30346" x="7886700" y="2727325"/>
          <p14:tracePt t="30347" x="7878763" y="2727325"/>
          <p14:tracePt t="30348" x="7878763" y="2719388"/>
          <p14:tracePt t="30351" x="7870825" y="2719388"/>
          <p14:tracePt t="30353" x="7862888" y="2719388"/>
          <p14:tracePt t="30354" x="7862888" y="2711450"/>
          <p14:tracePt t="30356" x="7862888" y="2703513"/>
          <p14:tracePt t="30357" x="7854950" y="2703513"/>
          <p14:tracePt t="30359" x="7847013" y="2703513"/>
          <p14:tracePt t="30361" x="7847013" y="2695575"/>
          <p14:tracePt t="30363" x="7839075" y="2695575"/>
          <p14:tracePt t="30366" x="7839075" y="2687638"/>
          <p14:tracePt t="30367" x="7829550" y="2687638"/>
          <p14:tracePt t="30371" x="7829550" y="2679700"/>
          <p14:tracePt t="30372" x="7821613" y="2679700"/>
          <p14:tracePt t="30373" x="7813675" y="2679700"/>
          <p14:tracePt t="30375" x="7813675" y="2671763"/>
          <p14:tracePt t="30377" x="7813675" y="2663825"/>
          <p14:tracePt t="30380" x="7805738" y="2663825"/>
          <p14:tracePt t="30382" x="7805738" y="2655888"/>
          <p14:tracePt t="30387" x="7805738" y="2647950"/>
          <p14:tracePt t="30388" x="7797800" y="2647950"/>
          <p14:tracePt t="30391" x="7797800" y="2640013"/>
          <p14:tracePt t="30394" x="7797800" y="2632075"/>
          <p14:tracePt t="30398" x="7797800" y="2624138"/>
          <p14:tracePt t="30402" x="7797800" y="2616200"/>
          <p14:tracePt t="30406" x="7797800" y="2608263"/>
          <p14:tracePt t="30407" x="7789863" y="2608263"/>
          <p14:tracePt t="30408" x="7789863" y="2600325"/>
          <p14:tracePt t="30412" x="7789863" y="2592388"/>
          <p14:tracePt t="30415" x="7789863" y="2584450"/>
          <p14:tracePt t="30419" x="7789863" y="2576513"/>
          <p14:tracePt t="30420" x="7789863" y="2566988"/>
          <p14:tracePt t="30424" x="7789863" y="2559050"/>
          <p14:tracePt t="30428" x="7789863" y="2551113"/>
          <p14:tracePt t="30432" x="7789863" y="2543175"/>
          <p14:tracePt t="30434" x="7789863" y="2535238"/>
          <p14:tracePt t="30438" x="7789863" y="2527300"/>
          <p14:tracePt t="30442" x="7789863" y="2519363"/>
          <p14:tracePt t="30445" x="7797800" y="2511425"/>
          <p14:tracePt t="30447" x="7797800" y="2503488"/>
          <p14:tracePt t="30450" x="7805738" y="2503488"/>
          <p14:tracePt t="30451" x="7805738" y="2495550"/>
          <p14:tracePt t="30454" x="7813675" y="2487613"/>
          <p14:tracePt t="30456" x="7821613" y="2487613"/>
          <p14:tracePt t="30457" x="7821613" y="2479675"/>
          <p14:tracePt t="30459" x="7829550" y="2471738"/>
          <p14:tracePt t="30463" x="7839075" y="2463800"/>
          <p14:tracePt t="30465" x="7847013" y="2455863"/>
          <p14:tracePt t="30466" x="7854950" y="2455863"/>
          <p14:tracePt t="30467" x="7854950" y="2447925"/>
          <p14:tracePt t="30468" x="7862888" y="2447925"/>
          <p14:tracePt t="30470" x="7870825" y="2439988"/>
          <p14:tracePt t="30471" x="7878763" y="2439988"/>
          <p14:tracePt t="30472" x="7878763" y="2432050"/>
          <p14:tracePt t="30473" x="7886700" y="2432050"/>
          <p14:tracePt t="30474" x="7894638" y="2424113"/>
          <p14:tracePt t="30476" x="7902575" y="2424113"/>
          <p14:tracePt t="30477" x="7910513" y="2416175"/>
          <p14:tracePt t="30478" x="7918450" y="2416175"/>
          <p14:tracePt t="30480" x="7934325" y="2408238"/>
          <p14:tracePt t="30482" x="7942263" y="2400300"/>
          <p14:tracePt t="30483" x="7950200" y="2400300"/>
          <p14:tracePt t="30484" x="7958138" y="2392363"/>
          <p14:tracePt t="30485" x="7966075" y="2392363"/>
          <p14:tracePt t="30486" x="7974013" y="2384425"/>
          <p14:tracePt t="30487" x="7981950" y="2384425"/>
          <p14:tracePt t="30488" x="7989888" y="2384425"/>
          <p14:tracePt t="30489" x="7997825" y="2376488"/>
          <p14:tracePt t="30490" x="8013700" y="2376488"/>
          <p14:tracePt t="30492" x="8021638" y="2376488"/>
          <p14:tracePt t="30493" x="8045450" y="2368550"/>
          <p14:tracePt t="30494" x="8045450" y="2360613"/>
          <p14:tracePt t="30495" x="8053388" y="2360613"/>
          <p14:tracePt t="30496" x="8069263" y="2360613"/>
          <p14:tracePt t="30497" x="8077200" y="2360613"/>
          <p14:tracePt t="30498" x="8085138" y="2352675"/>
          <p14:tracePt t="30499" x="8101013" y="2344738"/>
          <p14:tracePt t="30500" x="8116888" y="2344738"/>
          <p14:tracePt t="30502" x="8124825" y="2336800"/>
          <p14:tracePt t="30503" x="8140700" y="2336800"/>
          <p14:tracePt t="30504" x="8156575" y="2336800"/>
          <p14:tracePt t="30505" x="8164513" y="2336800"/>
          <p14:tracePt t="30506" x="8172450" y="2336800"/>
          <p14:tracePt t="30507" x="8197850" y="2328863"/>
          <p14:tracePt t="30508" x="8213725" y="2320925"/>
          <p14:tracePt t="30509" x="8229600" y="2320925"/>
          <p14:tracePt t="30510" x="8237538" y="2320925"/>
          <p14:tracePt t="30511" x="8245475" y="2320925"/>
          <p14:tracePt t="30512" x="8269288" y="2320925"/>
          <p14:tracePt t="30515" x="8293100" y="2312988"/>
          <p14:tracePt t="30516" x="8308975" y="2312988"/>
          <p14:tracePt t="30517" x="8316913" y="2305050"/>
          <p14:tracePt t="30518" x="8340725" y="2305050"/>
          <p14:tracePt t="30519" x="8348663" y="2305050"/>
          <p14:tracePt t="30520" x="8372475" y="2305050"/>
          <p14:tracePt t="30521" x="8380413" y="2305050"/>
          <p14:tracePt t="30522" x="8396288" y="2305050"/>
          <p14:tracePt t="30523" x="8412163" y="2305050"/>
          <p14:tracePt t="30524" x="8420100" y="2305050"/>
          <p14:tracePt t="30525" x="8435975" y="2305050"/>
          <p14:tracePt t="30526" x="8451850" y="2305050"/>
          <p14:tracePt t="30527" x="8459788" y="2297113"/>
          <p14:tracePt t="30528" x="8475663" y="2297113"/>
          <p14:tracePt t="30529" x="8491538" y="2297113"/>
          <p14:tracePt t="30530" x="8507413" y="2297113"/>
          <p14:tracePt t="30531" x="8531225" y="2297113"/>
          <p14:tracePt t="30533" x="8540750" y="2297113"/>
          <p14:tracePt t="30534" x="8556625" y="2297113"/>
          <p14:tracePt t="30535" x="8572500" y="2297113"/>
          <p14:tracePt t="30536" x="8580438" y="2297113"/>
          <p14:tracePt t="30537" x="8596313" y="2297113"/>
          <p14:tracePt t="30538" x="8628063" y="2297113"/>
          <p14:tracePt t="30539" x="8643938" y="2297113"/>
          <p14:tracePt t="30540" x="8659813" y="2297113"/>
          <p14:tracePt t="30541" x="8667750" y="2297113"/>
          <p14:tracePt t="30542" x="8683625" y="2297113"/>
          <p14:tracePt t="30543" x="8691563" y="2297113"/>
          <p14:tracePt t="30544" x="8715375" y="2297113"/>
          <p14:tracePt t="30545" x="8731250" y="2297113"/>
          <p14:tracePt t="30546" x="8739188" y="2297113"/>
          <p14:tracePt t="30547" x="8747125" y="2297113"/>
          <p14:tracePt t="30548" x="8755063" y="2297113"/>
          <p14:tracePt t="30549" x="8778875" y="2297113"/>
          <p14:tracePt t="30550" x="8786813" y="2297113"/>
          <p14:tracePt t="30551" x="8802688" y="2297113"/>
          <p14:tracePt t="30552" x="8810625" y="2297113"/>
          <p14:tracePt t="30553" x="8834438" y="2297113"/>
          <p14:tracePt t="30554" x="8842375" y="2297113"/>
          <p14:tracePt t="30555" x="8850313" y="2297113"/>
          <p14:tracePt t="30556" x="8866188" y="2297113"/>
          <p14:tracePt t="30557" x="8883650" y="2297113"/>
          <p14:tracePt t="30558" x="8899525" y="2297113"/>
          <p14:tracePt t="30559" x="8907463" y="2297113"/>
          <p14:tracePt t="30560" x="8915400" y="2297113"/>
          <p14:tracePt t="30561" x="8931275" y="2305050"/>
          <p14:tracePt t="30562" x="8947150" y="2305050"/>
          <p14:tracePt t="30563" x="8970963" y="2312988"/>
          <p14:tracePt t="30564" x="8978900" y="2312988"/>
          <p14:tracePt t="30565" x="8986838" y="2312988"/>
          <p14:tracePt t="30566" x="9002713" y="2320925"/>
          <p14:tracePt t="30567" x="9018588" y="2320925"/>
          <p14:tracePt t="30568" x="9026525" y="2320925"/>
          <p14:tracePt t="30569" x="9042400" y="2320925"/>
          <p14:tracePt t="30570" x="9050338" y="2320925"/>
          <p14:tracePt t="30571" x="9058275" y="2328863"/>
          <p14:tracePt t="30572" x="9066213" y="2328863"/>
          <p14:tracePt t="30573" x="9082088" y="2336800"/>
          <p14:tracePt t="30574" x="9090025" y="2336800"/>
          <p14:tracePt t="30575" x="9097963" y="2336800"/>
          <p14:tracePt t="30576" x="9113838" y="2336800"/>
          <p14:tracePt t="30577" x="9121775" y="2336800"/>
          <p14:tracePt t="30578" x="9129713" y="2344738"/>
          <p14:tracePt t="30579" x="9145588" y="2344738"/>
          <p14:tracePt t="30580" x="9153525" y="2352675"/>
          <p14:tracePt t="30581" x="9169400" y="2352675"/>
          <p14:tracePt t="30582" x="9185275" y="2352675"/>
          <p14:tracePt t="30583" x="9193213" y="2352675"/>
          <p14:tracePt t="30584" x="9201150" y="2360613"/>
          <p14:tracePt t="30585" x="9209088" y="2360613"/>
          <p14:tracePt t="30586" x="9217025" y="2368550"/>
          <p14:tracePt t="30587" x="9224963" y="2368550"/>
          <p14:tracePt t="30588" x="9234488" y="2368550"/>
          <p14:tracePt t="30589" x="9242425" y="2368550"/>
          <p14:tracePt t="30590" x="9250363" y="2376488"/>
          <p14:tracePt t="30591" x="9258300" y="2376488"/>
          <p14:tracePt t="30592" x="9266238" y="2376488"/>
          <p14:tracePt t="30593" x="9274175" y="2376488"/>
          <p14:tracePt t="30594" x="9282113" y="2376488"/>
          <p14:tracePt t="30595" x="9282113" y="2384425"/>
          <p14:tracePt t="30596" x="9297988" y="2384425"/>
          <p14:tracePt t="30598" x="9305925" y="2384425"/>
          <p14:tracePt t="30599" x="9313863" y="2392363"/>
          <p14:tracePt t="30600" x="9321800" y="2392363"/>
          <p14:tracePt t="30602" x="9329738" y="2400300"/>
          <p14:tracePt t="30604" x="9345613" y="2400300"/>
          <p14:tracePt t="30606" x="9353550" y="2400300"/>
          <p14:tracePt t="30607" x="9353550" y="2408238"/>
          <p14:tracePt t="30608" x="9361488" y="2408238"/>
          <p14:tracePt t="30610" x="9369425" y="2408238"/>
          <p14:tracePt t="30611" x="9377363" y="2408238"/>
          <p14:tracePt t="30612" x="9377363" y="2416175"/>
          <p14:tracePt t="30614" x="9385300" y="2416175"/>
          <p14:tracePt t="30615" x="9385300" y="2424113"/>
          <p14:tracePt t="30616" x="9393238" y="2424113"/>
          <p14:tracePt t="30620" x="9401175" y="2432050"/>
          <p14:tracePt t="30622" x="9409113" y="2432050"/>
          <p14:tracePt t="30626" x="9409113" y="2439988"/>
          <p14:tracePt t="30627" x="9417050" y="2439988"/>
          <p14:tracePt t="30633" x="9417050" y="2447925"/>
          <p14:tracePt t="30635" x="9424988" y="2447925"/>
          <p14:tracePt t="30636" x="9424988" y="2455863"/>
          <p14:tracePt t="30641" x="9424988" y="2463800"/>
          <p14:tracePt t="30645" x="9424988" y="2471738"/>
          <p14:tracePt t="30648" x="9424988" y="2479675"/>
          <p14:tracePt t="30650" x="9424988" y="2487613"/>
          <p14:tracePt t="30652" x="9424988" y="2495550"/>
          <p14:tracePt t="30655" x="9424988" y="2503488"/>
          <p14:tracePt t="30657" x="9424988" y="2511425"/>
          <p14:tracePt t="30658" x="9424988" y="2519363"/>
          <p14:tracePt t="30661" x="9424988" y="2527300"/>
          <p14:tracePt t="30663" x="9424988" y="2535238"/>
          <p14:tracePt t="30666" x="9424988" y="2543175"/>
          <p14:tracePt t="30668" x="9424988" y="2551113"/>
          <p14:tracePt t="30670" x="9424988" y="2559050"/>
          <p14:tracePt t="30672" x="9424988" y="2566988"/>
          <p14:tracePt t="30675" x="9424988" y="2576513"/>
          <p14:tracePt t="30677" x="9424988" y="2584450"/>
          <p14:tracePt t="30679" x="9424988" y="2592388"/>
          <p14:tracePt t="30682" x="9424988" y="2600325"/>
          <p14:tracePt t="30685" x="9424988" y="2608263"/>
          <p14:tracePt t="30686" x="9417050" y="2608263"/>
          <p14:tracePt t="30688" x="9417050" y="2616200"/>
          <p14:tracePt t="30689" x="9417050" y="2624138"/>
          <p14:tracePt t="30692" x="9417050" y="2632075"/>
          <p14:tracePt t="30696" x="9417050" y="2640013"/>
          <p14:tracePt t="30700" x="9417050" y="2647950"/>
          <p14:tracePt t="30702" x="9417050" y="2655888"/>
          <p14:tracePt t="30706" x="9409113" y="2655888"/>
          <p14:tracePt t="30707" x="9409113" y="2663825"/>
          <p14:tracePt t="30712" x="9409113" y="2671763"/>
          <p14:tracePt t="30719" x="9409113" y="2679700"/>
          <p14:tracePt t="30724" x="9409113" y="2687638"/>
          <p14:tracePt t="30739" x="9409113" y="2695575"/>
          <p14:tracePt t="30749" x="9401175" y="2695575"/>
          <p14:tracePt t="30760" x="9401175" y="2703513"/>
          <p14:tracePt t="30771" x="9393238" y="2703513"/>
          <p14:tracePt t="30772" x="9393238" y="2711450"/>
          <p14:tracePt t="30776" x="9393238" y="2719388"/>
          <p14:tracePt t="30779" x="9385300" y="2719388"/>
          <p14:tracePt t="30783" x="9385300" y="2727325"/>
          <p14:tracePt t="30785" x="9377363" y="2727325"/>
          <p14:tracePt t="30787" x="9369425" y="2735263"/>
          <p14:tracePt t="30790" x="9361488" y="2735263"/>
          <p14:tracePt t="30792" x="9361488" y="2743200"/>
          <p14:tracePt t="30793" x="9353550" y="2743200"/>
          <p14:tracePt t="30794" x="9353550" y="2751138"/>
          <p14:tracePt t="30796" x="9345613" y="2751138"/>
          <p14:tracePt t="30797" x="9337675" y="2751138"/>
          <p14:tracePt t="30799" x="9337675" y="2759075"/>
          <p14:tracePt t="30800" x="9329738" y="2759075"/>
          <p14:tracePt t="30803" x="9321800" y="2759075"/>
          <p14:tracePt t="30804" x="9321800" y="2767013"/>
          <p14:tracePt t="30805" x="9313863" y="2767013"/>
          <p14:tracePt t="30806" x="9305925" y="2767013"/>
          <p14:tracePt t="30808" x="9297988" y="2774950"/>
          <p14:tracePt t="30811" x="9290050" y="2782888"/>
          <p14:tracePt t="30813" x="9282113" y="2782888"/>
          <p14:tracePt t="30815" x="9274175" y="2782888"/>
          <p14:tracePt t="30816" x="9274175" y="2790825"/>
          <p14:tracePt t="30817" x="9266238" y="2790825"/>
          <p14:tracePt t="30818" x="9258300" y="2790825"/>
          <p14:tracePt t="30819" x="9250363" y="2790825"/>
          <p14:tracePt t="30820" x="9250363" y="2798763"/>
          <p14:tracePt t="30820" x="9242425" y="2798763"/>
          <p14:tracePt t="30823" x="9234488" y="2798763"/>
          <p14:tracePt t="30825" x="9217025" y="2806700"/>
          <p14:tracePt t="30828" x="9209088" y="2806700"/>
          <p14:tracePt t="30829" x="9201150" y="2814638"/>
          <p14:tracePt t="30832" x="9193213" y="2814638"/>
          <p14:tracePt t="30832" x="9177338" y="2814638"/>
          <p14:tracePt t="30834" x="9169400" y="2814638"/>
          <p14:tracePt t="30835" x="9169400" y="2822575"/>
          <p14:tracePt t="30836" x="9161463" y="2822575"/>
          <p14:tracePt t="30838" x="9153525" y="2822575"/>
          <p14:tracePt t="30839" x="9145588" y="2822575"/>
          <p14:tracePt t="30841" x="9137650" y="2822575"/>
          <p14:tracePt t="30843" x="9137650" y="2830513"/>
          <p14:tracePt t="30843" x="9129713" y="2830513"/>
          <p14:tracePt t="30846" x="9121775" y="2838450"/>
          <p14:tracePt t="30848" x="9113838" y="2838450"/>
          <p14:tracePt t="30848" x="9105900" y="2838450"/>
          <p14:tracePt t="30850" x="9097963" y="2838450"/>
          <p14:tracePt t="30852" x="9082088" y="2838450"/>
          <p14:tracePt t="30854" x="9074150" y="2838450"/>
          <p14:tracePt t="30856" x="9066213" y="2846388"/>
          <p14:tracePt t="30858" x="9058275" y="2846388"/>
          <p14:tracePt t="30861" x="9050338" y="2846388"/>
          <p14:tracePt t="30863" x="9042400" y="2846388"/>
          <p14:tracePt t="30865" x="9034463" y="2846388"/>
          <p14:tracePt t="30865" x="9026525" y="2846388"/>
          <p14:tracePt t="30868" x="9018588" y="2846388"/>
          <p14:tracePt t="30870" x="9010650" y="2846388"/>
          <p14:tracePt t="30873" x="9002713" y="2854325"/>
          <p14:tracePt t="30874" x="8994775" y="2854325"/>
          <p14:tracePt t="30877" x="8986838" y="2854325"/>
          <p14:tracePt t="30879" x="8978900" y="2854325"/>
          <p14:tracePt t="30882" x="8970963" y="2854325"/>
          <p14:tracePt t="30883" x="8963025" y="2854325"/>
          <p14:tracePt t="30885" x="8955088" y="2854325"/>
          <p14:tracePt t="30888" x="8947150" y="2854325"/>
          <p14:tracePt t="30890" x="8939213" y="2854325"/>
          <p14:tracePt t="30892" x="8931275" y="2854325"/>
          <p14:tracePt t="30892" x="8931275" y="2862263"/>
          <p14:tracePt t="30894" x="8923338" y="2862263"/>
          <p14:tracePt t="30898" x="8915400" y="2862263"/>
          <p14:tracePt t="30900" x="8907463" y="2862263"/>
          <p14:tracePt t="30900" x="8899525" y="2862263"/>
          <p14:tracePt t="30903" x="8891588" y="2862263"/>
          <p14:tracePt t="30906" x="8883650" y="2862263"/>
          <p14:tracePt t="30910" x="8874125" y="2862263"/>
          <p14:tracePt t="30910" x="8866188" y="2862263"/>
          <p14:tracePt t="30913" x="8858250" y="2862263"/>
          <p14:tracePt t="30917" x="8850313" y="2862263"/>
          <p14:tracePt t="30920" x="8842375" y="2862263"/>
          <p14:tracePt t="30921" x="8834438" y="2862263"/>
          <p14:tracePt t="30924" x="8826500" y="2862263"/>
          <p14:tracePt t="30924" x="8826500" y="2870200"/>
          <p14:tracePt t="30925" x="8818563" y="2870200"/>
          <p14:tracePt t="30929" x="8810625" y="2870200"/>
          <p14:tracePt t="30931" x="8802688" y="2870200"/>
          <p14:tracePt t="30932" x="8794750" y="2878138"/>
          <p14:tracePt t="30935" x="8786813" y="2878138"/>
          <p14:tracePt t="30937" x="8778875" y="2878138"/>
          <p14:tracePt t="30939" x="8770938" y="2878138"/>
          <p14:tracePt t="30941" x="8763000" y="2878138"/>
          <p14:tracePt t="30942" x="8755063" y="2878138"/>
          <p14:tracePt t="30944" x="8747125" y="2878138"/>
          <p14:tracePt t="30946" x="8739188" y="2878138"/>
          <p14:tracePt t="30947" x="8739188" y="2886075"/>
          <p14:tracePt t="30948" x="8731250" y="2886075"/>
          <p14:tracePt t="30964" x="8667750" y="2894013"/>
          <p14:tracePt t="30966" x="8659813" y="2894013"/>
          <p14:tracePt t="30968" x="8651875" y="2894013"/>
          <p14:tracePt t="30968" x="8643938" y="2894013"/>
          <p14:tracePt t="30969" x="8636000" y="2901950"/>
          <p14:tracePt t="30972" x="8628063" y="2901950"/>
          <p14:tracePt t="30974" x="8620125" y="2901950"/>
          <p14:tracePt t="30975" x="8612188" y="2909888"/>
          <p14:tracePt t="30977" x="8604250" y="2909888"/>
          <p14:tracePt t="30980" x="8596313" y="2909888"/>
          <p14:tracePt t="30982" x="8588375" y="2909888"/>
          <p14:tracePt t="30982" x="8580438" y="2909888"/>
          <p14:tracePt t="30985" x="8572500" y="2909888"/>
          <p14:tracePt t="30987" x="8564563" y="2909888"/>
          <p14:tracePt t="30989" x="8556625" y="2909888"/>
          <p14:tracePt t="30990" x="8548688" y="2909888"/>
          <p14:tracePt t="30993" x="8540750" y="2909888"/>
          <p14:tracePt t="30996" x="8531225" y="2919413"/>
          <p14:tracePt t="30999" x="8523288" y="2919413"/>
          <p14:tracePt t="31000" x="8515350" y="2919413"/>
          <p14:tracePt t="31001" x="8507413" y="2919413"/>
          <p14:tracePt t="31005" x="8499475" y="2919413"/>
          <p14:tracePt t="31008" x="8491538" y="2919413"/>
          <p14:tracePt t="31010" x="8483600" y="2919413"/>
          <p14:tracePt t="31013" x="8475663" y="2919413"/>
          <p14:tracePt t="31017" x="8467725" y="2919413"/>
          <p14:tracePt t="31021" x="8459788" y="2919413"/>
          <p14:tracePt t="31023" x="8451850" y="2919413"/>
          <p14:tracePt t="31027" x="8443913" y="2919413"/>
          <p14:tracePt t="31032" x="8435975" y="2919413"/>
          <p14:tracePt t="31037" x="8428038" y="2919413"/>
          <p14:tracePt t="31042" x="8420100" y="2919413"/>
          <p14:tracePt t="31046" x="8412163" y="2919413"/>
          <p14:tracePt t="31051" x="8404225" y="2919413"/>
          <p14:tracePt t="31059" x="8396288" y="2919413"/>
          <p14:tracePt t="31067" x="8388350" y="2919413"/>
          <p14:tracePt t="31072" x="8380413" y="2919413"/>
          <p14:tracePt t="31086" x="8372475" y="2919413"/>
          <p14:tracePt t="31106" x="8364538" y="2919413"/>
          <p14:tracePt t="31122" x="8356600" y="2919413"/>
          <p14:tracePt t="31127" x="8348663" y="2919413"/>
          <p14:tracePt t="31136" x="8340725" y="2919413"/>
          <p14:tracePt t="31144" x="8332788" y="2919413"/>
          <p14:tracePt t="31150" x="8324850" y="2919413"/>
          <p14:tracePt t="31153" x="8316913" y="2919413"/>
          <p14:tracePt t="31159" x="8308975" y="2919413"/>
          <p14:tracePt t="31164" x="8301038" y="2919413"/>
          <p14:tracePt t="31169" x="8293100" y="2919413"/>
          <p14:tracePt t="31171" x="8285163" y="2919413"/>
          <p14:tracePt t="31176" x="8277225" y="2909888"/>
          <p14:tracePt t="31181" x="8269288" y="2909888"/>
          <p14:tracePt t="31186" x="8261350" y="2909888"/>
          <p14:tracePt t="31189" x="8253413" y="2909888"/>
          <p14:tracePt t="31194" x="8245475" y="2909888"/>
          <p14:tracePt t="31200" x="8237538" y="2909888"/>
          <p14:tracePt t="31205" x="8229600" y="2909888"/>
          <p14:tracePt t="31207" x="8221663" y="2909888"/>
          <p14:tracePt t="31214" x="8213725" y="2909888"/>
          <p14:tracePt t="31221" x="8205788" y="2909888"/>
          <p14:tracePt t="31234" x="8197850" y="2909888"/>
          <p14:tracePt t="31245" x="8189913" y="2909888"/>
          <p14:tracePt t="31338" x="8189913" y="2901950"/>
          <p14:tracePt t="31347" x="8197850" y="2901950"/>
          <p14:tracePt t="31349" x="8197850" y="2894013"/>
          <p14:tracePt t="31361" x="8205788" y="2894013"/>
          <p14:tracePt t="31376" x="8213725" y="2894013"/>
          <p14:tracePt t="31383" x="8213725" y="2886075"/>
          <p14:tracePt t="31392" x="8221663" y="2886075"/>
          <p14:tracePt t="31400" x="8229600" y="2886075"/>
          <p14:tracePt t="31423" x="8237538" y="2886075"/>
          <p14:tracePt t="31849" x="8237538" y="2894013"/>
          <p14:tracePt t="31874" x="8237538" y="2901950"/>
          <p14:tracePt t="31900" x="8237538" y="2909888"/>
          <p14:tracePt t="31920" x="8237538" y="2919413"/>
          <p14:tracePt t="32182" x="8245475" y="2919413"/>
          <p14:tracePt t="32225" x="8253413" y="2919413"/>
          <p14:tracePt t="32228" x="8253413" y="2909888"/>
          <p14:tracePt t="32244" x="8261350" y="2909888"/>
          <p14:tracePt t="32254" x="8261350" y="2901950"/>
          <p14:tracePt t="32266" x="8261350" y="2894013"/>
          <p14:tracePt t="32270" x="8269288" y="2894013"/>
          <p14:tracePt t="32288" x="8269288" y="2886075"/>
          <p14:tracePt t="32341" x="8277225" y="2886075"/>
          <p14:tracePt t="32347" x="8277225" y="2878138"/>
          <p14:tracePt t="32414" x="8277225" y="2870200"/>
          <p14:tracePt t="33668" x="8285163" y="2870200"/>
          <p14:tracePt t="33673" x="8293100" y="2870200"/>
          <p14:tracePt t="33680" x="8301038" y="2870200"/>
          <p14:tracePt t="33687" x="8308975" y="2870200"/>
          <p14:tracePt t="33694" x="8316913" y="2870200"/>
          <p14:tracePt t="33698" x="8324850" y="2870200"/>
          <p14:tracePt t="33699" x="8324850" y="2862263"/>
          <p14:tracePt t="33705" x="8332788" y="2862263"/>
          <p14:tracePt t="33712" x="8340725" y="2862263"/>
          <p14:tracePt t="33719" x="8348663" y="2862263"/>
          <p14:tracePt t="33722" x="8356600" y="2862263"/>
          <p14:tracePt t="33728" x="8364538" y="2862263"/>
          <p14:tracePt t="33735" x="8372475" y="2862263"/>
          <p14:tracePt t="33741" x="8380413" y="2862263"/>
          <p14:tracePt t="33744" x="8388350" y="2862263"/>
          <p14:tracePt t="33750" x="8396288" y="2862263"/>
          <p14:tracePt t="33757" x="8404225" y="2862263"/>
          <p14:tracePt t="33763" x="8412163" y="2862263"/>
          <p14:tracePt t="33767" x="8420100" y="2854325"/>
          <p14:tracePt t="33773" x="8428038" y="2854325"/>
          <p14:tracePt t="33779" x="8435975" y="2854325"/>
          <p14:tracePt t="33784" x="8443913" y="2854325"/>
          <p14:tracePt t="33788" x="8451850" y="2854325"/>
          <p14:tracePt t="33791" x="8459788" y="2854325"/>
          <p14:tracePt t="33794" x="8467725" y="2854325"/>
          <p14:tracePt t="33798" x="8475663" y="2854325"/>
          <p14:tracePt t="33802" x="8483600" y="2854325"/>
          <p14:tracePt t="33805" x="8491538" y="2854325"/>
          <p14:tracePt t="33809" x="8499475" y="2854325"/>
          <p14:tracePt t="33813" x="8507413" y="2854325"/>
          <p14:tracePt t="33816" x="8507413" y="2846388"/>
          <p14:tracePt t="33818" x="8515350" y="2846388"/>
          <p14:tracePt t="33819" x="8523288" y="2846388"/>
          <p14:tracePt t="33823" x="8531225" y="2846388"/>
          <p14:tracePt t="33826" x="8540750" y="2846388"/>
          <p14:tracePt t="33830" x="8548688" y="2846388"/>
          <p14:tracePt t="33832" x="8556625" y="2846388"/>
          <p14:tracePt t="33836" x="8564563" y="2846388"/>
          <p14:tracePt t="33840" x="8572500" y="2846388"/>
          <p14:tracePt t="33845" x="8580438" y="2846388"/>
          <p14:tracePt t="33847" x="8588375" y="2846388"/>
          <p14:tracePt t="33851" x="8596313" y="2846388"/>
          <p14:tracePt t="33852" x="8596313" y="2838450"/>
          <p14:tracePt t="33855" x="8604250" y="2838450"/>
          <p14:tracePt t="33858" x="8612188" y="2838450"/>
          <p14:tracePt t="33860" x="8620125" y="2838450"/>
          <p14:tracePt t="33861" x="8620125" y="2830513"/>
          <p14:tracePt t="33864" x="8628063" y="2830513"/>
          <p14:tracePt t="33867" x="8636000" y="2830513"/>
          <p14:tracePt t="33870" x="8643938" y="2830513"/>
          <p14:tracePt t="33872" x="8651875" y="2830513"/>
          <p14:tracePt t="33875" x="8659813" y="2830513"/>
          <p14:tracePt t="33879" x="8667750" y="2822575"/>
          <p14:tracePt t="33881" x="8675688" y="2822575"/>
          <p14:tracePt t="33883" x="8683625" y="2822575"/>
          <p14:tracePt t="33885" x="8691563" y="2822575"/>
          <p14:tracePt t="33888" x="8699500" y="2822575"/>
          <p14:tracePt t="33890" x="8707438" y="2822575"/>
          <p14:tracePt t="33892" x="8715375" y="2822575"/>
          <p14:tracePt t="33895" x="8723313" y="2822575"/>
          <p14:tracePt t="33896" x="8723313" y="2814638"/>
          <p14:tracePt t="33897" x="8731250" y="2814638"/>
          <p14:tracePt t="33900" x="8739188" y="2814638"/>
          <p14:tracePt t="33901" x="8747125" y="2814638"/>
          <p14:tracePt t="33904" x="8755063" y="2814638"/>
          <p14:tracePt t="33906" x="8763000" y="2814638"/>
          <p14:tracePt t="33908" x="8770938" y="2806700"/>
          <p14:tracePt t="33910" x="8778875" y="2806700"/>
          <p14:tracePt t="33911" x="8786813" y="2806700"/>
          <p14:tracePt t="33913" x="8794750" y="2806700"/>
          <p14:tracePt t="33915" x="8794750" y="2798763"/>
          <p14:tracePt t="33917" x="8802688" y="2798763"/>
          <p14:tracePt t="33918" x="8810625" y="2798763"/>
          <p14:tracePt t="33920" x="8818563" y="2798763"/>
          <p14:tracePt t="33923" x="8826500" y="2798763"/>
          <p14:tracePt t="33925" x="8834438" y="2798763"/>
          <p14:tracePt t="33927" x="8842375" y="2798763"/>
          <p14:tracePt t="33929" x="8850313" y="2798763"/>
          <p14:tracePt t="33932" x="8858250" y="2790825"/>
          <p14:tracePt t="33935" x="8866188" y="2790825"/>
          <p14:tracePt t="33936" x="8874125" y="2790825"/>
          <p14:tracePt t="33938" x="8883650" y="2790825"/>
          <p14:tracePt t="33941" x="8891588" y="2790825"/>
          <p14:tracePt t="33944" x="8899525" y="2790825"/>
          <p14:tracePt t="33945" x="8907463" y="2790825"/>
          <p14:tracePt t="33947" x="8915400" y="2790825"/>
          <p14:tracePt t="33950" x="8923338" y="2790825"/>
          <p14:tracePt t="33953" x="8931275" y="2790825"/>
          <p14:tracePt t="33955" x="8939213" y="2790825"/>
          <p14:tracePt t="33955" x="8939213" y="2782888"/>
          <p14:tracePt t="33958" x="8947150" y="2782888"/>
          <p14:tracePt t="33961" x="8955088" y="2782888"/>
          <p14:tracePt t="33963" x="8963025" y="2782888"/>
          <p14:tracePt t="33966" x="8970963" y="2782888"/>
          <p14:tracePt t="33970" x="8978900" y="2782888"/>
          <p14:tracePt t="33975" x="8986838" y="2782888"/>
          <p14:tracePt t="33980" x="8994775" y="2782888"/>
          <p14:tracePt t="33984" x="9002713" y="2782888"/>
          <p14:tracePt t="33993" x="9010650" y="2782888"/>
          <p14:tracePt t="34052" x="9018588" y="2782888"/>
          <p14:tracePt t="34063" x="9018588" y="2774950"/>
          <p14:tracePt t="34789" x="9018588" y="2782888"/>
          <p14:tracePt t="34813" x="9018588" y="2790825"/>
          <p14:tracePt t="34874" x="9018588" y="2798763"/>
          <p14:tracePt t="34878" x="9018588" y="2806700"/>
          <p14:tracePt t="34884" x="9018588" y="2814638"/>
          <p14:tracePt t="34886" x="9010650" y="2814638"/>
          <p14:tracePt t="34888" x="9010650" y="2822575"/>
          <p14:tracePt t="34890" x="9002713" y="2822575"/>
          <p14:tracePt t="34892" x="8994775" y="2830513"/>
          <p14:tracePt t="34893" x="8994775" y="2838450"/>
          <p14:tracePt t="34894" x="8986838" y="2838450"/>
          <p14:tracePt t="34895" x="8986838" y="2846388"/>
          <p14:tracePt t="34897" x="8978900" y="2854325"/>
          <p14:tracePt t="34899" x="8970963" y="2862263"/>
          <p14:tracePt t="34900" x="8963025" y="2862263"/>
          <p14:tracePt t="34901" x="8963025" y="2870200"/>
          <p14:tracePt t="34902" x="8955088" y="2870200"/>
          <p14:tracePt t="34903" x="8955088" y="2878138"/>
          <p14:tracePt t="34904" x="8947150" y="2878138"/>
          <p14:tracePt t="34905" x="8939213" y="2894013"/>
          <p14:tracePt t="34906" x="8931275" y="2894013"/>
          <p14:tracePt t="34907" x="8923338" y="2901950"/>
          <p14:tracePt t="34909" x="8915400" y="2909888"/>
          <p14:tracePt t="34910" x="8915400" y="2919413"/>
          <p14:tracePt t="34911" x="8907463" y="2927350"/>
          <p14:tracePt t="35195" x="8907463" y="2919413"/>
          <p14:tracePt t="35196" x="8907463" y="2909888"/>
          <p14:tracePt t="35197" x="8915400" y="2909888"/>
          <p14:tracePt t="35198" x="8923338" y="2901950"/>
          <p14:tracePt t="35200" x="8923338" y="2894013"/>
          <p14:tracePt t="35201" x="8931275" y="2894013"/>
          <p14:tracePt t="35202" x="8931275" y="2886075"/>
          <p14:tracePt t="35203" x="8931275" y="2878138"/>
          <p14:tracePt t="35204" x="8939213" y="2878138"/>
          <p14:tracePt t="35206" x="8939213" y="2870200"/>
          <p14:tracePt t="35207" x="8947150" y="2862263"/>
          <p14:tracePt t="35208" x="8955088" y="2862263"/>
          <p14:tracePt t="35209" x="8955088" y="2854325"/>
          <p14:tracePt t="35210" x="8963025" y="2846388"/>
          <p14:tracePt t="35212" x="8970963" y="2838450"/>
          <p14:tracePt t="35214" x="8970963" y="2830513"/>
          <p14:tracePt t="35215" x="8978900" y="2822575"/>
          <p14:tracePt t="35217" x="8986838" y="2814638"/>
          <p14:tracePt t="35219" x="8986838" y="2806700"/>
          <p14:tracePt t="35220" x="8994775" y="2806700"/>
          <p14:tracePt t="35221" x="8994775" y="2798763"/>
          <p14:tracePt t="35222" x="8994775" y="2790825"/>
          <p14:tracePt t="35223" x="9002713" y="2790825"/>
          <p14:tracePt t="35224" x="9002713" y="2782888"/>
          <p14:tracePt t="35227" x="9002713" y="2774950"/>
          <p14:tracePt t="35228" x="9010650" y="2774950"/>
          <p14:tracePt t="35229" x="9010650" y="2767013"/>
          <p14:tracePt t="35231" x="9018588" y="2759075"/>
          <p14:tracePt t="35235" x="9018588" y="2751138"/>
          <p14:tracePt t="35240" x="9018588" y="2743200"/>
          <p14:tracePt t="35247" x="9018588" y="2735263"/>
          <p14:tracePt t="35251" x="9018588" y="2727325"/>
          <p14:tracePt t="35253" x="9026525" y="2727325"/>
          <p14:tracePt t="35259" x="9026525" y="2719388"/>
          <p14:tracePt t="35264" x="9034463" y="2719388"/>
          <p14:tracePt t="35266" x="9034463" y="2711450"/>
          <p14:tracePt t="35272" x="9042400" y="2711450"/>
          <p14:tracePt t="35274" x="9042400" y="2703513"/>
          <p14:tracePt t="35276" x="9050338" y="2703513"/>
          <p14:tracePt t="35283" x="9050338" y="2695575"/>
          <p14:tracePt t="35287" x="9058275" y="2687638"/>
          <p14:tracePt t="35299" x="9058275" y="2679700"/>
          <p14:tracePt t="35303" x="9066213" y="2679700"/>
          <p14:tracePt t="35314" x="9066213" y="2671763"/>
          <p14:tracePt t="35323" x="9066213" y="2663825"/>
          <p14:tracePt t="35324" x="9074150" y="2663825"/>
          <p14:tracePt t="35326" x="9074150" y="2655888"/>
          <p14:tracePt t="35333" x="9082088" y="2655888"/>
          <p14:tracePt t="35334" x="9082088" y="2647950"/>
          <p14:tracePt t="35340" x="9082088" y="2640013"/>
          <p14:tracePt t="35347" x="9082088" y="2632075"/>
          <p14:tracePt t="35350" x="9082088" y="2624138"/>
          <p14:tracePt t="35353" x="9090025" y="2624138"/>
          <p14:tracePt t="35357" x="9090025" y="2616200"/>
          <p14:tracePt t="35363" x="9090025" y="2608263"/>
          <p14:tracePt t="35369" x="9090025" y="2600325"/>
          <p14:tracePt t="35372" x="9090025" y="2592388"/>
          <p14:tracePt t="35378" x="9090025" y="2584450"/>
          <p14:tracePt t="35384" x="9090025" y="2576513"/>
          <p14:tracePt t="35390" x="9090025" y="2566988"/>
          <p14:tracePt t="35392" x="9090025" y="2559050"/>
          <p14:tracePt t="35396" x="9097963" y="2559050"/>
          <p14:tracePt t="35397" x="9097963" y="2551113"/>
          <p14:tracePt t="35403" x="9097963" y="2543175"/>
          <p14:tracePt t="35408" x="9097963" y="2535238"/>
          <p14:tracePt t="35410" x="9097963" y="2527300"/>
          <p14:tracePt t="35415" x="9097963" y="2519363"/>
          <p14:tracePt t="35420" x="9105900" y="2519363"/>
          <p14:tracePt t="35422" x="9105900" y="2511425"/>
          <p14:tracePt t="35426" x="9113838" y="2511425"/>
          <p14:tracePt t="35428" x="9113838" y="2503488"/>
          <p14:tracePt t="35431" x="9113838" y="2495550"/>
          <p14:tracePt t="35437" x="9113838" y="2487613"/>
          <p14:tracePt t="35445" x="9113838" y="2479675"/>
          <p14:tracePt t="35449" x="9121775" y="2479675"/>
          <p14:tracePt t="35457" x="9121775" y="2471738"/>
          <p14:tracePt t="35465" x="9121775" y="2463800"/>
          <p14:tracePt t="35521" x="9129713" y="2463800"/>
          <p14:tracePt t="35584" x="9137650" y="2463800"/>
          <p14:tracePt t="35598" x="9145588" y="2463800"/>
          <p14:tracePt t="35620" x="9153525" y="2463800"/>
          <p14:tracePt t="35640" x="9161463" y="2463800"/>
          <p14:tracePt t="35643" x="9161463" y="2471738"/>
          <p14:tracePt t="35653" x="9169400" y="2471738"/>
          <p14:tracePt t="35664" x="9169400" y="2479675"/>
          <p14:tracePt t="35667" x="9177338" y="2479675"/>
          <p14:tracePt t="35674" x="9185275" y="2479675"/>
          <p14:tracePt t="35676" x="9185275" y="2487613"/>
          <p14:tracePt t="35684" x="9185275" y="2495550"/>
          <p14:tracePt t="35685" x="9193213" y="2495550"/>
          <p14:tracePt t="35687" x="9193213" y="2503488"/>
          <p14:tracePt t="35691" x="9193213" y="2511425"/>
          <p14:tracePt t="35693" x="9201150" y="2511425"/>
          <p14:tracePt t="35694" x="9201150" y="2519363"/>
          <p14:tracePt t="35697" x="9209088" y="2527300"/>
          <p14:tracePt t="35698" x="9209088" y="2535238"/>
          <p14:tracePt t="35700" x="9217025" y="2543175"/>
          <p14:tracePt t="35702" x="9224963" y="2559050"/>
          <p14:tracePt t="35705" x="9224963" y="2566988"/>
          <p14:tracePt t="35707" x="9234488" y="2584450"/>
          <p14:tracePt t="35708" x="9242425" y="2584450"/>
          <p14:tracePt t="35709" x="9242425" y="2592388"/>
          <p14:tracePt t="35710" x="9242425" y="2600325"/>
          <p14:tracePt t="35711" x="9250363" y="2608263"/>
          <p14:tracePt t="35713" x="9258300" y="2616200"/>
          <p14:tracePt t="35714" x="9258300" y="2624138"/>
          <p14:tracePt t="35715" x="9266238" y="2624138"/>
          <p14:tracePt t="35716" x="9266238" y="2632075"/>
          <p14:tracePt t="35718" x="9274175" y="2640013"/>
          <p14:tracePt t="35719" x="9274175" y="2655888"/>
          <p14:tracePt t="35721" x="9282113" y="2663825"/>
          <p14:tracePt t="35722" x="9290050" y="2671763"/>
          <p14:tracePt t="35723" x="9290050" y="2679700"/>
          <p14:tracePt t="35725" x="9297988" y="2687638"/>
          <p14:tracePt t="35726" x="9297988" y="2703513"/>
          <p14:tracePt t="35727" x="9305925" y="2703513"/>
          <p14:tracePt t="35728" x="9313863" y="2719388"/>
          <p14:tracePt t="35729" x="9313863" y="2727325"/>
          <p14:tracePt t="35730" x="9321800" y="2735263"/>
          <p14:tracePt t="35731" x="9321800" y="2743200"/>
          <p14:tracePt t="35732" x="9329738" y="2751138"/>
          <p14:tracePt t="35733" x="9329738" y="2767013"/>
          <p14:tracePt t="35734" x="9337675" y="2767013"/>
          <p14:tracePt t="35735" x="9337675" y="2774950"/>
          <p14:tracePt t="35737" x="9353550" y="2790825"/>
          <p14:tracePt t="35739" x="9353550" y="2806700"/>
          <p14:tracePt t="35741" x="9361488" y="2814638"/>
          <p14:tracePt t="35742" x="9369425" y="2822575"/>
          <p14:tracePt t="35744" x="9369425" y="2838450"/>
          <p14:tracePt t="35745" x="9377363" y="2838450"/>
          <p14:tracePt t="35746" x="9377363" y="2854325"/>
          <p14:tracePt t="36181" x="9385300" y="2854325"/>
          <p14:tracePt t="36183" x="9393238" y="2854325"/>
          <p14:tracePt t="36184" x="9393238" y="2846388"/>
          <p14:tracePt t="36188" x="9401175" y="2846388"/>
          <p14:tracePt t="36190" x="9401175" y="2838450"/>
          <p14:tracePt t="36194" x="9401175" y="2830513"/>
          <p14:tracePt t="36195" x="9409113" y="2830513"/>
          <p14:tracePt t="36201" x="9409113" y="2822575"/>
          <p14:tracePt t="36205" x="9417050" y="2822575"/>
          <p14:tracePt t="36207" x="9417050" y="2814638"/>
          <p14:tracePt t="36228" x="9417050" y="2806700"/>
          <p14:tracePt t="36232" x="9409113" y="2806700"/>
          <p14:tracePt t="36240" x="9401175" y="2806700"/>
          <p14:tracePt t="36250" x="9393238" y="2806700"/>
          <p14:tracePt t="36263" x="9393238" y="2798763"/>
          <p14:tracePt t="36274" x="9393238" y="2790825"/>
          <p14:tracePt t="36276" x="9401175" y="2790825"/>
          <p14:tracePt t="36279" x="9401175" y="2782888"/>
          <p14:tracePt t="36286" x="9409113" y="2782888"/>
          <p14:tracePt t="36288" x="9409113" y="2774950"/>
          <p14:tracePt t="36295" x="9417050" y="2774950"/>
          <p14:tracePt t="36296" x="9417050" y="2767013"/>
          <p14:tracePt t="36299" x="9424988" y="2767013"/>
          <p14:tracePt t="36304" x="9424988" y="2759075"/>
          <p14:tracePt t="36307" x="9432925" y="2751138"/>
          <p14:tracePt t="36312" x="9440863" y="2751138"/>
          <p14:tracePt t="36314" x="9440863" y="2743200"/>
          <p14:tracePt t="36317" x="9448800" y="2743200"/>
          <p14:tracePt t="36320" x="9456738" y="2735263"/>
          <p14:tracePt t="36323" x="9464675" y="2735263"/>
          <p14:tracePt t="36324" x="9464675" y="2727325"/>
          <p14:tracePt t="36326" x="9472613" y="2727325"/>
          <p14:tracePt t="36330" x="9480550" y="2727325"/>
          <p14:tracePt t="36333" x="9480550" y="2719388"/>
          <p14:tracePt t="36338" x="9488488" y="2711450"/>
          <p14:tracePt t="36341" x="9496425" y="2711450"/>
          <p14:tracePt t="36348" x="9504363" y="2711450"/>
          <p14:tracePt t="36351" x="9504363" y="2703513"/>
          <p14:tracePt t="36357" x="9512300" y="2703513"/>
          <p14:tracePt t="36363" x="9520238" y="2695575"/>
          <p14:tracePt t="36366" x="9528175" y="2695575"/>
          <p14:tracePt t="36372" x="9536113" y="2687638"/>
          <p14:tracePt t="36376" x="9536113" y="2679700"/>
          <p14:tracePt t="36377" x="9544050" y="2679700"/>
          <p14:tracePt t="36381" x="9551988" y="2679700"/>
          <p14:tracePt t="36382" x="9551988" y="2671763"/>
          <p14:tracePt t="36384" x="9559925" y="2671763"/>
          <p14:tracePt t="36388" x="9559925" y="2663825"/>
          <p14:tracePt t="36389" x="9567863" y="2663825"/>
          <p14:tracePt t="36393" x="9575800" y="2663825"/>
          <p14:tracePt t="36394" x="9575800" y="2655888"/>
          <p14:tracePt t="36397" x="9575800" y="2647950"/>
          <p14:tracePt t="36398" x="9585325" y="2647950"/>
          <p14:tracePt t="36400" x="9593263" y="2647950"/>
          <p14:tracePt t="36404" x="9593263" y="2640013"/>
          <p14:tracePt t="36405" x="9601200" y="2640013"/>
          <p14:tracePt t="36410" x="9609138" y="2632075"/>
          <p14:tracePt t="36416" x="9617075" y="2632075"/>
          <p14:tracePt t="36417" x="9617075" y="2624138"/>
          <p14:tracePt t="36418" x="9625013" y="2624138"/>
          <p14:tracePt t="36421" x="9625013" y="2616200"/>
          <p14:tracePt t="36424" x="9632950" y="2616200"/>
          <p14:tracePt t="36429" x="9632950" y="2608263"/>
          <p14:tracePt t="36430" x="9640888" y="2608263"/>
          <p14:tracePt t="36436" x="9648825" y="2608263"/>
          <p14:tracePt t="36439" x="9648825" y="2600325"/>
          <p14:tracePt t="36440" x="9656763" y="2600325"/>
          <p14:tracePt t="36448" x="9664700" y="2600325"/>
          <p14:tracePt t="36452" x="9664700" y="2592388"/>
          <p14:tracePt t="36457" x="9672638" y="2592388"/>
          <p14:tracePt t="36458" x="9672638" y="2584450"/>
          <p14:tracePt t="36468" x="9680575" y="2584450"/>
          <p14:tracePt t="36474" x="9680575" y="2576513"/>
          <p14:tracePt t="36480" x="9688513" y="2576513"/>
          <p14:tracePt t="36491" x="9696450" y="2576513"/>
          <p14:tracePt t="36508" x="9696450" y="2566988"/>
          <p14:tracePt t="36510" x="9704388" y="2566988"/>
          <p14:tracePt t="36537" x="9712325" y="2566988"/>
          <p14:tracePt t="36563" x="9720263" y="2566988"/>
          <p14:tracePt t="36574" x="9728200" y="2576513"/>
          <p14:tracePt t="36585" x="9728200" y="2584450"/>
          <p14:tracePt t="36588" x="9736138" y="2584450"/>
          <p14:tracePt t="36590" x="9736138" y="2592388"/>
          <p14:tracePt t="36600" x="9736138" y="2600325"/>
          <p14:tracePt t="36601" x="9744075" y="2600325"/>
          <p14:tracePt t="36609" x="9744075" y="2608263"/>
          <p14:tracePt t="36612" x="9752013" y="2608263"/>
          <p14:tracePt t="36618" x="9759950" y="2608263"/>
          <p14:tracePt t="36620" x="9759950" y="2616200"/>
          <p14:tracePt t="36628" x="9759950" y="2624138"/>
          <p14:tracePt t="36633" x="9767888" y="2624138"/>
          <p14:tracePt t="36683" x="9767888" y="2632075"/>
          <p14:tracePt t="36697" x="9767888" y="2640013"/>
          <p14:tracePt t="36708" x="9767888" y="2647950"/>
          <p14:tracePt t="36713" x="9767888" y="2655888"/>
          <p14:tracePt t="36722" x="9767888" y="2663825"/>
          <p14:tracePt t="36730" x="9767888" y="2671763"/>
          <p14:tracePt t="36738" x="9767888" y="2679700"/>
          <p14:tracePt t="36742" x="9767888" y="2687638"/>
          <p14:tracePt t="36749" x="9767888" y="2695575"/>
          <p14:tracePt t="36755" x="9767888" y="2703513"/>
          <p14:tracePt t="36761" x="9767888" y="2711450"/>
          <p14:tracePt t="36764" x="9767888" y="2719388"/>
          <p14:tracePt t="36770" x="9767888" y="2727325"/>
          <p14:tracePt t="36775" x="9759950" y="2727325"/>
          <p14:tracePt t="36776" x="9759950" y="2735263"/>
          <p14:tracePt t="36782" x="9752013" y="2743200"/>
          <p14:tracePt t="36786" x="9752013" y="2751138"/>
          <p14:tracePt t="36789" x="9752013" y="2759075"/>
          <p14:tracePt t="36792" x="9744075" y="2759075"/>
          <p14:tracePt t="36796" x="9744075" y="2767013"/>
          <p14:tracePt t="36802" x="9736138" y="2767013"/>
          <p14:tracePt t="36803" x="9736138" y="2774950"/>
          <p14:tracePt t="36810" x="9728200" y="2782888"/>
          <p14:tracePt t="36812" x="9728200" y="2790825"/>
          <p14:tracePt t="36813" x="9720263" y="2790825"/>
          <p14:tracePt t="36818" x="9712325" y="2798763"/>
          <p14:tracePt t="36823" x="9704388" y="2798763"/>
          <p14:tracePt t="36824" x="9704388" y="2806700"/>
          <p14:tracePt t="36828" x="9696450" y="2806700"/>
          <p14:tracePt t="36830" x="9688513" y="2806700"/>
          <p14:tracePt t="36831" x="9688513" y="2814638"/>
          <p14:tracePt t="36834" x="9688513" y="2822575"/>
          <p14:tracePt t="36836" x="9680575" y="2822575"/>
          <p14:tracePt t="36839" x="9672638" y="2822575"/>
          <p14:tracePt t="36842" x="9672638" y="2830513"/>
          <p14:tracePt t="36844" x="9664700" y="2830513"/>
          <p14:tracePt t="36849" x="9656763" y="2838450"/>
          <p14:tracePt t="36851" x="9648825" y="2838450"/>
          <p14:tracePt t="36856" x="9640888" y="2838450"/>
          <p14:tracePt t="36860" x="9640888" y="2846388"/>
          <p14:tracePt t="36862" x="9632950" y="2846388"/>
          <p14:tracePt t="36867" x="9625013" y="2854325"/>
          <p14:tracePt t="36870" x="9617075" y="2854325"/>
          <p14:tracePt t="36877" x="9609138" y="2854325"/>
          <p14:tracePt t="36884" x="9601200" y="2862263"/>
          <p14:tracePt t="36892" x="9593263" y="2862263"/>
          <p14:tracePt t="36895" x="9585325" y="2862263"/>
          <p14:tracePt t="36902" x="9575800" y="2862263"/>
          <p14:tracePt t="36903" x="9575800" y="2870200"/>
          <p14:tracePt t="36909" x="9567863" y="2870200"/>
          <p14:tracePt t="36915" x="9559925" y="2870200"/>
          <p14:tracePt t="36918" x="9551988" y="2878138"/>
          <p14:tracePt t="36924" x="9544050" y="2886075"/>
          <p14:tracePt t="36929" x="9536113" y="2886075"/>
          <p14:tracePt t="36933" x="9528175" y="2886075"/>
          <p14:tracePt t="36936" x="9520238" y="2894013"/>
          <p14:tracePt t="36940" x="9512300" y="2894013"/>
          <p14:tracePt t="36943" x="9504363" y="2894013"/>
          <p14:tracePt t="36944" x="9504363" y="2901950"/>
          <p14:tracePt t="36947" x="9496425" y="2901950"/>
          <p14:tracePt t="36949" x="9488488" y="2901950"/>
          <p14:tracePt t="36952" x="9480550" y="2909888"/>
          <p14:tracePt t="36970" x="9432925" y="2927350"/>
          <p14:tracePt t="36973" x="9424988" y="2927350"/>
          <p14:tracePt t="36974" x="9424988" y="2935288"/>
          <p14:tracePt t="36975" x="9417050" y="2935288"/>
          <p14:tracePt t="36979" x="9409113" y="2935288"/>
          <p14:tracePt t="36983" x="9401175" y="2935288"/>
          <p14:tracePt t="36986" x="9393238" y="2943225"/>
          <p14:tracePt t="36988" x="9385300" y="2943225"/>
          <p14:tracePt t="36991" x="9377363" y="2951163"/>
          <p14:tracePt t="36995" x="9369425" y="2951163"/>
          <p14:tracePt t="36999" x="9361488" y="2951163"/>
          <p14:tracePt t="37001" x="9353550" y="2951163"/>
          <p14:tracePt t="37006" x="9345613" y="2951163"/>
          <p14:tracePt t="37010" x="9337675" y="2959100"/>
          <p14:tracePt t="37015" x="9329738" y="2959100"/>
          <p14:tracePt t="37017" x="9321800" y="2959100"/>
          <p14:tracePt t="37022" x="9313863" y="2959100"/>
          <p14:tracePt t="37027" x="9305925" y="2959100"/>
          <p14:tracePt t="37033" x="9297988" y="2959100"/>
          <p14:tracePt t="37036" x="9290050" y="2959100"/>
          <p14:tracePt t="37042" x="9282113" y="2959100"/>
          <p14:tracePt t="37049" x="9274175" y="2959100"/>
          <p14:tracePt t="37056" x="9266238" y="2959100"/>
          <p14:tracePt t="37058" x="9266238" y="2967038"/>
          <p14:tracePt t="37060" x="9258300" y="2967038"/>
          <p14:tracePt t="37068" x="9250363" y="2967038"/>
          <p14:tracePt t="37078" x="9242425" y="2967038"/>
          <p14:tracePt t="37089" x="9234488" y="2967038"/>
          <p14:tracePt t="37093" x="9224963" y="2967038"/>
          <p14:tracePt t="37104" x="9217025" y="2967038"/>
          <p14:tracePt t="37114" x="9209088" y="2967038"/>
          <p14:tracePt t="37124" x="9201150" y="2967038"/>
          <p14:tracePt t="37129" x="9193213" y="2967038"/>
          <p14:tracePt t="37138" x="9185275" y="2967038"/>
          <p14:tracePt t="37146" x="9177338" y="2967038"/>
          <p14:tracePt t="37156" x="9169400" y="2967038"/>
          <p14:tracePt t="37166" x="9161463" y="2967038"/>
          <p14:tracePt t="37170" x="9153525" y="2967038"/>
          <p14:tracePt t="37182" x="9145588" y="2967038"/>
          <p14:tracePt t="37201" x="9137650" y="2967038"/>
          <p14:tracePt t="37233" x="9129713" y="2967038"/>
          <p14:tracePt t="37243" x="9121775" y="2967038"/>
          <p14:tracePt t="37249" x="9121775" y="2959100"/>
          <p14:tracePt t="37263" x="9113838" y="2951163"/>
          <p14:tracePt t="37270" x="9113838" y="2943225"/>
          <p14:tracePt t="37289" x="9105900" y="2935288"/>
          <p14:tracePt t="37383" x="9097963" y="2935288"/>
          <p14:tracePt t="37434" x="9090025" y="2935288"/>
          <p14:tracePt t="37449" x="9090025" y="2927350"/>
          <p14:tracePt t="37456" x="9082088" y="2927350"/>
          <p14:tracePt t="37470" x="9074150" y="2927350"/>
          <p14:tracePt t="37480" x="9066213" y="2927350"/>
          <p14:tracePt t="37486" x="9058275" y="2927350"/>
          <p14:tracePt t="37496" x="9058275" y="2919413"/>
          <p14:tracePt t="37497" x="9050338" y="2919413"/>
          <p14:tracePt t="37511" x="9042400" y="2919413"/>
          <p14:tracePt t="37516" x="9042400" y="2909888"/>
          <p14:tracePt t="37536" x="9034463" y="2909888"/>
          <p14:tracePt t="37556" x="9026525" y="2909888"/>
          <p14:tracePt t="37568" x="9026525" y="2901950"/>
          <p14:tracePt t="37590" x="9018588" y="2901950"/>
          <p14:tracePt t="37870" x="9010650" y="2901950"/>
          <p14:tracePt t="38008" x="9002713" y="2901950"/>
          <p14:tracePt t="38012" x="9002713" y="2894013"/>
          <p14:tracePt t="38046" x="8994775" y="2894013"/>
          <p14:tracePt t="41177" x="8994775" y="2901950"/>
          <p14:tracePt t="41213" x="8994775" y="2909888"/>
          <p14:tracePt t="41224" x="8994775" y="2919413"/>
          <p14:tracePt t="41262" x="8994775" y="2927350"/>
          <p14:tracePt t="42052" x="9002713" y="2927350"/>
          <p14:tracePt t="42080" x="9010650" y="2927350"/>
          <p14:tracePt t="42101" x="9018588" y="2927350"/>
          <p14:tracePt t="42120" x="9026525" y="2927350"/>
          <p14:tracePt t="42126" x="9034463" y="2927350"/>
          <p14:tracePt t="42140" x="9042400" y="2927350"/>
          <p14:tracePt t="42155" x="9050338" y="2927350"/>
          <p14:tracePt t="42228" x="9058275" y="2927350"/>
          <p14:tracePt t="42243" x="9066213" y="2927350"/>
          <p14:tracePt t="42254" x="9074150" y="2927350"/>
          <p14:tracePt t="42261" x="9082088" y="2927350"/>
          <p14:tracePt t="42266" x="9090025" y="2919413"/>
          <p14:tracePt t="42268" x="9097963" y="2919413"/>
          <p14:tracePt t="42269" x="9097963" y="2909888"/>
          <p14:tracePt t="42271" x="9105900" y="2909888"/>
          <p14:tracePt t="42273" x="9105900" y="2901950"/>
          <p14:tracePt t="42274" x="9113838" y="2901950"/>
          <p14:tracePt t="42276" x="9121775" y="2901950"/>
          <p14:tracePt t="42277" x="9121775" y="2894013"/>
          <p14:tracePt t="42278" x="9129713" y="2894013"/>
          <p14:tracePt t="42280" x="9137650" y="2894013"/>
          <p14:tracePt t="42281" x="9137650" y="2886075"/>
          <p14:tracePt t="42282" x="9145588" y="2886075"/>
          <p14:tracePt t="42283" x="9145588" y="2878138"/>
          <p14:tracePt t="42284" x="9153525" y="2878138"/>
          <p14:tracePt t="42285" x="9161463" y="2870200"/>
          <p14:tracePt t="42287" x="9169400" y="2870200"/>
          <p14:tracePt t="42288" x="9169400" y="2862263"/>
          <p14:tracePt t="42289" x="9177338" y="2862263"/>
          <p14:tracePt t="42290" x="9185275" y="2854325"/>
          <p14:tracePt t="42291" x="9193213" y="2846388"/>
          <p14:tracePt t="42293" x="9201150" y="2838450"/>
          <p14:tracePt t="42294" x="9209088" y="2838450"/>
          <p14:tracePt t="42295" x="9217025" y="2838450"/>
          <p14:tracePt t="42296" x="9217025" y="2830513"/>
          <p14:tracePt t="42297" x="9224963" y="2822575"/>
          <p14:tracePt t="42299" x="9234488" y="2822575"/>
          <p14:tracePt t="42300" x="9234488" y="2814638"/>
          <p14:tracePt t="42301" x="9250363" y="2814638"/>
          <p14:tracePt t="42302" x="9250363" y="2806700"/>
          <p14:tracePt t="42303" x="9258300" y="2798763"/>
          <p14:tracePt t="42305" x="9266238" y="2790825"/>
          <p14:tracePt t="42306" x="9274175" y="2790825"/>
          <p14:tracePt t="42307" x="9282113" y="2782888"/>
          <p14:tracePt t="42309" x="9297988" y="2782888"/>
          <p14:tracePt t="42310" x="9297988" y="2774950"/>
          <p14:tracePt t="42311" x="9305925" y="2767013"/>
          <p14:tracePt t="42313" x="9313863" y="2759075"/>
          <p14:tracePt t="42314" x="9321800" y="2759075"/>
          <p14:tracePt t="42315" x="9329738" y="2751138"/>
          <p14:tracePt t="42316" x="9329738" y="2743200"/>
          <p14:tracePt t="42317" x="9345613" y="2743200"/>
          <p14:tracePt t="42319" x="9353550" y="2735263"/>
          <p14:tracePt t="42321" x="9361488" y="2727325"/>
          <p14:tracePt t="42322" x="9369425" y="2727325"/>
          <p14:tracePt t="42323" x="9377363" y="2719388"/>
          <p14:tracePt t="42324" x="9377363" y="2711450"/>
          <p14:tracePt t="42325" x="9385300" y="2711450"/>
          <p14:tracePt t="42326" x="9393238" y="2703513"/>
          <p14:tracePt t="42327" x="9401175" y="2695575"/>
          <p14:tracePt t="42329" x="9409113" y="2687638"/>
          <p14:tracePt t="42331" x="9424988" y="2687638"/>
          <p14:tracePt t="42332" x="9424988" y="2671763"/>
          <p14:tracePt t="42333" x="9432925" y="2671763"/>
          <p14:tracePt t="42334" x="9440863" y="2671763"/>
          <p14:tracePt t="42335" x="9448800" y="2663825"/>
          <p14:tracePt t="42337" x="9464675" y="2647950"/>
          <p14:tracePt t="42339" x="9472613" y="2647950"/>
          <p14:tracePt t="42340" x="9472613" y="2640013"/>
          <p14:tracePt t="42341" x="9480550" y="2640013"/>
          <p14:tracePt t="42343" x="9496425" y="2632075"/>
          <p14:tracePt t="42345" x="9504363" y="2624138"/>
          <p14:tracePt t="42346" x="9504363" y="2616200"/>
          <p14:tracePt t="42347" x="9512300" y="2616200"/>
          <p14:tracePt t="42348" x="9520238" y="2616200"/>
          <p14:tracePt t="42349" x="9520238" y="2608263"/>
          <p14:tracePt t="42350" x="9528175" y="2608263"/>
          <p14:tracePt t="42351" x="9528175" y="2600325"/>
          <p14:tracePt t="42352" x="9536113" y="2600325"/>
          <p14:tracePt t="42354" x="9544050" y="2592388"/>
          <p14:tracePt t="42355" x="9551988" y="2584450"/>
          <p14:tracePt t="42357" x="9559925" y="2584450"/>
          <p14:tracePt t="42358" x="9559925" y="2576513"/>
          <p14:tracePt t="42360" x="9567863" y="2566988"/>
          <p14:tracePt t="42362" x="9575800" y="2566988"/>
          <p14:tracePt t="42363" x="9585325" y="2566988"/>
          <p14:tracePt t="42364" x="9585325" y="2559050"/>
          <p14:tracePt t="42365" x="9593263" y="2551113"/>
          <p14:tracePt t="42368" x="9601200" y="2543175"/>
          <p14:tracePt t="42371" x="9609138" y="2543175"/>
          <p14:tracePt t="42372" x="9617075" y="2535238"/>
          <p14:tracePt t="42375" x="9625013" y="2535238"/>
          <p14:tracePt t="42376" x="9625013" y="2527300"/>
          <p14:tracePt t="42378" x="9632950" y="2519363"/>
          <p14:tracePt t="42382" x="9640888" y="2511425"/>
          <p14:tracePt t="42383" x="9648825" y="2511425"/>
          <p14:tracePt t="42387" x="9656763" y="2503488"/>
          <p14:tracePt t="42391" x="9664700" y="2503488"/>
          <p14:tracePt t="42393" x="9664700" y="2495550"/>
          <p14:tracePt t="42394" x="9664700" y="2487613"/>
          <p14:tracePt t="42395" x="9672638" y="2487613"/>
          <p14:tracePt t="42398" x="9680575" y="2479675"/>
          <p14:tracePt t="42404" x="9688513" y="2471738"/>
          <p14:tracePt t="42411" x="9688513" y="2463800"/>
          <p14:tracePt t="42412" x="9696450" y="2463800"/>
          <p14:tracePt t="42417" x="9696450" y="2455863"/>
          <p14:tracePt t="42418" x="9704388" y="2455863"/>
          <p14:tracePt t="42422" x="9712325" y="2455863"/>
          <p14:tracePt t="42427" x="9712325" y="2447925"/>
          <p14:tracePt t="42428" x="9720263" y="2447925"/>
          <p14:tracePt t="42432" x="9728200" y="2447925"/>
          <p14:tracePt t="42435" x="9728200" y="2439988"/>
          <p14:tracePt t="42437" x="9736138" y="2439988"/>
          <p14:tracePt t="42439" x="9744075" y="2439988"/>
          <p14:tracePt t="42442" x="9752013" y="2432050"/>
          <p14:tracePt t="42445" x="9759950" y="2432050"/>
          <p14:tracePt t="42448" x="9759950" y="2424113"/>
          <p14:tracePt t="42449" x="9767888" y="2424113"/>
          <p14:tracePt t="42450" x="9775825" y="2424113"/>
          <p14:tracePt t="42453" x="9783763" y="2424113"/>
          <p14:tracePt t="42456" x="9791700" y="2416175"/>
          <p14:tracePt t="42459" x="9799638" y="2416175"/>
          <p14:tracePt t="42461" x="9807575" y="2416175"/>
          <p14:tracePt t="42462" x="9815513" y="2416175"/>
          <p14:tracePt t="42464" x="9815513" y="2408238"/>
          <p14:tracePt t="42465" x="9823450" y="2408238"/>
          <p14:tracePt t="42468" x="9831388" y="2408238"/>
          <p14:tracePt t="42470" x="9839325" y="2408238"/>
          <p14:tracePt t="42471" x="9847263" y="2408238"/>
          <p14:tracePt t="42472" x="9847263" y="2400300"/>
          <p14:tracePt t="42473" x="9855200" y="2400300"/>
          <p14:tracePt t="42475" x="9863138" y="2400300"/>
          <p14:tracePt t="42476" x="9863138" y="2392363"/>
          <p14:tracePt t="42477" x="9871075" y="2392363"/>
          <p14:tracePt t="42479" x="9879013" y="2392363"/>
          <p14:tracePt t="42481" x="9886950" y="2392363"/>
          <p14:tracePt t="42483" x="9894888" y="2392363"/>
          <p14:tracePt t="42485" x="9902825" y="2384425"/>
          <p14:tracePt t="42486" x="9910763" y="2384425"/>
          <p14:tracePt t="42488" x="9918700" y="2384425"/>
          <p14:tracePt t="42490" x="9926638" y="2384425"/>
          <p14:tracePt t="42492" x="9936163" y="2384425"/>
          <p14:tracePt t="42493" x="9944100" y="2384425"/>
          <p14:tracePt t="42495" x="9952038" y="2376488"/>
          <p14:tracePt t="42496" x="9959975" y="2376488"/>
          <p14:tracePt t="42498" x="9967913" y="2376488"/>
          <p14:tracePt t="42500" x="9975850" y="2376488"/>
          <p14:tracePt t="42502" x="9983788" y="2376488"/>
          <p14:tracePt t="42503" x="9991725" y="2376488"/>
          <p14:tracePt t="42504" x="9991725" y="2368550"/>
          <p14:tracePt t="42505" x="9999663" y="2368550"/>
          <p14:tracePt t="42507" x="10015538" y="2368550"/>
          <p14:tracePt t="42509" x="10023475" y="2360613"/>
          <p14:tracePt t="42511" x="10031413" y="2360613"/>
          <p14:tracePt t="42512" x="10039350" y="2360613"/>
          <p14:tracePt t="42514" x="10047288" y="2360613"/>
          <p14:tracePt t="42516" x="10055225" y="2360613"/>
          <p14:tracePt t="42518" x="10063163" y="2360613"/>
          <p14:tracePt t="42519" x="10071100" y="2360613"/>
          <p14:tracePt t="42521" x="10079038" y="2360613"/>
          <p14:tracePt t="42522" x="10079038" y="2352675"/>
          <p14:tracePt t="42523" x="10086975" y="2352675"/>
          <p14:tracePt t="42524" x="10094913" y="2352675"/>
          <p14:tracePt t="42525" x="10102850" y="2352675"/>
          <p14:tracePt t="42528" x="10110788" y="2352675"/>
          <p14:tracePt t="42529" x="10118725" y="2352675"/>
          <p14:tracePt t="42530" x="10126663" y="2352675"/>
          <p14:tracePt t="42532" x="10134600" y="2352675"/>
          <p14:tracePt t="42534" x="10142538" y="2352675"/>
          <p14:tracePt t="42536" x="10150475" y="2352675"/>
          <p14:tracePt t="42537" x="10158413" y="2352675"/>
          <p14:tracePt t="42539" x="10166350" y="2352675"/>
          <p14:tracePt t="42541" x="10174288" y="2352675"/>
          <p14:tracePt t="42543" x="10182225" y="2352675"/>
          <p14:tracePt t="42544" x="10190163" y="2352675"/>
          <p14:tracePt t="42546" x="10198100" y="2352675"/>
          <p14:tracePt t="42549" x="10206038" y="2352675"/>
          <p14:tracePt t="42551" x="10213975" y="2352675"/>
          <p14:tracePt t="42552" x="10221913" y="2352675"/>
          <p14:tracePt t="42554" x="10229850" y="2352675"/>
          <p14:tracePt t="42556" x="10237788" y="2352675"/>
          <p14:tracePt t="42559" x="10245725" y="2352675"/>
          <p14:tracePt t="42562" x="10253663" y="2352675"/>
          <p14:tracePt t="42565" x="10261600" y="2352675"/>
          <p14:tracePt t="42569" x="10269538" y="2352675"/>
          <p14:tracePt t="42575" x="10279063" y="2352675"/>
          <p14:tracePt t="42577" x="10287000" y="2352675"/>
          <p14:tracePt t="42586" x="10294938" y="2352675"/>
          <p14:tracePt t="50401" x="10287000" y="2352675"/>
          <p14:tracePt t="50403" x="10279063" y="2360613"/>
          <p14:tracePt t="50407" x="10269538" y="2360613"/>
          <p14:tracePt t="50408" x="10269538" y="2368550"/>
          <p14:tracePt t="50410" x="10261600" y="2376488"/>
          <p14:tracePt t="50413" x="10253663" y="2376488"/>
          <p14:tracePt t="50414" x="10245725" y="2384425"/>
          <p14:tracePt t="50416" x="10237788" y="2384425"/>
          <p14:tracePt t="50417" x="10237788" y="2392363"/>
          <p14:tracePt t="50419" x="10229850" y="2392363"/>
          <p14:tracePt t="50420" x="10229850" y="2400300"/>
          <p14:tracePt t="50421" x="10221913" y="2408238"/>
          <p14:tracePt t="50422" x="10213975" y="2408238"/>
          <p14:tracePt t="50424" x="10213975" y="2416175"/>
          <p14:tracePt t="50425" x="10206038" y="2416175"/>
          <p14:tracePt t="50427" x="10198100" y="2416175"/>
          <p14:tracePt t="50428" x="10198100" y="2424113"/>
          <p14:tracePt t="50430" x="10190163" y="2424113"/>
          <p14:tracePt t="50432" x="10182225" y="2424113"/>
          <p14:tracePt t="50434" x="10182225" y="2432050"/>
          <p14:tracePt t="50435" x="10174288" y="2432050"/>
          <p14:tracePt t="50437" x="10174288" y="2439988"/>
          <p14:tracePt t="50438" x="10166350" y="2439988"/>
          <p14:tracePt t="50442" x="10158413" y="2439988"/>
          <p14:tracePt t="50446" x="10158413" y="2447925"/>
          <p14:tracePt t="50447" x="10150475" y="2447925"/>
          <p14:tracePt t="50451" x="10142538" y="2447925"/>
          <p14:tracePt t="50458" x="10134600" y="2447925"/>
          <p14:tracePt t="50462" x="10134600" y="2455863"/>
          <p14:tracePt t="50481" x="10126663" y="2455863"/>
          <p14:tracePt t="50484" x="10126663" y="2463800"/>
          <p14:tracePt t="50486" x="10126663" y="2471738"/>
          <p14:tracePt t="50490" x="10118725" y="2471738"/>
          <p14:tracePt t="50491" x="10118725" y="2479675"/>
          <p14:tracePt t="50492" x="10110788" y="2479675"/>
          <p14:tracePt t="50495" x="10110788" y="2487613"/>
          <p14:tracePt t="50497" x="10102850" y="2487613"/>
          <p14:tracePt t="50498" x="10102850" y="2495550"/>
          <p14:tracePt t="50500" x="10094913" y="2503488"/>
          <p14:tracePt t="50502" x="10094913" y="2511425"/>
          <p14:tracePt t="50503" x="10086975" y="2511425"/>
          <p14:tracePt t="50505" x="10079038" y="2519363"/>
          <p14:tracePt t="50507" x="10071100" y="2527300"/>
          <p14:tracePt t="50509" x="10063163" y="2535238"/>
          <p14:tracePt t="50511" x="10063163" y="2543175"/>
          <p14:tracePt t="50512" x="10055225" y="2543175"/>
          <p14:tracePt t="50513" x="10047288" y="2551113"/>
          <p14:tracePt t="50516" x="10039350" y="2559050"/>
          <p14:tracePt t="50518" x="10031413" y="2566988"/>
          <p14:tracePt t="50519" x="10031413" y="2576513"/>
          <p14:tracePt t="50520" x="10023475" y="2576513"/>
          <p14:tracePt t="50521" x="10015538" y="2584450"/>
          <p14:tracePt t="50523" x="10007600" y="2592388"/>
          <p14:tracePt t="50525" x="9999663" y="2592388"/>
          <p14:tracePt t="50526" x="9999663" y="2600325"/>
          <p14:tracePt t="50527" x="9991725" y="2608263"/>
          <p14:tracePt t="50528" x="9983788" y="2608263"/>
          <p14:tracePt t="50529" x="9983788" y="2616200"/>
          <p14:tracePt t="50530" x="9975850" y="2616200"/>
          <p14:tracePt t="50532" x="9967913" y="2624138"/>
          <p14:tracePt t="50535" x="9959975" y="2632075"/>
          <p14:tracePt t="50536" x="9952038" y="2640013"/>
          <p14:tracePt t="50538" x="9944100" y="2640013"/>
          <p14:tracePt t="50539" x="9944100" y="2647950"/>
          <p14:tracePt t="50541" x="9936163" y="2647950"/>
          <p14:tracePt t="50542" x="9936163" y="2663825"/>
          <p14:tracePt t="50543" x="9926638" y="2663825"/>
          <p14:tracePt t="50544" x="9918700" y="2663825"/>
          <p14:tracePt t="50546" x="9918700" y="2671763"/>
          <p14:tracePt t="50547" x="9910763" y="2671763"/>
          <p14:tracePt t="50549" x="9910763" y="2679700"/>
          <p14:tracePt t="50552" x="9902825" y="2679700"/>
          <p14:tracePt t="50553" x="9902825" y="2687638"/>
          <p14:tracePt t="50555" x="9894888" y="2687638"/>
          <p14:tracePt t="50556" x="9894888" y="2695575"/>
          <p14:tracePt t="50557" x="9886950" y="2695575"/>
          <p14:tracePt t="50559" x="9886950" y="2703513"/>
          <p14:tracePt t="50561" x="9879013" y="2703513"/>
          <p14:tracePt t="50563" x="9879013" y="2711450"/>
          <p14:tracePt t="50565" x="9871075" y="2711450"/>
          <p14:tracePt t="50567" x="9871075" y="2719388"/>
          <p14:tracePt t="50569" x="9871075" y="2727325"/>
          <p14:tracePt t="50570" x="9863138" y="2727325"/>
          <p14:tracePt t="50573" x="9855200" y="2735263"/>
          <p14:tracePt t="50578" x="9855200" y="2743200"/>
          <p14:tracePt t="50583" x="9847263" y="2743200"/>
          <p14:tracePt t="50589" x="9847263" y="2751138"/>
          <p14:tracePt t="50607" x="9847263" y="2759075"/>
          <p14:tracePt t="50630" x="9847263" y="2767013"/>
          <p14:tracePt t="50645" x="9839325" y="2767013"/>
          <p14:tracePt t="50657" x="9839325" y="2774950"/>
          <p14:tracePt t="50659" x="9831388" y="2774950"/>
          <p14:tracePt t="50664" x="9823450" y="2774950"/>
          <p14:tracePt t="50677" x="9815513" y="2774950"/>
          <p14:tracePt t="50684" x="9815513" y="2782888"/>
          <p14:tracePt t="50704" x="9807575" y="2782888"/>
          <p14:tracePt t="50863" x="9799638" y="2782888"/>
          <p14:tracePt t="50877" x="9791700" y="2790825"/>
          <p14:tracePt t="50883" x="9783763" y="2790825"/>
          <p14:tracePt t="50893" x="9783763" y="2798763"/>
          <p14:tracePt t="50894" x="9775825" y="2798763"/>
          <p14:tracePt t="50908" x="9767888" y="2798763"/>
          <p14:tracePt t="50923" x="9759950" y="2798763"/>
          <p14:tracePt t="50933" x="9752013" y="2798763"/>
          <p14:tracePt t="50954" x="9744075" y="2798763"/>
          <p14:tracePt t="50976" x="9736138" y="2798763"/>
          <p14:tracePt t="50992" x="9728200" y="2798763"/>
          <p14:tracePt t="51000" x="9720263" y="2798763"/>
          <p14:tracePt t="51005" x="9720263" y="2790825"/>
          <p14:tracePt t="51009" x="9712325" y="2790825"/>
          <p14:tracePt t="51014" x="9712325" y="2782888"/>
          <p14:tracePt t="51016" x="9704388" y="2782888"/>
          <p14:tracePt t="51019" x="9704388" y="2774950"/>
          <p14:tracePt t="51022" x="9696450" y="2774950"/>
          <p14:tracePt t="51024" x="9696450" y="2767013"/>
          <p14:tracePt t="51025" x="9688513" y="2767013"/>
          <p14:tracePt t="51027" x="9688513" y="2759075"/>
          <p14:tracePt t="51029" x="9688513" y="2751138"/>
          <p14:tracePt t="51030" x="9680575" y="2751138"/>
          <p14:tracePt t="51032" x="9680575" y="2743200"/>
          <p14:tracePt t="51035" x="9672638" y="2735263"/>
          <p14:tracePt t="51038" x="9672638" y="2727325"/>
          <p14:tracePt t="51040" x="9672638" y="2719388"/>
          <p14:tracePt t="51041" x="9664700" y="2719388"/>
          <p14:tracePt t="51043" x="9664700" y="2711450"/>
          <p14:tracePt t="51044" x="9656763" y="2711450"/>
          <p14:tracePt t="51046" x="9656763" y="2703513"/>
          <p14:tracePt t="51050" x="9648825" y="2695575"/>
          <p14:tracePt t="51052" x="9648825" y="2687638"/>
          <p14:tracePt t="51055" x="9648825" y="2679700"/>
          <p14:tracePt t="51057" x="9640888" y="2679700"/>
          <p14:tracePt t="51059" x="9640888" y="2671763"/>
          <p14:tracePt t="51062" x="9640888" y="2663825"/>
          <p14:tracePt t="51064" x="9632950" y="2663825"/>
          <p14:tracePt t="51065" x="9632950" y="2655888"/>
          <p14:tracePt t="51069" x="9632950" y="2647950"/>
          <p14:tracePt t="51071" x="9625013" y="2647950"/>
          <p14:tracePt t="51074" x="9625013" y="2640013"/>
          <p14:tracePt t="51079" x="9625013" y="2632075"/>
          <p14:tracePt t="51081" x="9625013" y="2624138"/>
          <p14:tracePt t="51086" x="9625013" y="2616200"/>
          <p14:tracePt t="51091" x="9625013" y="2608263"/>
          <p14:tracePt t="51096" x="9625013" y="2600325"/>
          <p14:tracePt t="51098" x="9625013" y="2592388"/>
          <p14:tracePt t="51102" x="9625013" y="2584450"/>
          <p14:tracePt t="51103" x="9632950" y="2584450"/>
          <p14:tracePt t="51107" x="9632950" y="2576513"/>
          <p14:tracePt t="51108" x="9640888" y="2576513"/>
          <p14:tracePt t="51111" x="9640888" y="2566988"/>
          <p14:tracePt t="51113" x="9648825" y="2559050"/>
          <p14:tracePt t="51117" x="9656763" y="2559050"/>
          <p14:tracePt t="51118" x="9656763" y="2551113"/>
          <p14:tracePt t="51119" x="9664700" y="2551113"/>
          <p14:tracePt t="51123" x="9672638" y="2543175"/>
          <p14:tracePt t="51127" x="9680575" y="2543175"/>
          <p14:tracePt t="51129" x="9680575" y="2535238"/>
          <p14:tracePt t="51130" x="9688513" y="2535238"/>
          <p14:tracePt t="51132" x="9696450" y="2535238"/>
          <p14:tracePt t="51133" x="9696450" y="2527300"/>
          <p14:tracePt t="51136" x="9704388" y="2527300"/>
          <p14:tracePt t="51139" x="9704388" y="2519363"/>
          <p14:tracePt t="51140" x="9712325" y="2519363"/>
          <p14:tracePt t="51144" x="9720263" y="2519363"/>
          <p14:tracePt t="51146" x="9728200" y="2519363"/>
          <p14:tracePt t="51147" x="9728200" y="2511425"/>
          <p14:tracePt t="51151" x="9736138" y="2511425"/>
          <p14:tracePt t="51156" x="9744075" y="2503488"/>
          <p14:tracePt t="51162" x="9752013" y="2503488"/>
          <p14:tracePt t="51165" x="9759950" y="2503488"/>
          <p14:tracePt t="51170" x="9759950" y="2495550"/>
          <p14:tracePt t="51171" x="9767888" y="2495550"/>
          <p14:tracePt t="51177" x="9775825" y="2495550"/>
          <p14:tracePt t="51181" x="9775825" y="2487613"/>
          <p14:tracePt t="51183" x="9783763" y="2487613"/>
          <p14:tracePt t="51186" x="9791700" y="2487613"/>
          <p14:tracePt t="51192" x="9799638" y="2487613"/>
          <p14:tracePt t="51198" x="9807575" y="2487613"/>
          <p14:tracePt t="51207" x="9815513" y="2487613"/>
          <p14:tracePt t="51219" x="9823450" y="2487613"/>
          <p14:tracePt t="51224" x="9831388" y="2487613"/>
          <p14:tracePt t="51235" x="9839325" y="2487613"/>
          <p14:tracePt t="51237" x="9839325" y="2495550"/>
          <p14:tracePt t="51243" x="9847263" y="2503488"/>
          <p14:tracePt t="51248" x="9847263" y="2511425"/>
          <p14:tracePt t="51250" x="9855200" y="2511425"/>
          <p14:tracePt t="51253" x="9863138" y="2519363"/>
          <p14:tracePt t="51257" x="9863138" y="2527300"/>
          <p14:tracePt t="51259" x="9863138" y="2535238"/>
          <p14:tracePt t="51262" x="9871075" y="2535238"/>
          <p14:tracePt t="51264" x="9871075" y="2543175"/>
          <p14:tracePt t="51268" x="9871075" y="2551113"/>
          <p14:tracePt t="51270" x="9879013" y="2551113"/>
          <p14:tracePt t="51273" x="9879013" y="2559050"/>
          <p14:tracePt t="51276" x="9879013" y="2566988"/>
          <p14:tracePt t="51277" x="9886950" y="2566988"/>
          <p14:tracePt t="51281" x="9894888" y="2576513"/>
          <p14:tracePt t="51286" x="9894888" y="2584450"/>
          <p14:tracePt t="51291" x="9902825" y="2584450"/>
          <p14:tracePt t="51293" x="9902825" y="2592388"/>
          <p14:tracePt t="51297" x="9902825" y="2600325"/>
          <p14:tracePt t="51305" x="9902825" y="2608263"/>
          <p14:tracePt t="51314" x="9902825" y="2616200"/>
          <p14:tracePt t="51322" x="9902825" y="2624138"/>
          <p14:tracePt t="51326" x="9902825" y="2632075"/>
          <p14:tracePt t="51333" x="9902825" y="2640013"/>
          <p14:tracePt t="51340" x="9902825" y="2647950"/>
          <p14:tracePt t="51346" x="9902825" y="2655888"/>
          <p14:tracePt t="51349" x="9902825" y="2663825"/>
          <p14:tracePt t="51355" x="9902825" y="2671763"/>
          <p14:tracePt t="51363" x="9902825" y="2679700"/>
          <p14:tracePt t="51376" x="9902825" y="2687638"/>
          <p14:tracePt t="51407" x="9894888" y="2687638"/>
          <p14:tracePt t="51625" x="9894888" y="2695575"/>
          <p14:tracePt t="51638" x="9894888" y="2703513"/>
          <p14:tracePt t="51643" x="9886950" y="2703513"/>
          <p14:tracePt t="51650" x="9886950" y="2711450"/>
          <p14:tracePt t="51661" x="9886950" y="2719388"/>
          <p14:tracePt t="51666" x="9886950" y="2727325"/>
          <p14:tracePt t="51674" x="9886950" y="2735263"/>
          <p14:tracePt t="51681" x="9886950" y="2743200"/>
          <p14:tracePt t="51687" x="9886950" y="2751138"/>
          <p14:tracePt t="51690" x="9886950" y="2759075"/>
          <p14:tracePt t="51697" x="9886950" y="2767013"/>
          <p14:tracePt t="51702" x="9886950" y="2774950"/>
          <p14:tracePt t="51708" x="9886950" y="2782888"/>
          <p14:tracePt t="51709" x="9894888" y="2782888"/>
          <p14:tracePt t="51713" x="9894888" y="2790825"/>
          <p14:tracePt t="51715" x="9894888" y="2798763"/>
          <p14:tracePt t="51719" x="9902825" y="2798763"/>
          <p14:tracePt t="51721" x="9902825" y="2806700"/>
          <p14:tracePt t="51726" x="9902825" y="2814638"/>
          <p14:tracePt t="51728" x="9910763" y="2814638"/>
          <p14:tracePt t="51732" x="9910763" y="2822575"/>
          <p14:tracePt t="51735" x="9910763" y="2830513"/>
          <p14:tracePt t="51740" x="9918700" y="2830513"/>
          <p14:tracePt t="51743" x="9918700" y="2838450"/>
          <p14:tracePt t="51751" x="9926638" y="2838450"/>
          <p14:tracePt t="51753" x="9926638" y="2846388"/>
          <p14:tracePt t="52852" x="9936163" y="2846388"/>
          <p14:tracePt t="52857" x="9936163" y="2854325"/>
          <p14:tracePt t="52864" x="9936163" y="2862263"/>
          <p14:tracePt t="52865" x="9944100" y="2862263"/>
          <p14:tracePt t="52876" x="9952038" y="2862263"/>
          <p14:tracePt t="52882" x="9959975" y="2862263"/>
          <p14:tracePt t="52887" x="9959975" y="2870200"/>
          <p14:tracePt t="52899" x="9967913" y="2870200"/>
          <p14:tracePt t="52911" x="9975850" y="2870200"/>
          <p14:tracePt t="52919" x="9983788" y="2870200"/>
          <p14:tracePt t="52922" x="9991725" y="2870200"/>
          <p14:tracePt t="52928" x="9999663" y="2870200"/>
          <p14:tracePt t="52934" x="10007600" y="2870200"/>
          <p14:tracePt t="52939" x="10015538" y="2870200"/>
          <p14:tracePt t="52941" x="10023475" y="2870200"/>
          <p14:tracePt t="52946" x="10031413" y="2870200"/>
          <p14:tracePt t="52950" x="10039350" y="2870200"/>
          <p14:tracePt t="52953" x="10047288" y="2870200"/>
          <p14:tracePt t="52956" x="10055225" y="2870200"/>
          <p14:tracePt t="52969" x="10086975" y="2870200"/>
          <p14:tracePt t="52970" x="10094913" y="2870200"/>
          <p14:tracePt t="52973" x="10102850" y="2870200"/>
          <p14:tracePt t="52976" x="10110788" y="2870200"/>
          <p14:tracePt t="52979" x="10118725" y="2870200"/>
          <p14:tracePt t="52981" x="10126663" y="2870200"/>
          <p14:tracePt t="52984" x="10134600" y="2870200"/>
          <p14:tracePt t="52987" x="10142538" y="2870200"/>
          <p14:tracePt t="52988" x="10142538" y="2862263"/>
          <p14:tracePt t="52990" x="10150475" y="2862263"/>
          <p14:tracePt t="52991" x="10158413" y="2862263"/>
          <p14:tracePt t="52992" x="10158413" y="2854325"/>
          <p14:tracePt t="52994" x="10166350" y="2854325"/>
          <p14:tracePt t="52997" x="10174288" y="2854325"/>
          <p14:tracePt t="53000" x="10182225" y="2854325"/>
          <p14:tracePt t="53002" x="10190163" y="2846388"/>
          <p14:tracePt t="53005" x="10198100" y="2846388"/>
          <p14:tracePt t="53008" x="10206038" y="2846388"/>
          <p14:tracePt t="53011" x="10213975" y="2838450"/>
          <p14:tracePt t="53013" x="10221913" y="2838450"/>
          <p14:tracePt t="53017" x="10229850" y="2838450"/>
          <p14:tracePt t="53019" x="10229850" y="2830513"/>
          <p14:tracePt t="53020" x="10237788" y="2830513"/>
          <p14:tracePt t="53023" x="10237788" y="2822575"/>
          <p14:tracePt t="53024" x="10245725" y="2822575"/>
          <p14:tracePt t="53027" x="10253663" y="2822575"/>
          <p14:tracePt t="53031" x="10261600" y="2814638"/>
          <p14:tracePt t="53036" x="10269538" y="2814638"/>
          <p14:tracePt t="53039" x="10269538" y="2806700"/>
          <p14:tracePt t="53042" x="10279063" y="2806700"/>
          <p14:tracePt t="53045" x="10287000" y="2798763"/>
          <p14:tracePt t="53048" x="10287000" y="2790825"/>
          <p14:tracePt t="53052" x="10294938" y="2790825"/>
          <p14:tracePt t="53053" x="10294938" y="2782888"/>
          <p14:tracePt t="53058" x="10294938" y="2774950"/>
          <p14:tracePt t="53060" x="10302875" y="2774950"/>
          <p14:tracePt t="53062" x="10302875" y="2767013"/>
          <p14:tracePt t="53066" x="10302875" y="2759075"/>
          <p14:tracePt t="53067" x="10302875" y="2751138"/>
          <p14:tracePt t="53070" x="10310813" y="2751138"/>
          <p14:tracePt t="53072" x="10310813" y="2743200"/>
          <p14:tracePt t="53075" x="10310813" y="2735263"/>
          <p14:tracePt t="53078" x="10310813" y="2727325"/>
          <p14:tracePt t="53079" x="10310813" y="2719388"/>
          <p14:tracePt t="53080" x="10318750" y="2719388"/>
          <p14:tracePt t="53082" x="10318750" y="2711450"/>
          <p14:tracePt t="53085" x="10318750" y="2703513"/>
          <p14:tracePt t="53089" x="10318750" y="2695575"/>
          <p14:tracePt t="53090" x="10318750" y="2687638"/>
          <p14:tracePt t="53093" x="10318750" y="2679700"/>
          <p14:tracePt t="53097" x="10318750" y="2671763"/>
          <p14:tracePt t="53100" x="10318750" y="2663825"/>
          <p14:tracePt t="53102" x="10318750" y="2655888"/>
          <p14:tracePt t="53106" x="10318750" y="2647950"/>
          <p14:tracePt t="53109" x="10318750" y="2640013"/>
          <p14:tracePt t="53113" x="10318750" y="2632075"/>
          <p14:tracePt t="53115" x="10318750" y="2624138"/>
          <p14:tracePt t="53117" x="10310813" y="2616200"/>
          <p14:tracePt t="53121" x="10310813" y="2608263"/>
          <p14:tracePt t="53123" x="10302875" y="2600325"/>
          <p14:tracePt t="53127" x="10302875" y="2592388"/>
          <p14:tracePt t="53129" x="10294938" y="2592388"/>
          <p14:tracePt t="53131" x="10287000" y="2592388"/>
          <p14:tracePt t="53132" x="10287000" y="2584450"/>
          <p14:tracePt t="53135" x="10279063" y="2584450"/>
          <p14:tracePt t="53136" x="10279063" y="2576513"/>
          <p14:tracePt t="53138" x="10279063" y="2566988"/>
          <p14:tracePt t="53139" x="10269538" y="2566988"/>
          <p14:tracePt t="53143" x="10261600" y="2559050"/>
          <p14:tracePt t="53145" x="10253663" y="2559050"/>
          <p14:tracePt t="53148" x="10245725" y="2551113"/>
          <p14:tracePt t="53151" x="10237788" y="2551113"/>
          <p14:tracePt t="53154" x="10229850" y="2543175"/>
          <p14:tracePt t="53156" x="10221913" y="2543175"/>
          <p14:tracePt t="53159" x="10213975" y="2543175"/>
          <p14:tracePt t="53161" x="10206038" y="2535238"/>
          <p14:tracePt t="53164" x="10198100" y="2535238"/>
          <p14:tracePt t="53166" x="10190163" y="2527300"/>
          <p14:tracePt t="53168" x="10182225" y="2527300"/>
          <p14:tracePt t="53170" x="10174288" y="2527300"/>
          <p14:tracePt t="53173" x="10166350" y="2527300"/>
          <p14:tracePt t="53175" x="10158413" y="2527300"/>
          <p14:tracePt t="53176" x="10150475" y="2527300"/>
          <p14:tracePt t="53178" x="10142538" y="2527300"/>
          <p14:tracePt t="53180" x="10134600" y="2527300"/>
          <p14:tracePt t="53182" x="10126663" y="2527300"/>
          <p14:tracePt t="53183" x="10118725" y="2527300"/>
          <p14:tracePt t="53185" x="10110788" y="2527300"/>
          <p14:tracePt t="53187" x="10094913" y="2527300"/>
          <p14:tracePt t="53189" x="10086975" y="2527300"/>
          <p14:tracePt t="53191" x="10079038" y="2527300"/>
          <p14:tracePt t="53193" x="10063163" y="2527300"/>
          <p14:tracePt t="53195" x="10055225" y="2527300"/>
          <p14:tracePt t="53197" x="10047288" y="2527300"/>
          <p14:tracePt t="53198" x="10039350" y="2527300"/>
          <p14:tracePt t="53200" x="10031413" y="2527300"/>
          <p14:tracePt t="53202" x="10023475" y="2527300"/>
          <p14:tracePt t="53203" x="10015538" y="2527300"/>
          <p14:tracePt t="53204" x="10007600" y="2527300"/>
          <p14:tracePt t="53206" x="9999663" y="2527300"/>
          <p14:tracePt t="53207" x="9991725" y="2527300"/>
          <p14:tracePt t="53208" x="9983788" y="2527300"/>
          <p14:tracePt t="53210" x="9975850" y="2527300"/>
          <p14:tracePt t="53212" x="9967913" y="2527300"/>
          <p14:tracePt t="53213" x="9959975" y="2527300"/>
          <p14:tracePt t="53214" x="9952038" y="2527300"/>
          <p14:tracePt t="53216" x="9944100" y="2527300"/>
          <p14:tracePt t="53217" x="9926638" y="2527300"/>
          <p14:tracePt t="53219" x="9918700" y="2527300"/>
          <p14:tracePt t="53221" x="9910763" y="2527300"/>
          <p14:tracePt t="53222" x="9902825" y="2527300"/>
          <p14:tracePt t="53224" x="9894888" y="2527300"/>
          <p14:tracePt t="53225" x="9886950" y="2527300"/>
          <p14:tracePt t="53226" x="9879013" y="2527300"/>
          <p14:tracePt t="53228" x="9871075" y="2527300"/>
          <p14:tracePt t="53230" x="9863138" y="2527300"/>
          <p14:tracePt t="53232" x="9855200" y="2527300"/>
          <p14:tracePt t="53233" x="9847263" y="2527300"/>
          <p14:tracePt t="53234" x="9839325" y="2527300"/>
          <p14:tracePt t="53236" x="9831388" y="2527300"/>
          <p14:tracePt t="53238" x="9823450" y="2527300"/>
          <p14:tracePt t="53239" x="9815513" y="2527300"/>
          <p14:tracePt t="53241" x="9807575" y="2527300"/>
          <p14:tracePt t="53243" x="9799638" y="2527300"/>
          <p14:tracePt t="53244" x="9799638" y="2535238"/>
          <p14:tracePt t="53245" x="9791700" y="2535238"/>
          <p14:tracePt t="53246" x="9783763" y="2535238"/>
          <p14:tracePt t="53248" x="9775825" y="2535238"/>
          <p14:tracePt t="53250" x="9767888" y="2535238"/>
          <p14:tracePt t="53252" x="9759950" y="2535238"/>
          <p14:tracePt t="53253" x="9752013" y="2535238"/>
          <p14:tracePt t="53255" x="9744075" y="2535238"/>
          <p14:tracePt t="53256" x="9744075" y="2543175"/>
          <p14:tracePt t="53258" x="9736138" y="2543175"/>
          <p14:tracePt t="53259" x="9728200" y="2543175"/>
          <p14:tracePt t="53260" x="9720263" y="2543175"/>
          <p14:tracePt t="53263" x="9712325" y="2543175"/>
          <p14:tracePt t="53264" x="9712325" y="2551113"/>
          <p14:tracePt t="53265" x="9704388" y="2551113"/>
          <p14:tracePt t="53268" x="9696450" y="2551113"/>
          <p14:tracePt t="53269" x="9688513" y="2551113"/>
          <p14:tracePt t="53270" x="9688513" y="2559050"/>
          <p14:tracePt t="53272" x="9680575" y="2559050"/>
          <p14:tracePt t="53275" x="9672638" y="2559050"/>
          <p14:tracePt t="53276" x="9672638" y="2566988"/>
          <p14:tracePt t="53278" x="9664700" y="2566988"/>
          <p14:tracePt t="53279" x="9656763" y="2576513"/>
          <p14:tracePt t="53282" x="9648825" y="2576513"/>
          <p14:tracePt t="53284" x="9648825" y="2584450"/>
          <p14:tracePt t="53286" x="9640888" y="2584450"/>
          <p14:tracePt t="53288" x="9640888" y="2592388"/>
          <p14:tracePt t="53290" x="9632950" y="2592388"/>
          <p14:tracePt t="53291" x="9625013" y="2600325"/>
          <p14:tracePt t="53293" x="9625013" y="2608263"/>
          <p14:tracePt t="53295" x="9617075" y="2608263"/>
          <p14:tracePt t="53297" x="9617075" y="2616200"/>
          <p14:tracePt t="53300" x="9617075" y="2624138"/>
          <p14:tracePt t="53301" x="9609138" y="2624138"/>
          <p14:tracePt t="53303" x="9609138" y="2632075"/>
          <p14:tracePt t="53305" x="9609138" y="2640013"/>
          <p14:tracePt t="53308" x="9609138" y="2647950"/>
          <p14:tracePt t="53309" x="9601200" y="2647950"/>
          <p14:tracePt t="53311" x="9601200" y="2655888"/>
          <p14:tracePt t="53315" x="9601200" y="2663825"/>
          <p14:tracePt t="53316" x="9593263" y="2671763"/>
          <p14:tracePt t="53320" x="9593263" y="2679700"/>
          <p14:tracePt t="53323" x="9593263" y="2687638"/>
          <p14:tracePt t="53327" x="9593263" y="2695575"/>
          <p14:tracePt t="53329" x="9593263" y="2703513"/>
          <p14:tracePt t="53332" x="9593263" y="2711450"/>
          <p14:tracePt t="53336" x="9593263" y="2719388"/>
          <p14:tracePt t="53340" x="9593263" y="2727325"/>
          <p14:tracePt t="53342" x="9593263" y="2735263"/>
          <p14:tracePt t="53346" x="9593263" y="2743200"/>
          <p14:tracePt t="53350" x="9593263" y="2751138"/>
          <p14:tracePt t="53354" x="9593263" y="2759075"/>
          <p14:tracePt t="53357" x="9593263" y="2767013"/>
          <p14:tracePt t="53360" x="9601200" y="2767013"/>
          <p14:tracePt t="53363" x="9601200" y="2774950"/>
          <p14:tracePt t="53369" x="9609138" y="2782888"/>
          <p14:tracePt t="53376" x="9617075" y="2790825"/>
          <p14:tracePt t="53379" x="9617075" y="2798763"/>
          <p14:tracePt t="53382" x="9625013" y="2798763"/>
          <p14:tracePt t="53385" x="9632950" y="2798763"/>
          <p14:tracePt t="53386" x="9632950" y="2806700"/>
          <p14:tracePt t="53390" x="9640888" y="2806700"/>
          <p14:tracePt t="53393" x="9640888" y="2814638"/>
          <p14:tracePt t="53394" x="9648825" y="2814638"/>
          <p14:tracePt t="53399" x="9656763" y="2814638"/>
          <p14:tracePt t="53400" x="9656763" y="2822575"/>
          <p14:tracePt t="53401" x="9664700" y="2822575"/>
          <p14:tracePt t="53406" x="9672638" y="2822575"/>
          <p14:tracePt t="53410" x="9680575" y="2830513"/>
          <p14:tracePt t="53412" x="9688513" y="2830513"/>
          <p14:tracePt t="53414" x="9696450" y="2838450"/>
          <p14:tracePt t="53417" x="9704388" y="2838450"/>
          <p14:tracePt t="53420" x="9712325" y="2838450"/>
          <p14:tracePt t="53423" x="9720263" y="2838450"/>
          <p14:tracePt t="53425" x="9728200" y="2846388"/>
          <p14:tracePt t="53428" x="9736138" y="2846388"/>
          <p14:tracePt t="53431" x="9744075" y="2846388"/>
          <p14:tracePt t="53433" x="9752013" y="2846388"/>
          <p14:tracePt t="53435" x="9759950" y="2846388"/>
          <p14:tracePt t="53438" x="9767888" y="2846388"/>
          <p14:tracePt t="53439" x="9767888" y="2854325"/>
          <p14:tracePt t="53440" x="9775825" y="2854325"/>
          <p14:tracePt t="53443" x="9783763" y="2854325"/>
          <p14:tracePt t="53444" x="9791700" y="2854325"/>
          <p14:tracePt t="53446" x="9799638" y="2854325"/>
          <p14:tracePt t="53449" x="9807575" y="2854325"/>
          <p14:tracePt t="53452" x="9815513" y="2854325"/>
          <p14:tracePt t="53453" x="9823450" y="2854325"/>
          <p14:tracePt t="53455" x="9831388" y="2862263"/>
          <p14:tracePt t="53458" x="9839325" y="2862263"/>
          <p14:tracePt t="53460" x="9847263" y="2862263"/>
          <p14:tracePt t="53461" x="9855200" y="2870200"/>
          <p14:tracePt t="53463" x="9863138" y="2870200"/>
          <p14:tracePt t="53465" x="9871075" y="2870200"/>
          <p14:tracePt t="53467" x="9879013" y="2870200"/>
          <p14:tracePt t="53469" x="9886950" y="2870200"/>
          <p14:tracePt t="53470" x="9894888" y="2870200"/>
          <p14:tracePt t="53472" x="9902825" y="2870200"/>
          <p14:tracePt t="53475" x="9910763" y="2870200"/>
          <p14:tracePt t="53476" x="9918700" y="2870200"/>
          <p14:tracePt t="53478" x="9918700" y="2878138"/>
          <p14:tracePt t="53479" x="9926638" y="2878138"/>
          <p14:tracePt t="53481" x="9936163" y="2878138"/>
          <p14:tracePt t="53483" x="9944100" y="2878138"/>
          <p14:tracePt t="53484" x="9952038" y="2878138"/>
          <p14:tracePt t="53487" x="9959975" y="2878138"/>
          <p14:tracePt t="53489" x="9967913" y="2878138"/>
          <p14:tracePt t="53492" x="9975850" y="2878138"/>
          <p14:tracePt t="53493" x="9983788" y="2878138"/>
          <p14:tracePt t="53497" x="9991725" y="2878138"/>
          <p14:tracePt t="53501" x="9999663" y="2878138"/>
          <p14:tracePt t="53505" x="10007600" y="2878138"/>
          <p14:tracePt t="53508" x="10015538" y="2878138"/>
          <p14:tracePt t="53515" x="10023475" y="2878138"/>
          <p14:tracePt t="53912" x="10031413" y="2878138"/>
          <p14:tracePt t="53924" x="10039350" y="2878138"/>
          <p14:tracePt t="53928" x="10047288" y="2878138"/>
          <p14:tracePt t="53937" x="10055225" y="2878138"/>
          <p14:tracePt t="53944" x="10063163" y="2878138"/>
          <p14:tracePt t="53953" x="10071100" y="2878138"/>
          <p14:tracePt t="53958" x="10079038" y="2878138"/>
          <p14:tracePt t="53960" x="10079038" y="2870200"/>
          <p14:tracePt t="53971" x="10086975" y="2870200"/>
          <p14:tracePt t="53985" x="10086975" y="2862263"/>
          <p14:tracePt t="54128" x="10094913" y="2862263"/>
          <p14:tracePt t="54139" x="10102850" y="2862263"/>
          <p14:tracePt t="54150" x="10110788" y="2854325"/>
          <p14:tracePt t="54156" x="10118725" y="2854325"/>
          <p14:tracePt t="54168" x="10126663" y="2854325"/>
          <p14:tracePt t="54181" x="10134600" y="2854325"/>
          <p14:tracePt t="54189" x="10142538" y="2854325"/>
          <p14:tracePt t="54192" x="10150475" y="2854325"/>
          <p14:tracePt t="54198" x="10158413" y="2854325"/>
          <p14:tracePt t="54202" x="10166350" y="2854325"/>
          <p14:tracePt t="54206" x="10174288" y="2854325"/>
          <p14:tracePt t="54208" x="10182225" y="2854325"/>
          <p14:tracePt t="54211" x="10190163" y="2854325"/>
          <p14:tracePt t="54215" x="10198100" y="2854325"/>
          <p14:tracePt t="54218" x="10206038" y="2854325"/>
          <p14:tracePt t="54220" x="10213975" y="2854325"/>
          <p14:tracePt t="54222" x="10221913" y="2854325"/>
          <p14:tracePt t="54224" x="10229850" y="2854325"/>
          <p14:tracePt t="54227" x="10237788" y="2854325"/>
          <p14:tracePt t="54228" x="10245725" y="2854325"/>
          <p14:tracePt t="54231" x="10253663" y="2854325"/>
          <p14:tracePt t="54232" x="10253663" y="2862263"/>
          <p14:tracePt t="54233" x="10261600" y="2862263"/>
          <p14:tracePt t="54235" x="10269538" y="2862263"/>
          <p14:tracePt t="54236" x="10279063" y="2862263"/>
          <p14:tracePt t="54238" x="10279063" y="2870200"/>
          <p14:tracePt t="54239" x="10287000" y="2870200"/>
          <p14:tracePt t="54241" x="10294938" y="2870200"/>
          <p14:tracePt t="54243" x="10302875" y="2870200"/>
          <p14:tracePt t="54244" x="10310813" y="2870200"/>
          <p14:tracePt t="54247" x="10318750" y="2870200"/>
          <p14:tracePt t="54248" x="10318750" y="2878138"/>
          <p14:tracePt t="54249" x="10326688" y="2878138"/>
          <p14:tracePt t="54252" x="10334625" y="2878138"/>
          <p14:tracePt t="54254" x="10334625" y="2886075"/>
          <p14:tracePt t="54255" x="10342563" y="2886075"/>
          <p14:tracePt t="54256" x="10350500" y="2886075"/>
          <p14:tracePt t="54260" x="10358438" y="2894013"/>
          <p14:tracePt t="54262" x="10358438" y="2901950"/>
          <p14:tracePt t="54263" x="10366375" y="2901950"/>
          <p14:tracePt t="54267" x="10374313" y="2901950"/>
          <p14:tracePt t="54269" x="10374313" y="2909888"/>
          <p14:tracePt t="54270" x="10382250" y="2909888"/>
          <p14:tracePt t="54277" x="10390188" y="2919413"/>
          <p14:tracePt t="54282" x="10390188" y="2927350"/>
          <p14:tracePt t="54285" x="10390188" y="2935288"/>
          <p14:tracePt t="54678" x="10390188" y="2927350"/>
          <p14:tracePt t="54686" x="10390188" y="2919413"/>
          <p14:tracePt t="54692" x="10390188" y="2909888"/>
          <p14:tracePt t="54701" x="10390188" y="2901950"/>
          <p14:tracePt t="54704" x="10390188" y="2894013"/>
          <p14:tracePt t="54711" x="10390188" y="2886075"/>
          <p14:tracePt t="54719" x="10390188" y="2878138"/>
          <p14:tracePt t="54727" x="10390188" y="2870200"/>
          <p14:tracePt t="54731" x="10390188" y="2862263"/>
          <p14:tracePt t="54737" x="10390188" y="2854325"/>
          <p14:tracePt t="54739" x="10398125" y="2854325"/>
          <p14:tracePt t="54749" x="10398125" y="2846388"/>
          <p14:tracePt t="54827" x="10390188" y="2846388"/>
          <p14:tracePt t="54835" x="10382250" y="2846388"/>
          <p14:tracePt t="54839" x="10374313" y="2846388"/>
          <p14:tracePt t="54849" x="10366375" y="2846388"/>
          <p14:tracePt t="54859" x="10358438" y="2846388"/>
          <p14:tracePt t="54868" x="10350500" y="2846388"/>
          <p14:tracePt t="54871" x="10342563" y="2846388"/>
          <p14:tracePt t="54879" x="10334625" y="2846388"/>
          <p14:tracePt t="54885" x="10326688" y="2846388"/>
          <p14:tracePt t="54893" x="10318750" y="2846388"/>
          <p14:tracePt t="54901" x="10310813" y="2846388"/>
          <p14:tracePt t="54905" x="10302875" y="2846388"/>
          <p14:tracePt t="54908" x="10302875" y="2854325"/>
          <p14:tracePt t="54915" x="10294938" y="2854325"/>
          <p14:tracePt t="54924" x="10287000" y="2854325"/>
          <p14:tracePt t="54926" x="10287000" y="2862263"/>
          <p14:tracePt t="54932" x="10279063" y="2862263"/>
          <p14:tracePt t="54933" x="10279063" y="2870200"/>
          <p14:tracePt t="54936" x="10269538" y="2870200"/>
          <p14:tracePt t="54944" x="10261600" y="2870200"/>
          <p14:tracePt t="54946" x="10261600" y="2878138"/>
          <p14:tracePt t="54952" x="10253663" y="2878138"/>
          <p14:tracePt t="54971" x="10237788" y="2886075"/>
          <p14:tracePt t="54974" x="10229850" y="2894013"/>
          <p14:tracePt t="54980" x="10229850" y="2901950"/>
          <p14:tracePt t="54982" x="10221913" y="2901950"/>
          <p14:tracePt t="54990" x="10213975" y="2901950"/>
          <p14:tracePt t="54994" x="10213975" y="2909888"/>
          <p14:tracePt t="54995" x="10206038" y="2909888"/>
          <p14:tracePt t="55004" x="10198100" y="2909888"/>
          <p14:tracePt t="55013" x="10190163" y="2919413"/>
          <p14:tracePt t="55026" x="10182225" y="2919413"/>
          <p14:tracePt t="55032" x="10174288" y="2919413"/>
          <p14:tracePt t="55043" x="10166350" y="2919413"/>
          <p14:tracePt t="55050" x="10166350" y="2927350"/>
          <p14:tracePt t="55054" x="10158413" y="2927350"/>
          <p14:tracePt t="55064" x="10150475" y="2927350"/>
          <p14:tracePt t="55068" x="10142538" y="2927350"/>
          <p14:tracePt t="55079" x="10134600" y="2927350"/>
          <p14:tracePt t="55094" x="10126663" y="2927350"/>
          <p14:tracePt t="55451" x="10126663" y="2919413"/>
          <p14:tracePt t="55456" x="10126663" y="2909888"/>
          <p14:tracePt t="55463" x="10126663" y="2901950"/>
          <p14:tracePt t="55466" x="10126663" y="2894013"/>
          <p14:tracePt t="55473" x="10126663" y="2886075"/>
          <p14:tracePt t="55480" x="10126663" y="2878138"/>
          <p14:tracePt t="55488" x="10126663" y="2870200"/>
          <p14:tracePt t="55490" x="10126663" y="2862263"/>
          <p14:tracePt t="55497" x="10126663" y="2854325"/>
          <p14:tracePt t="55503" x="10126663" y="2846388"/>
          <p14:tracePt t="55510" x="10126663" y="2838450"/>
          <p14:tracePt t="55514" x="10126663" y="2830513"/>
          <p14:tracePt t="55521" x="10134600" y="2830513"/>
          <p14:tracePt t="55522" x="10134600" y="2822575"/>
          <p14:tracePt t="55531" x="10134600" y="2814638"/>
          <p14:tracePt t="55541" x="10134600" y="2806700"/>
          <p14:tracePt t="55556" x="10134600" y="2798763"/>
          <p14:tracePt t="55565" x="10134600" y="2790825"/>
          <p14:tracePt t="55567" x="10142538" y="2790825"/>
          <p14:tracePt t="55597" x="10142538" y="2782888"/>
          <p14:tracePt t="55623" x="10142538" y="2774950"/>
          <p14:tracePt t="55632" x="10150475" y="2774950"/>
          <p14:tracePt t="55644" x="10150475" y="2767013"/>
          <p14:tracePt t="55655" x="10150475" y="2759075"/>
          <p14:tracePt t="56052" x="10158413" y="2759075"/>
          <p14:tracePt t="56064" x="10166350" y="2759075"/>
          <p14:tracePt t="56073" x="10174288" y="2759075"/>
          <p14:tracePt t="56074" x="10174288" y="2767013"/>
          <p14:tracePt t="56077" x="10182225" y="2767013"/>
          <p14:tracePt t="56084" x="10190163" y="2767013"/>
          <p14:tracePt t="56089" x="10198100" y="2767013"/>
          <p14:tracePt t="56094" x="10206038" y="2774950"/>
          <p14:tracePt t="56096" x="10213975" y="2774950"/>
          <p14:tracePt t="56099" x="10221913" y="2774950"/>
          <p14:tracePt t="56101" x="10229850" y="2774950"/>
          <p14:tracePt t="56103" x="10237788" y="2774950"/>
          <p14:tracePt t="56106" x="10237788" y="2782888"/>
          <p14:tracePt t="56107" x="10245725" y="2782888"/>
          <p14:tracePt t="56110" x="10253663" y="2782888"/>
          <p14:tracePt t="56113" x="10261600" y="2782888"/>
          <p14:tracePt t="56115" x="10269538" y="2782888"/>
          <p14:tracePt t="56118" x="10279063" y="2782888"/>
          <p14:tracePt t="56122" x="10287000" y="2782888"/>
          <p14:tracePt t="56123" x="10294938" y="2790825"/>
          <p14:tracePt t="56126" x="10302875" y="2790825"/>
          <p14:tracePt t="56128" x="10310813" y="2790825"/>
          <p14:tracePt t="56129" x="10310813" y="2798763"/>
          <p14:tracePt t="56130" x="10318750" y="2798763"/>
          <p14:tracePt t="56133" x="10326688" y="2798763"/>
          <p14:tracePt t="56136" x="10334625" y="2798763"/>
          <p14:tracePt t="56137" x="10342563" y="2798763"/>
          <p14:tracePt t="56140" x="10350500" y="2798763"/>
          <p14:tracePt t="56142" x="10358438" y="2798763"/>
          <p14:tracePt t="56145" x="10366375" y="2798763"/>
          <p14:tracePt t="56146" x="10374313" y="2806700"/>
          <p14:tracePt t="56149" x="10382250" y="2806700"/>
          <p14:tracePt t="56151" x="10390188" y="2806700"/>
          <p14:tracePt t="56154" x="10398125" y="2806700"/>
          <p14:tracePt t="56155" x="10406063" y="2806700"/>
          <p14:tracePt t="56158" x="10414000" y="2806700"/>
          <p14:tracePt t="56160" x="10421938" y="2806700"/>
          <p14:tracePt t="56163" x="10429875" y="2806700"/>
          <p14:tracePt t="56164" x="10437813" y="2814638"/>
          <p14:tracePt t="56167" x="10445750" y="2814638"/>
          <p14:tracePt t="56169" x="10453688" y="2814638"/>
          <p14:tracePt t="56172" x="10461625" y="2814638"/>
          <p14:tracePt t="56173" x="10469563" y="2814638"/>
          <p14:tracePt t="56176" x="10477500" y="2814638"/>
          <p14:tracePt t="56178" x="10485438" y="2814638"/>
          <p14:tracePt t="56181" x="10493375" y="2814638"/>
          <p14:tracePt t="56182" x="10501313" y="2814638"/>
          <p14:tracePt t="56184" x="10509250" y="2814638"/>
          <p14:tracePt t="56186" x="10517188" y="2814638"/>
          <p14:tracePt t="56189" x="10525125" y="2814638"/>
          <p14:tracePt t="56190" x="10533063" y="2814638"/>
          <p14:tracePt t="56193" x="10541000" y="2814638"/>
          <p14:tracePt t="56194" x="10541000" y="2822575"/>
          <p14:tracePt t="56195" x="10548938" y="2822575"/>
          <p14:tracePt t="56198" x="10556875" y="2822575"/>
          <p14:tracePt t="56201" x="10564813" y="2822575"/>
          <p14:tracePt t="56202" x="10572750" y="2822575"/>
          <p14:tracePt t="56205" x="10580688" y="2822575"/>
          <p14:tracePt t="56208" x="10588625" y="2822575"/>
          <p14:tracePt t="56210" x="10596563" y="2830513"/>
          <p14:tracePt t="56211" x="10604500" y="2830513"/>
          <p14:tracePt t="56214" x="10612438" y="2830513"/>
          <p14:tracePt t="56217" x="10620375" y="2830513"/>
          <p14:tracePt t="56220" x="10629900" y="2830513"/>
          <p14:tracePt t="56221" x="10637838" y="2830513"/>
          <p14:tracePt t="56224" x="10645775" y="2830513"/>
          <p14:tracePt t="56226" x="10653713" y="2830513"/>
          <p14:tracePt t="56229" x="10661650" y="2830513"/>
          <p14:tracePt t="56231" x="10669588" y="2830513"/>
          <p14:tracePt t="56233" x="10677525" y="2830513"/>
          <p14:tracePt t="56236" x="10685463" y="2830513"/>
          <p14:tracePt t="56238" x="10693400" y="2830513"/>
          <p14:tracePt t="56239" x="10693400" y="2838450"/>
          <p14:tracePt t="56240" x="10701338" y="2838450"/>
          <p14:tracePt t="56242" x="10709275" y="2838450"/>
          <p14:tracePt t="56245" x="10717213" y="2838450"/>
          <p14:tracePt t="56248" x="10733088" y="2838450"/>
          <p14:tracePt t="56251" x="10741025" y="2838450"/>
          <p14:tracePt t="56254" x="10748963" y="2838450"/>
          <p14:tracePt t="56256" x="10756900" y="2838450"/>
          <p14:tracePt t="56257" x="10764838" y="2838450"/>
          <p14:tracePt t="56260" x="10772775" y="2838450"/>
          <p14:tracePt t="56262" x="10780713" y="2838450"/>
          <p14:tracePt t="56265" x="10788650" y="2838450"/>
          <p14:tracePt t="56267" x="10796588" y="2838450"/>
          <p14:tracePt t="56269" x="10804525" y="2838450"/>
          <p14:tracePt t="56272" x="10812463" y="2838450"/>
          <p14:tracePt t="56275" x="10820400" y="2838450"/>
          <p14:tracePt t="56277" x="10828338" y="2838450"/>
          <p14:tracePt t="56280" x="10836275" y="2838450"/>
          <p14:tracePt t="56284" x="10844213" y="2838450"/>
          <p14:tracePt t="56288" x="10852150" y="2838450"/>
          <p14:tracePt t="56290" x="10860088" y="2838450"/>
          <p14:tracePt t="56294" x="10868025" y="2838450"/>
          <p14:tracePt t="56298" x="10875963" y="2838450"/>
          <p14:tracePt t="56303" x="10883900" y="2838450"/>
          <p14:tracePt t="56305" x="10891838" y="2838450"/>
          <p14:tracePt t="56310" x="10899775" y="2838450"/>
          <p14:tracePt t="56315" x="10907713" y="2838450"/>
          <p14:tracePt t="56320" x="10915650" y="2838450"/>
          <p14:tracePt t="56325" x="10923588" y="2838450"/>
          <p14:tracePt t="56328" x="10931525" y="2838450"/>
          <p14:tracePt t="56333" x="10939463" y="2838450"/>
          <p14:tracePt t="56338" x="10947400" y="2838450"/>
          <p14:tracePt t="56343" x="10955338" y="2838450"/>
          <p14:tracePt t="56345" x="10963275" y="2838450"/>
          <p14:tracePt t="56351" x="10971213" y="2838450"/>
          <p14:tracePt t="56355" x="10980738" y="2838450"/>
          <p14:tracePt t="56359" x="10988675" y="2838450"/>
          <p14:tracePt t="56362" x="10996613" y="2838450"/>
          <p14:tracePt t="56366" x="11004550" y="2838450"/>
          <p14:tracePt t="56369" x="11012488" y="2838450"/>
          <p14:tracePt t="56373" x="11020425" y="2838450"/>
          <p14:tracePt t="56375" x="11028363" y="2838450"/>
          <p14:tracePt t="56378" x="11036300" y="2838450"/>
          <p14:tracePt t="56380" x="11044238" y="2830513"/>
          <p14:tracePt t="56383" x="11052175" y="2830513"/>
          <p14:tracePt t="56384" x="11060113" y="2830513"/>
          <p14:tracePt t="56387" x="11068050" y="2822575"/>
          <p14:tracePt t="56389" x="11075988" y="2822575"/>
          <p14:tracePt t="56392" x="11083925" y="2822575"/>
          <p14:tracePt t="56393" x="11091863" y="2822575"/>
          <p14:tracePt t="56395" x="11099800" y="2822575"/>
          <p14:tracePt t="56397" x="11107738" y="2822575"/>
          <p14:tracePt t="56400" x="11115675" y="2822575"/>
          <p14:tracePt t="56401" x="11123613" y="2822575"/>
          <p14:tracePt t="56403" x="11131550" y="2822575"/>
          <p14:tracePt t="56405" x="11139488" y="2822575"/>
          <p14:tracePt t="56407" x="11139488" y="2814638"/>
          <p14:tracePt t="56408" x="11147425" y="2814638"/>
          <p14:tracePt t="56409" x="11155363" y="2814638"/>
          <p14:tracePt t="56411" x="11163300" y="2814638"/>
          <p14:tracePt t="56413" x="11171238" y="2814638"/>
          <p14:tracePt t="56416" x="11187113" y="2814638"/>
          <p14:tracePt t="56419" x="11195050" y="2814638"/>
          <p14:tracePt t="56422" x="11202988" y="2814638"/>
          <p14:tracePt t="56423" x="11210925" y="2814638"/>
          <p14:tracePt t="56424" x="11218863" y="2814638"/>
          <p14:tracePt t="56426" x="11226800" y="2814638"/>
          <p14:tracePt t="56428" x="11234738" y="2814638"/>
          <p14:tracePt t="56431" x="11242675" y="2806700"/>
          <p14:tracePt t="56432" x="11250613" y="2806700"/>
          <p14:tracePt t="56434" x="11258550" y="2806700"/>
          <p14:tracePt t="56436" x="11266488" y="2806700"/>
          <p14:tracePt t="56438" x="11274425" y="2806700"/>
          <p14:tracePt t="56439" x="11282363" y="2806700"/>
          <p14:tracePt t="56442" x="11290300" y="2806700"/>
          <p14:tracePt t="56444" x="11298238" y="2806700"/>
          <p14:tracePt t="56446" x="11306175" y="2806700"/>
          <p14:tracePt t="56447" x="11314113" y="2806700"/>
          <p14:tracePt t="56450" x="11323638" y="2806700"/>
          <p14:tracePt t="56452" x="11331575" y="2806700"/>
          <p14:tracePt t="56454" x="11339513" y="2806700"/>
          <p14:tracePt t="56455" x="11347450" y="2806700"/>
          <p14:tracePt t="56458" x="11355388" y="2806700"/>
          <p14:tracePt t="56460" x="11363325" y="2806700"/>
          <p14:tracePt t="56463" x="11371263" y="2806700"/>
          <p14:tracePt t="56464" x="11379200" y="2806700"/>
          <p14:tracePt t="56467" x="11387138" y="2806700"/>
          <p14:tracePt t="56469" x="11395075" y="2806700"/>
          <p14:tracePt t="56472" x="11403013" y="2806700"/>
          <p14:tracePt t="56474" x="11410950" y="2806700"/>
          <p14:tracePt t="56478" x="11418888" y="2806700"/>
          <p14:tracePt t="56481" x="11426825" y="2806700"/>
          <p14:tracePt t="56485" x="11434763" y="2806700"/>
          <p14:tracePt t="56490" x="11442700" y="2806700"/>
          <p14:tracePt t="56493" x="11450638" y="2806700"/>
          <p14:tracePt t="56501" x="11458575" y="2806700"/>
          <p14:tracePt t="56518" x="11466513" y="2806700"/>
          <p14:tracePt t="56898" x="11466513" y="2798763"/>
          <p14:tracePt t="56984" x="11466513" y="2790825"/>
          <p14:tracePt t="57005" x="11466513" y="2782888"/>
          <p14:tracePt t="57007" x="11458575" y="2782888"/>
          <p14:tracePt t="57017" x="11458575" y="2774950"/>
          <p14:tracePt t="57025" x="11450638" y="2767013"/>
          <p14:tracePt t="57028" x="11450638" y="2759075"/>
          <p14:tracePt t="57030" x="11442700" y="2759075"/>
          <p14:tracePt t="57034" x="11442700" y="2751138"/>
          <p14:tracePt t="57039" x="11442700" y="2743200"/>
          <p14:tracePt t="57040" x="11434763" y="2743200"/>
          <p14:tracePt t="57044" x="11434763" y="2735263"/>
          <p14:tracePt t="57046" x="11434763" y="2727325"/>
          <p14:tracePt t="57048" x="11426825" y="2727325"/>
          <p14:tracePt t="57050" x="11426825" y="2719388"/>
          <p14:tracePt t="57056" x="11426825" y="2711450"/>
          <p14:tracePt t="57057" x="11418888" y="2711450"/>
          <p14:tracePt t="57059" x="11418888" y="2703513"/>
          <p14:tracePt t="57060" x="11418888" y="2695575"/>
          <p14:tracePt t="57063" x="11410950" y="2695575"/>
          <p14:tracePt t="57064" x="11410950" y="2687638"/>
          <p14:tracePt t="57066" x="11403013" y="2687638"/>
          <p14:tracePt t="57068" x="11403013" y="2679700"/>
          <p14:tracePt t="57070" x="11403013" y="2671763"/>
          <p14:tracePt t="57073" x="11395075" y="2663825"/>
          <p14:tracePt t="57076" x="11395075" y="2655888"/>
          <p14:tracePt t="57079" x="11387138" y="2647950"/>
          <p14:tracePt t="57081" x="11379200" y="2647950"/>
          <p14:tracePt t="57083" x="11379200" y="2640013"/>
          <p14:tracePt t="57084" x="11379200" y="2632075"/>
          <p14:tracePt t="57088" x="11371263" y="2624138"/>
          <p14:tracePt t="57092" x="11371263" y="2616200"/>
          <p14:tracePt t="57095" x="11363325" y="2608263"/>
          <p14:tracePt t="57097" x="11363325" y="2600325"/>
          <p14:tracePt t="57101" x="11355388" y="2592388"/>
          <p14:tracePt t="57104" x="11355388" y="2584450"/>
          <p14:tracePt t="57106" x="11347450" y="2584450"/>
          <p14:tracePt t="57108" x="11347450" y="2576513"/>
          <p14:tracePt t="57109" x="11347450" y="2566988"/>
          <p14:tracePt t="57112" x="11339513" y="2566988"/>
          <p14:tracePt t="57113" x="11339513" y="2559050"/>
          <p14:tracePt t="57117" x="11339513" y="2551113"/>
          <p14:tracePt t="57119" x="11331575" y="2551113"/>
          <p14:tracePt t="57120" x="11331575" y="2543175"/>
          <p14:tracePt t="57122" x="11331575" y="2535238"/>
          <p14:tracePt t="57125" x="11331575" y="2527300"/>
          <p14:tracePt t="57126" x="11323638" y="2527300"/>
          <p14:tracePt t="57129" x="11323638" y="2519363"/>
          <p14:tracePt t="57132" x="11323638" y="2511425"/>
          <p14:tracePt t="57133" x="11314113" y="2511425"/>
          <p14:tracePt t="57134" x="11314113" y="2503488"/>
          <p14:tracePt t="57136" x="11306175" y="2503488"/>
          <p14:tracePt t="57138" x="11306175" y="2495550"/>
          <p14:tracePt t="57142" x="11306175" y="2487613"/>
          <p14:tracePt t="57143" x="11298238" y="2487613"/>
          <p14:tracePt t="57146" x="11298238" y="2479675"/>
          <p14:tracePt t="57148" x="11298238" y="2471738"/>
          <p14:tracePt t="57151" x="11290300" y="2463800"/>
          <p14:tracePt t="57156" x="11290300" y="2455863"/>
          <p14:tracePt t="57158" x="11282363" y="2455863"/>
          <p14:tracePt t="57161" x="11282363" y="2447925"/>
          <p14:tracePt t="57163" x="11274425" y="2447925"/>
          <p14:tracePt t="57166" x="11274425" y="2439988"/>
          <p14:tracePt t="57169" x="11274425" y="2432050"/>
          <p14:tracePt t="57173" x="11266488" y="2432050"/>
          <p14:tracePt t="57175" x="11266488" y="2424113"/>
          <p14:tracePt t="57181" x="11266488" y="2416175"/>
          <p14:tracePt t="57183" x="11258550" y="2416175"/>
          <p14:tracePt t="57189" x="11258550" y="2408238"/>
          <p14:tracePt t="57193" x="11258550" y="2400300"/>
          <p14:tracePt t="57196" x="11250613" y="2400300"/>
          <p14:tracePt t="57203" x="11242675" y="2400300"/>
          <p14:tracePt t="57206" x="11242675" y="2392363"/>
          <p14:tracePt t="57231" x="11234738" y="2384425"/>
          <p14:tracePt t="57999" x="11226800" y="2384425"/>
          <p14:tracePt t="58021" x="11218863" y="2384425"/>
          <p14:tracePt t="58033" x="11210925" y="2384425"/>
          <p14:tracePt t="58076" x="11202988" y="2384425"/>
          <p14:tracePt t="58098" x="11202988" y="2392363"/>
          <p14:tracePt t="58107" x="11195050" y="2392363"/>
          <p14:tracePt t="58131" x="11187113" y="2392363"/>
          <p14:tracePt t="58144" x="11179175" y="2392363"/>
          <p14:tracePt t="58163" x="11179175" y="2400300"/>
          <p14:tracePt t="58182" x="11171238" y="2400300"/>
          <p14:tracePt t="58211" x="11163300" y="2400300"/>
          <p14:tracePt t="58214" x="11163300" y="2408238"/>
          <p14:tracePt t="58247" x="11155363" y="2408238"/>
          <p14:tracePt t="58269" x="11147425" y="2408238"/>
          <p14:tracePt t="59330" x="11147425" y="2416175"/>
          <p14:tracePt t="59331" x="11139488" y="2416175"/>
          <p14:tracePt t="59347" x="11131550" y="2416175"/>
          <p14:tracePt t="59353" x="11131550" y="2424113"/>
          <p14:tracePt t="59359" x="11123613" y="2424113"/>
          <p14:tracePt t="59367" x="11115675" y="2424113"/>
          <p14:tracePt t="59425" x="11107738" y="2424113"/>
          <p14:tracePt t="59428" x="11107738" y="2432050"/>
          <p14:tracePt t="59441" x="11099800" y="2432050"/>
          <p14:tracePt t="59448" x="11099800" y="2439988"/>
          <p14:tracePt t="59454" x="11091863" y="2439988"/>
          <p14:tracePt t="59460" x="11083925" y="2439988"/>
          <p14:tracePt t="59487" x="11075988" y="2439988"/>
          <p14:tracePt t="59819" x="11075988" y="2447925"/>
          <p14:tracePt t="59907" x="11068050" y="2455863"/>
          <p14:tracePt t="59915" x="11060113" y="2455863"/>
          <p14:tracePt t="59923" x="11060113" y="2463800"/>
          <p14:tracePt t="59927" x="11052175" y="2463800"/>
          <p14:tracePt t="60442" x="11044238" y="2463800"/>
          <p14:tracePt t="63825" x="11036300" y="2463800"/>
          <p14:tracePt t="63833" x="11036300" y="2471738"/>
          <p14:tracePt t="63839" x="11028363" y="2471738"/>
          <p14:tracePt t="63850" x="11028363" y="2479675"/>
          <p14:tracePt t="63869" x="11020425" y="2479675"/>
          <p14:tracePt t="63881" x="11012488" y="2479675"/>
          <p14:tracePt t="63897" x="11012488" y="2487613"/>
          <p14:tracePt t="64068" x="11004550" y="2487613"/>
          <p14:tracePt t="64099" x="11004550" y="2495550"/>
          <p14:tracePt t="64102" x="10996613" y="2495550"/>
          <p14:tracePt t="64143" x="10988675" y="2495550"/>
          <p14:tracePt t="64173" x="10980738" y="2495550"/>
          <p14:tracePt t="65611" x="10971213" y="2495550"/>
          <p14:tracePt t="65700" x="10963275" y="2495550"/>
          <p14:tracePt t="65767" x="10955338" y="2495550"/>
          <p14:tracePt t="65806" x="10947400" y="2495550"/>
          <p14:tracePt t="65889" x="10939463" y="2487613"/>
          <p14:tracePt t="66056" x="10939463" y="2479675"/>
          <p14:tracePt t="66062" x="10939463" y="2471738"/>
          <p14:tracePt t="66075" x="10931525" y="2471738"/>
          <p14:tracePt t="66254" x="10923588" y="2471738"/>
          <p14:tracePt t="66258" x="10915650" y="2471738"/>
          <p14:tracePt t="66265" x="10907713" y="2471738"/>
          <p14:tracePt t="66270" x="10899775" y="2471738"/>
          <p14:tracePt t="66276" x="10891838" y="2471738"/>
          <p14:tracePt t="66278" x="10883900" y="2479675"/>
          <p14:tracePt t="66284" x="10875963" y="2479675"/>
          <p14:tracePt t="66290" x="10868025" y="2479675"/>
          <p14:tracePt t="66298" x="10860088" y="2487613"/>
          <p14:tracePt t="66301" x="10852150" y="2487613"/>
          <p14:tracePt t="66307" x="10844213" y="2487613"/>
          <p14:tracePt t="66314" x="10836275" y="2487613"/>
          <p14:tracePt t="66318" x="10836275" y="2495550"/>
          <p14:tracePt t="66321" x="10828338" y="2495550"/>
          <p14:tracePt t="66324" x="10820400" y="2495550"/>
          <p14:tracePt t="66330" x="10812463" y="2495550"/>
          <p14:tracePt t="66336" x="10812463" y="2503488"/>
          <p14:tracePt t="66337" x="10804525" y="2503488"/>
          <p14:tracePt t="66343" x="10796588" y="2511425"/>
          <p14:tracePt t="66350" x="10788650" y="2511425"/>
          <p14:tracePt t="66352" x="10780713" y="2511425"/>
          <p14:tracePt t="66358" x="10772775" y="2519363"/>
          <p14:tracePt t="66364" x="10764838" y="2519363"/>
          <p14:tracePt t="66369" x="10756900" y="2519363"/>
          <p14:tracePt t="66372" x="10748963" y="2519363"/>
          <p14:tracePt t="66373" x="10748963" y="2527300"/>
          <p14:tracePt t="66377" x="10741025" y="2527300"/>
          <p14:tracePt t="66382" x="10733088" y="2527300"/>
          <p14:tracePt t="66386" x="10733088" y="2535238"/>
          <p14:tracePt t="66387" x="10725150" y="2535238"/>
          <p14:tracePt t="66389" x="10717213" y="2535238"/>
          <p14:tracePt t="66393" x="10717213" y="2543175"/>
          <p14:tracePt t="66394" x="10709275" y="2543175"/>
          <p14:tracePt t="66398" x="10701338" y="2543175"/>
          <p14:tracePt t="66403" x="10693400" y="2543175"/>
          <p14:tracePt t="66405" x="10685463" y="2543175"/>
          <p14:tracePt t="66406" x="10685463" y="2551113"/>
          <p14:tracePt t="66410" x="10677525" y="2551113"/>
          <p14:tracePt t="66415" x="10669588" y="2551113"/>
          <p14:tracePt t="66420" x="10661650" y="2551113"/>
          <p14:tracePt t="66422" x="10653713" y="2551113"/>
          <p14:tracePt t="66424" x="10653713" y="2559050"/>
          <p14:tracePt t="66428" x="10645775" y="2559050"/>
          <p14:tracePt t="66433" x="10637838" y="2559050"/>
          <p14:tracePt t="66439" x="10629900" y="2559050"/>
          <p14:tracePt t="66442" x="10620375" y="2559050"/>
          <p14:tracePt t="66449" x="10612438" y="2559050"/>
          <p14:tracePt t="66460" x="10604500" y="2559050"/>
          <p14:tracePt t="66464" x="10604500" y="2566988"/>
          <p14:tracePt t="66476" x="10596563" y="2566988"/>
          <p14:tracePt t="66488" x="10588625" y="2566988"/>
          <p14:tracePt t="66608" x="10580688" y="2566988"/>
          <p14:tracePt t="66700" x="10572750" y="2566988"/>
          <p14:tracePt t="66727" x="10572750" y="2559050"/>
          <p14:tracePt t="66754" x="10564813" y="2559050"/>
          <p14:tracePt t="66777" x="10564813" y="2551113"/>
          <p14:tracePt t="66837" x="10556875" y="2551113"/>
          <p14:tracePt t="66839" x="10556875" y="2543175"/>
          <p14:tracePt t="66856" x="10556875" y="2535238"/>
          <p14:tracePt t="66865" x="10548938" y="2535238"/>
          <p14:tracePt t="66888" x="10548938" y="2527300"/>
          <p14:tracePt t="66920" x="10548938" y="2519363"/>
          <p14:tracePt t="67244" x="10541000" y="2519363"/>
          <p14:tracePt t="67252" x="10533063" y="2519363"/>
          <p14:tracePt t="67256" x="10525125" y="2519363"/>
          <p14:tracePt t="67259" x="10517188" y="2519363"/>
          <p14:tracePt t="67261" x="10509250" y="2519363"/>
          <p14:tracePt t="67265" x="10501313" y="2519363"/>
          <p14:tracePt t="67269" x="10493375" y="2519363"/>
          <p14:tracePt t="67270" x="10485438" y="2519363"/>
          <p14:tracePt t="67274" x="10477500" y="2519363"/>
          <p14:tracePt t="67276" x="10469563" y="2519363"/>
          <p14:tracePt t="67280" x="10461625" y="2519363"/>
          <p14:tracePt t="67282" x="10453688" y="2519363"/>
          <p14:tracePt t="67286" x="10445750" y="2519363"/>
          <p14:tracePt t="67290" x="10437813" y="2519363"/>
          <p14:tracePt t="67294" x="10429875" y="2519363"/>
          <p14:tracePt t="67296" x="10421938" y="2519363"/>
          <p14:tracePt t="67299" x="10414000" y="2519363"/>
          <p14:tracePt t="67303" x="10406063" y="2519363"/>
          <p14:tracePt t="67307" x="10398125" y="2519363"/>
          <p14:tracePt t="67309" x="10390188" y="2519363"/>
          <p14:tracePt t="67312" x="10382250" y="2527300"/>
          <p14:tracePt t="67315" x="10374313" y="2527300"/>
          <p14:tracePt t="67318" x="10366375" y="2527300"/>
          <p14:tracePt t="67319" x="10358438" y="2527300"/>
          <p14:tracePt t="67322" x="10350500" y="2535238"/>
          <p14:tracePt t="67324" x="10342563" y="2535238"/>
          <p14:tracePt t="67325" x="10342563" y="2543175"/>
          <p14:tracePt t="67327" x="10334625" y="2543175"/>
          <p14:tracePt t="67328" x="10326688" y="2543175"/>
          <p14:tracePt t="67330" x="10318750" y="2543175"/>
          <p14:tracePt t="67331" x="10318750" y="2551113"/>
          <p14:tracePt t="67332" x="10310813" y="2551113"/>
          <p14:tracePt t="67334" x="10302875" y="2551113"/>
          <p14:tracePt t="67336" x="10294938" y="2559050"/>
          <p14:tracePt t="67338" x="10287000" y="2559050"/>
          <p14:tracePt t="67339" x="10279063" y="2566988"/>
          <p14:tracePt t="67341" x="10269538" y="2566988"/>
          <p14:tracePt t="67342" x="10261600" y="2566988"/>
          <p14:tracePt t="67343" x="10261600" y="2576513"/>
          <p14:tracePt t="67344" x="10253663" y="2576513"/>
          <p14:tracePt t="67345" x="10245725" y="2576513"/>
          <p14:tracePt t="67347" x="10237788" y="2576513"/>
          <p14:tracePt t="67348" x="10237788" y="2584450"/>
          <p14:tracePt t="67349" x="10229850" y="2584450"/>
          <p14:tracePt t="67350" x="10229850" y="2592388"/>
          <p14:tracePt t="67351" x="10221913" y="2592388"/>
          <p14:tracePt t="67352" x="10213975" y="2592388"/>
          <p14:tracePt t="67355" x="10206038" y="2592388"/>
          <p14:tracePt t="67356" x="10206038" y="2600325"/>
          <p14:tracePt t="67357" x="10198100" y="2600325"/>
          <p14:tracePt t="67359" x="10190163" y="2600325"/>
          <p14:tracePt t="67361" x="10182225" y="2600325"/>
          <p14:tracePt t="67362" x="10182225" y="2608263"/>
          <p14:tracePt t="67363" x="10174288" y="2608263"/>
          <p14:tracePt t="67366" x="10166350" y="2608263"/>
          <p14:tracePt t="67367" x="10158413" y="2608263"/>
          <p14:tracePt t="67368" x="10158413" y="2616200"/>
          <p14:tracePt t="67370" x="10150475" y="2616200"/>
          <p14:tracePt t="67374" x="10142538" y="2624138"/>
          <p14:tracePt t="67377" x="10134600" y="2632075"/>
          <p14:tracePt t="67380" x="10126663" y="2632075"/>
          <p14:tracePt t="67383" x="10118725" y="2632075"/>
          <p14:tracePt t="67385" x="10118725" y="2640013"/>
          <p14:tracePt t="67387" x="10110788" y="2640013"/>
          <p14:tracePt t="67391" x="10102850" y="2640013"/>
          <p14:tracePt t="67393" x="10102850" y="2647950"/>
          <p14:tracePt t="67396" x="10094913" y="2647950"/>
          <p14:tracePt t="67399" x="10086975" y="2647950"/>
          <p14:tracePt t="67401" x="10086975" y="2655888"/>
          <p14:tracePt t="67404" x="10079038" y="2663825"/>
          <p14:tracePt t="67410" x="10071100" y="2663825"/>
          <p14:tracePt t="67412" x="10071100" y="2671763"/>
          <p14:tracePt t="67416" x="10063163" y="2671763"/>
          <p14:tracePt t="67420" x="10055225" y="2671763"/>
          <p14:tracePt t="67421" x="10055225" y="2679700"/>
          <p14:tracePt t="67426" x="10047288" y="2679700"/>
          <p14:tracePt t="67429" x="10047288" y="2687638"/>
          <p14:tracePt t="67433" x="10039350" y="2695575"/>
          <p14:tracePt t="67440" x="10031413" y="2703513"/>
          <p14:tracePt t="67443" x="10023475" y="2703513"/>
          <p14:tracePt t="67447" x="10023475" y="2711450"/>
          <p14:tracePt t="67448" x="10015538" y="2711450"/>
          <p14:tracePt t="67452" x="10015538" y="2719388"/>
          <p14:tracePt t="67454" x="10007600" y="2727325"/>
          <p14:tracePt t="67460" x="10007600" y="2735263"/>
          <p14:tracePt t="67461" x="9999663" y="2735263"/>
          <p14:tracePt t="67464" x="9991725" y="2735263"/>
          <p14:tracePt t="67465" x="9991725" y="2743200"/>
          <p14:tracePt t="67470" x="9991725" y="2751138"/>
          <p14:tracePt t="67471" x="9983788" y="2751138"/>
          <p14:tracePt t="67472" x="9983788" y="2759075"/>
          <p14:tracePt t="67477" x="9975850" y="2767013"/>
          <p14:tracePt t="67483" x="9967913" y="2774950"/>
          <p14:tracePt t="67486" x="9959975" y="2782888"/>
          <p14:tracePt t="67489" x="9959975" y="2790825"/>
          <p14:tracePt t="67492" x="9952038" y="2790825"/>
          <p14:tracePt t="67494" x="9952038" y="2798763"/>
          <p14:tracePt t="67499" x="9944100" y="2798763"/>
          <p14:tracePt t="67500" x="9944100" y="2806700"/>
          <p14:tracePt t="67505" x="9944100" y="2814638"/>
          <p14:tracePt t="67506" x="9936163" y="2814638"/>
          <p14:tracePt t="67509" x="9926638" y="2822575"/>
          <p14:tracePt t="67515" x="9926638" y="2830513"/>
          <p14:tracePt t="67518" x="9918700" y="2830513"/>
          <p14:tracePt t="67522" x="9918700" y="2838450"/>
          <p14:tracePt t="67525" x="9910763" y="2838450"/>
          <p14:tracePt t="67529" x="9910763" y="2846388"/>
          <p14:tracePt t="67533" x="9910763" y="2854325"/>
          <p14:tracePt t="67534" x="9902825" y="2854325"/>
          <p14:tracePt t="67541" x="9894888" y="2854325"/>
          <p14:tracePt t="67542" x="9894888" y="2862263"/>
          <p14:tracePt t="67556" x="9886950" y="2870200"/>
          <p14:tracePt t="67577" x="9879013" y="2870200"/>
          <p14:tracePt t="67581" x="9879013" y="2878138"/>
          <p14:tracePt t="67601" x="9871075" y="2878138"/>
          <p14:tracePt t="67628" x="9863138" y="2878138"/>
          <p14:tracePt t="67649" x="9855200" y="2878138"/>
          <p14:tracePt t="67683" x="9847263" y="2878138"/>
          <p14:tracePt t="67715" x="9839325" y="2878138"/>
          <p14:tracePt t="67813" x="9831388" y="2878138"/>
          <p14:tracePt t="67843" x="9823450" y="2878138"/>
          <p14:tracePt t="67897" x="9815513" y="2878138"/>
          <p14:tracePt t="67904" x="9815513" y="2870200"/>
          <p14:tracePt t="67931" x="9815513" y="2862263"/>
          <p14:tracePt t="68317" x="9823450" y="2870200"/>
          <p14:tracePt t="68320" x="9831388" y="2870200"/>
          <p14:tracePt t="68324" x="9839325" y="2878138"/>
          <p14:tracePt t="68328" x="9847263" y="2878138"/>
          <p14:tracePt t="68330" x="9847263" y="2886075"/>
          <p14:tracePt t="68332" x="9855200" y="2886075"/>
          <p14:tracePt t="68334" x="9855200" y="2894013"/>
          <p14:tracePt t="68335" x="9863138" y="2894013"/>
          <p14:tracePt t="68337" x="9871075" y="2894013"/>
          <p14:tracePt t="68340" x="9879013" y="2901950"/>
          <p14:tracePt t="68343" x="9886950" y="2901950"/>
          <p14:tracePt t="68346" x="9886950" y="2909888"/>
          <p14:tracePt t="68347" x="9894888" y="2909888"/>
          <p14:tracePt t="68349" x="9902825" y="2909888"/>
          <p14:tracePt t="68352" x="9910763" y="2909888"/>
          <p14:tracePt t="68353" x="9910763" y="2919413"/>
          <p14:tracePt t="68354" x="9918700" y="2919413"/>
          <p14:tracePt t="68357" x="9926638" y="2927350"/>
          <p14:tracePt t="68359" x="9936163" y="2927350"/>
          <p14:tracePt t="68362" x="9944100" y="2927350"/>
          <p14:tracePt t="68364" x="9952038" y="2935288"/>
          <p14:tracePt t="68367" x="9959975" y="2935288"/>
          <p14:tracePt t="68369" x="9967913" y="2935288"/>
          <p14:tracePt t="68372" x="9975850" y="2943225"/>
          <p14:tracePt t="68375" x="9983788" y="2943225"/>
          <p14:tracePt t="68377" x="9991725" y="2943225"/>
          <p14:tracePt t="68379" x="9999663" y="2943225"/>
          <p14:tracePt t="68381" x="9999663" y="2951163"/>
          <p14:tracePt t="68382" x="10007600" y="2951163"/>
          <p14:tracePt t="68385" x="10015538" y="2951163"/>
          <p14:tracePt t="68387" x="10015538" y="2959100"/>
          <p14:tracePt t="68388" x="10023475" y="2959100"/>
          <p14:tracePt t="68389" x="10031413" y="2959100"/>
          <p14:tracePt t="68392" x="10039350" y="2959100"/>
          <p14:tracePt t="68395" x="10047288" y="2959100"/>
          <p14:tracePt t="68397" x="10055225" y="2959100"/>
          <p14:tracePt t="68399" x="10063163" y="2959100"/>
          <p14:tracePt t="68400" x="10063163" y="2967038"/>
          <p14:tracePt t="68401" x="10071100" y="2967038"/>
          <p14:tracePt t="68404" x="10079038" y="2967038"/>
          <p14:tracePt t="68406" x="10086975" y="2967038"/>
          <p14:tracePt t="68407" x="10094913" y="2967038"/>
          <p14:tracePt t="68410" x="10102850" y="2967038"/>
          <p14:tracePt t="68413" x="10110788" y="2974975"/>
          <p14:tracePt t="68415" x="10118725" y="2974975"/>
          <p14:tracePt t="68416" x="10126663" y="2974975"/>
          <p14:tracePt t="68419" x="10134600" y="2974975"/>
          <p14:tracePt t="68422" x="10142538" y="2974975"/>
          <p14:tracePt t="68425" x="10150475" y="2974975"/>
          <p14:tracePt t="68429" x="10158413" y="2974975"/>
          <p14:tracePt t="68430" x="10158413" y="2982913"/>
          <p14:tracePt t="68431" x="10166350" y="2982913"/>
          <p14:tracePt t="68437" x="10174288" y="2982913"/>
          <p14:tracePt t="68444" x="10182225" y="2982913"/>
          <p14:tracePt t="68529" x="10190163" y="2982913"/>
          <p14:tracePt t="68537" x="10198100" y="2982913"/>
          <p14:tracePt t="68549" x="10206038" y="2982913"/>
          <p14:tracePt t="68564" x="10213975" y="2982913"/>
          <p14:tracePt t="69203" x="10221913" y="2982913"/>
          <p14:tracePt t="69206" x="10229850" y="2982913"/>
          <p14:tracePt t="69212" x="10237788" y="2982913"/>
          <p14:tracePt t="69219" x="10245725" y="2982913"/>
          <p14:tracePt t="69224" x="10253663" y="2982913"/>
          <p14:tracePt t="69227" x="10261600" y="2982913"/>
          <p14:tracePt t="69235" x="10269538" y="2982913"/>
          <p14:tracePt t="69241" x="10279063" y="2982913"/>
          <p14:tracePt t="69247" x="10287000" y="2982913"/>
          <p14:tracePt t="69251" x="10294938" y="2982913"/>
          <p14:tracePt t="69257" x="10302875" y="2982913"/>
          <p14:tracePt t="69258" x="10302875" y="2974975"/>
          <p14:tracePt t="69264" x="10310813" y="2974975"/>
          <p14:tracePt t="69271" x="10318750" y="2974975"/>
          <p14:tracePt t="69274" x="10326688" y="2974975"/>
          <p14:tracePt t="69283" x="10334625" y="2974975"/>
          <p14:tracePt t="69295" x="10342563" y="2974975"/>
          <p14:tracePt t="69311" x="10350500" y="2974975"/>
          <p14:tracePt t="69316" x="10358438" y="2967038"/>
          <p14:tracePt t="69329" x="10366375" y="2967038"/>
          <p14:tracePt t="69340" x="10374313" y="2967038"/>
          <p14:tracePt t="69350" x="10382250" y="2967038"/>
          <p14:tracePt t="69355" x="10382250" y="2959100"/>
          <p14:tracePt t="69358" x="10390188" y="2959100"/>
          <p14:tracePt t="69363" x="10398125" y="2959100"/>
          <p14:tracePt t="69372" x="10406063" y="2959100"/>
          <p14:tracePt t="69374" x="10406063" y="2951163"/>
          <p14:tracePt t="69385" x="10414000" y="2951163"/>
          <p14:tracePt t="69409" x="10421938" y="2951163"/>
          <p14:tracePt t="69833" x="10421938" y="2943225"/>
          <p14:tracePt t="69848" x="10421938" y="2935288"/>
          <p14:tracePt t="69856" x="10421938" y="2927350"/>
          <p14:tracePt t="69861" x="10421938" y="2919413"/>
          <p14:tracePt t="69875" x="10421938" y="2909888"/>
          <p14:tracePt t="69890" x="10421938" y="2901950"/>
          <p14:tracePt t="69908" x="10414000" y="2901950"/>
          <p14:tracePt t="69916" x="10414000" y="2894013"/>
          <p14:tracePt t="70191" x="10421938" y="2894013"/>
          <p14:tracePt t="70193" x="10429875" y="2894013"/>
          <p14:tracePt t="70196" x="10437813" y="2894013"/>
          <p14:tracePt t="70198" x="10445750" y="2894013"/>
          <p14:tracePt t="70201" x="10453688" y="2894013"/>
          <p14:tracePt t="70203" x="10461625" y="2894013"/>
          <p14:tracePt t="70205" x="10469563" y="2894013"/>
          <p14:tracePt t="70206" x="10477500" y="2894013"/>
          <p14:tracePt t="70208" x="10485438" y="2894013"/>
          <p14:tracePt t="70209" x="10493375" y="2894013"/>
          <p14:tracePt t="70211" x="10501313" y="2894013"/>
          <p14:tracePt t="70213" x="10509250" y="2894013"/>
          <p14:tracePt t="70215" x="10517188" y="2894013"/>
          <p14:tracePt t="70216" x="10525125" y="2894013"/>
          <p14:tracePt t="70219" x="10533063" y="2894013"/>
          <p14:tracePt t="70219" x="10541000" y="2894013"/>
          <p14:tracePt t="70220" x="10548938" y="2894013"/>
          <p14:tracePt t="70221" x="10556875" y="2894013"/>
          <p14:tracePt t="70223" x="10564813" y="2894013"/>
          <p14:tracePt t="70225" x="10572750" y="2894013"/>
          <p14:tracePt t="70226" x="10580688" y="2894013"/>
          <p14:tracePt t="70228" x="10588625" y="2894013"/>
          <p14:tracePt t="70230" x="10596563" y="2894013"/>
          <p14:tracePt t="70231" x="10604500" y="2894013"/>
          <p14:tracePt t="70232" x="10612438" y="2894013"/>
          <p14:tracePt t="70234" x="10620375" y="2894013"/>
          <p14:tracePt t="70237" x="10637838" y="2894013"/>
          <p14:tracePt t="70239" x="10645775" y="2894013"/>
          <p14:tracePt t="70240" x="10645775" y="2901950"/>
          <p14:tracePt t="70241" x="10653713" y="2901950"/>
          <p14:tracePt t="70243" x="10661650" y="2901950"/>
          <p14:tracePt t="70244" x="10669588" y="2901950"/>
          <p14:tracePt t="70246" x="10677525" y="2901950"/>
          <p14:tracePt t="70247" x="10685463" y="2901950"/>
          <p14:tracePt t="70249" x="10693400" y="2901950"/>
          <p14:tracePt t="70251" x="10701338" y="2901950"/>
          <p14:tracePt t="70253" x="10709275" y="2901950"/>
          <p14:tracePt t="70255" x="10717213" y="2901950"/>
          <p14:tracePt t="70257" x="10725150" y="2901950"/>
          <p14:tracePt t="70259" x="10725150" y="2909888"/>
          <p14:tracePt t="70260" x="10733088" y="2909888"/>
          <p14:tracePt t="70263" x="10741025" y="2909888"/>
          <p14:tracePt t="70267" x="10748963" y="2909888"/>
          <p14:tracePt t="70270" x="10756900" y="2909888"/>
          <p14:tracePt t="70279" x="10764838" y="2909888"/>
          <p14:tracePt t="70486" x="10772775" y="2909888"/>
          <p14:tracePt t="70491" x="10780713" y="2909888"/>
          <p14:tracePt t="70495" x="10788650" y="2909888"/>
          <p14:tracePt t="70497" x="10796588" y="2909888"/>
          <p14:tracePt t="70498" x="10804525" y="2909888"/>
          <p14:tracePt t="70501" x="10812463" y="2909888"/>
          <p14:tracePt t="70504" x="10820400" y="2909888"/>
          <p14:tracePt t="70505" x="10828338" y="2909888"/>
          <p14:tracePt t="70507" x="10836275" y="2909888"/>
          <p14:tracePt t="70509" x="10844213" y="2909888"/>
          <p14:tracePt t="70511" x="10852150" y="2909888"/>
          <p14:tracePt t="70512" x="10860088" y="2909888"/>
          <p14:tracePt t="70514" x="10868025" y="2909888"/>
          <p14:tracePt t="70516" x="10875963" y="2909888"/>
          <p14:tracePt t="70518" x="10883900" y="2909888"/>
          <p14:tracePt t="70519" x="10891838" y="2909888"/>
          <p14:tracePt t="70521" x="10899775" y="2909888"/>
          <p14:tracePt t="70522" x="10907713" y="2909888"/>
          <p14:tracePt t="70524" x="10915650" y="2909888"/>
          <p14:tracePt t="70526" x="10923588" y="2909888"/>
          <p14:tracePt t="70527" x="10931525" y="2909888"/>
          <p14:tracePt t="70528" x="10939463" y="2909888"/>
          <p14:tracePt t="70530" x="10947400" y="2919413"/>
          <p14:tracePt t="70531" x="10955338" y="2919413"/>
          <p14:tracePt t="70532" x="10963275" y="2919413"/>
          <p14:tracePt t="70534" x="10971213" y="2919413"/>
          <p14:tracePt t="70535" x="10980738" y="2919413"/>
          <p14:tracePt t="70536" x="10988675" y="2919413"/>
          <p14:tracePt t="70537" x="10996613" y="2919413"/>
          <p14:tracePt t="70539" x="11012488" y="2919413"/>
          <p14:tracePt t="70541" x="11020425" y="2919413"/>
          <p14:tracePt t="70543" x="11028363" y="2919413"/>
          <p14:tracePt t="70544" x="11036300" y="2919413"/>
          <p14:tracePt t="70545" x="11044238" y="2919413"/>
          <p14:tracePt t="70547" x="11052175" y="2919413"/>
          <p14:tracePt t="70548" x="11060113" y="2919413"/>
          <p14:tracePt t="70550" x="11068050" y="2919413"/>
          <p14:tracePt t="70551" x="11075988" y="2919413"/>
          <p14:tracePt t="70553" x="11083925" y="2919413"/>
          <p14:tracePt t="70554" x="11091863" y="2919413"/>
          <p14:tracePt t="70555" x="11099800" y="2919413"/>
          <p14:tracePt t="70557" x="11107738" y="2919413"/>
          <p14:tracePt t="70559" x="11115675" y="2919413"/>
          <p14:tracePt t="70561" x="11123613" y="2919413"/>
          <p14:tracePt t="70562" x="11131550" y="2919413"/>
          <p14:tracePt t="70563" x="11139488" y="2919413"/>
          <p14:tracePt t="70565" x="11147425" y="2919413"/>
          <p14:tracePt t="70567" x="11155363" y="2919413"/>
          <p14:tracePt t="70568" x="11163300" y="2919413"/>
          <p14:tracePt t="70571" x="11171238" y="2919413"/>
          <p14:tracePt t="70573" x="11179175" y="2919413"/>
          <p14:tracePt t="70576" x="11187113" y="2919413"/>
          <p14:tracePt t="70577" x="11195050" y="2919413"/>
          <p14:tracePt t="70580" x="11202988" y="2919413"/>
          <p14:tracePt t="70583" x="11210925" y="2919413"/>
          <p14:tracePt t="70588" x="11218863" y="2919413"/>
          <p14:tracePt t="70590" x="11226800" y="2919413"/>
          <p14:tracePt t="70597" x="11234738" y="2919413"/>
          <p14:tracePt t="70831" x="11242675" y="2919413"/>
          <p14:tracePt t="70834" x="11242675" y="2927350"/>
          <p14:tracePt t="70836" x="11250613" y="2927350"/>
          <p14:tracePt t="70838" x="11258550" y="2927350"/>
          <p14:tracePt t="70841" x="11266488" y="2927350"/>
          <p14:tracePt t="70843" x="11274425" y="2927350"/>
          <p14:tracePt t="70846" x="11282363" y="2927350"/>
          <p14:tracePt t="70848" x="11290300" y="2935288"/>
          <p14:tracePt t="70849" x="11298238" y="2935288"/>
          <p14:tracePt t="70851" x="11306175" y="2935288"/>
          <p14:tracePt t="70853" x="11314113" y="2935288"/>
          <p14:tracePt t="70855" x="11323638" y="2935288"/>
          <p14:tracePt t="70856" x="11331575" y="2935288"/>
          <p14:tracePt t="70857" x="11339513" y="2943225"/>
          <p14:tracePt t="70859" x="11347450" y="2943225"/>
          <p14:tracePt t="70860" x="11355388" y="2943225"/>
          <p14:tracePt t="70861" x="11363325" y="2943225"/>
          <p14:tracePt t="70862" x="11363325" y="2951163"/>
          <p14:tracePt t="70863" x="11371263" y="2951163"/>
          <p14:tracePt t="70864" x="11379200" y="2951163"/>
          <p14:tracePt t="70865" x="11387138" y="2951163"/>
          <p14:tracePt t="70867" x="11395075" y="2951163"/>
          <p14:tracePt t="70868" x="11403013" y="2951163"/>
          <p14:tracePt t="70869" x="11410950" y="2951163"/>
          <p14:tracePt t="70871" x="11418888" y="2959100"/>
          <p14:tracePt t="70872" x="11426825" y="2959100"/>
          <p14:tracePt t="70873" x="11434763" y="2959100"/>
          <p14:tracePt t="70874" x="11442700" y="2959100"/>
          <p14:tracePt t="70876" x="11458575" y="2959100"/>
          <p14:tracePt t="70878" x="11466513" y="2959100"/>
          <p14:tracePt t="70879" x="11474450" y="2967038"/>
          <p14:tracePt t="70880" x="11482388" y="2967038"/>
          <p14:tracePt t="70881" x="11490325" y="2967038"/>
          <p14:tracePt t="70883" x="11506200" y="2967038"/>
          <p14:tracePt t="70885" x="11514138" y="2967038"/>
          <p14:tracePt t="70886" x="11522075" y="2967038"/>
          <p14:tracePt t="70888" x="11530013" y="2967038"/>
          <p14:tracePt t="70889" x="11537950" y="2967038"/>
          <p14:tracePt t="70890" x="11545888" y="2967038"/>
          <p14:tracePt t="70891" x="11545888" y="2974975"/>
          <p14:tracePt t="70892" x="11553825" y="2974975"/>
          <p14:tracePt t="70893" x="11561763" y="2974975"/>
          <p14:tracePt t="70894" x="11569700" y="2974975"/>
          <p14:tracePt t="70896" x="11577638" y="2974975"/>
          <p14:tracePt t="70898" x="11593513" y="2974975"/>
          <p14:tracePt t="70900" x="11601450" y="2982913"/>
          <p14:tracePt t="70902" x="11609388" y="2982913"/>
          <p14:tracePt t="70903" x="11617325" y="2982913"/>
          <p14:tracePt t="70905" x="11625263" y="2982913"/>
          <p14:tracePt t="70907" x="11633200" y="2982913"/>
          <p14:tracePt t="70909" x="11641138" y="2982913"/>
          <p14:tracePt t="70911" x="11649075" y="2982913"/>
          <p14:tracePt t="70912" x="11657013" y="2982913"/>
          <p14:tracePt t="70914" x="11664950" y="2982913"/>
          <p14:tracePt t="70916" x="11674475" y="2982913"/>
          <p14:tracePt t="70920" x="11690350" y="2982913"/>
          <p14:tracePt t="70923" x="11698288" y="2982913"/>
          <p14:tracePt t="70925" x="11706225" y="2982913"/>
          <p14:tracePt t="70929" x="11714163" y="2982913"/>
          <p14:tracePt t="70931" x="11722100" y="2982913"/>
          <p14:tracePt t="70935" x="11730038" y="2982913"/>
          <p14:tracePt t="70939" x="11737975" y="2982913"/>
          <p14:tracePt t="70944" x="11745913" y="2982913"/>
          <p14:tracePt t="70954" x="11753850" y="2982913"/>
          <p14:tracePt t="70956" x="11761788" y="2982913"/>
          <p14:tracePt t="70970" x="11761788" y="2974975"/>
          <p14:tracePt t="71169" x="11753850" y="2974975"/>
          <p14:tracePt t="71175" x="11745913" y="2974975"/>
          <p14:tracePt t="71189" x="11737975" y="2974975"/>
          <p14:tracePt t="71204" x="11730038" y="2974975"/>
          <p14:tracePt t="71215" x="11730038" y="2982913"/>
          <p14:tracePt t="71217" x="11722100" y="2982913"/>
          <p14:tracePt t="71225" x="11714163" y="2982913"/>
          <p14:tracePt t="71238" x="11706225" y="2982913"/>
          <p14:tracePt t="71250" x="11698288" y="2982913"/>
          <p14:tracePt t="71261" x="11690350" y="2982913"/>
          <p14:tracePt t="71267" x="11682413" y="2982913"/>
          <p14:tracePt t="71282" x="11674475" y="2982913"/>
          <p14:tracePt t="71303" x="11664950" y="2982913"/>
          <p14:tracePt t="71392" x="11657013" y="2982913"/>
          <p14:tracePt t="71412" x="11649075" y="2982913"/>
          <p14:tracePt t="71430" x="11641138" y="2982913"/>
          <p14:tracePt t="71445" x="11641138" y="2974975"/>
          <p14:tracePt t="71447" x="11633200" y="2974975"/>
          <p14:tracePt t="71464" x="11633200" y="2967038"/>
          <p14:tracePt t="71465" x="11625263" y="2967038"/>
          <p14:tracePt t="71480" x="11625263" y="2959100"/>
          <p14:tracePt t="71484" x="11617325" y="2959100"/>
          <p14:tracePt t="71492" x="11609388" y="2959100"/>
          <p14:tracePt t="71496" x="11609388" y="2951163"/>
          <p14:tracePt t="71506" x="11609388" y="2943225"/>
          <p14:tracePt t="71511" x="11601450" y="2943225"/>
          <p14:tracePt t="71545" x="11601450" y="2935288"/>
          <p14:tracePt t="71555" x="11593513" y="2935288"/>
          <p14:tracePt t="71576" x="11593513" y="2927350"/>
          <p14:tracePt t="71581" x="11585575" y="2927350"/>
          <p14:tracePt t="71594" x="11577638" y="2927350"/>
          <p14:tracePt t="71828" x="11569700" y="2927350"/>
          <p14:tracePt t="71979" x="11569700" y="2919413"/>
          <p14:tracePt t="72042" x="11561763" y="2919413"/>
          <p14:tracePt t="72076" x="11553825" y="2919413"/>
          <p14:tracePt t="72094" x="11545888" y="2919413"/>
          <p14:tracePt t="72169" x="11537950" y="2919413"/>
          <p14:tracePt t="72192" x="11530013" y="2919413"/>
          <p14:tracePt t="72210" x="11522075" y="2919413"/>
          <p14:tracePt t="72221" x="11514138" y="2919413"/>
          <p14:tracePt t="72245" x="11506200" y="2919413"/>
          <p14:tracePt t="72269" x="11498263" y="2919413"/>
          <p14:tracePt t="72286" x="11490325" y="2919413"/>
          <p14:tracePt t="72293" x="11482388" y="2919413"/>
          <p14:tracePt t="72305" x="11474450" y="2919413"/>
          <p14:tracePt t="72398" x="11466513" y="2919413"/>
          <p14:tracePt t="72490" x="11458575" y="2919413"/>
          <p14:tracePt t="72498" x="11450638" y="2919413"/>
          <p14:tracePt t="72505" x="11450638" y="2909888"/>
          <p14:tracePt t="72518" x="11450638" y="2901950"/>
          <p14:tracePt t="72522" x="11442700" y="2901950"/>
          <p14:tracePt t="73112" x="11434763" y="2901950"/>
          <p14:tracePt t="73193" x="11426825" y="2901950"/>
          <p14:tracePt t="73210" x="11418888" y="2901950"/>
          <p14:tracePt t="74697" x="11418888" y="2894013"/>
          <p14:tracePt t="75180" x="11410950" y="2894013"/>
          <p14:tracePt t="75226" x="11410950" y="2886075"/>
          <p14:tracePt t="75245" x="11403013" y="2886075"/>
          <p14:tracePt t="75599" x="11395075" y="2886075"/>
          <p14:tracePt t="75711" x="11387138" y="2886075"/>
          <p14:tracePt t="75839" x="11379200" y="2886075"/>
          <p14:tracePt t="75969" x="11371263" y="2886075"/>
          <p14:tracePt t="76052" x="11363325" y="2886075"/>
          <p14:tracePt t="76377" x="11355388" y="2886075"/>
          <p14:tracePt t="76394" x="11347450" y="2886075"/>
          <p14:tracePt t="76469" x="11339513" y="2886075"/>
          <p14:tracePt t="76494" x="11331575" y="2886075"/>
          <p14:tracePt t="76499" x="11331575" y="2894013"/>
          <p14:tracePt t="76510" x="11323638" y="2894013"/>
          <p14:tracePt t="76516" x="11314113" y="2894013"/>
          <p14:tracePt t="76517" x="11314113" y="2901950"/>
          <p14:tracePt t="76523" x="11314113" y="2909888"/>
          <p14:tracePt t="76525" x="11306175" y="2909888"/>
          <p14:tracePt t="76533" x="11298238" y="2909888"/>
          <p14:tracePt t="76534" x="11298238" y="2919413"/>
          <p14:tracePt t="76540" x="11290300" y="2919413"/>
          <p14:tracePt t="76543" x="11282363" y="2919413"/>
          <p14:tracePt t="76546" x="11282363" y="2927350"/>
          <p14:tracePt t="76548" x="11274425" y="2927350"/>
          <p14:tracePt t="76551" x="11266488" y="2927350"/>
          <p14:tracePt t="76554" x="11258550" y="2935288"/>
          <p14:tracePt t="76555" x="11250613" y="2935288"/>
          <p14:tracePt t="76559" x="11242675" y="2935288"/>
          <p14:tracePt t="76560" x="11234738" y="2935288"/>
          <p14:tracePt t="76561" x="11234738" y="2943225"/>
          <p14:tracePt t="76562" x="11226800" y="2943225"/>
          <p14:tracePt t="76563" x="11218863" y="2943225"/>
          <p14:tracePt t="76564" x="11218863" y="2951163"/>
          <p14:tracePt t="76565" x="11210925" y="2951163"/>
          <p14:tracePt t="76567" x="11202988" y="2951163"/>
          <p14:tracePt t="76569" x="11187113" y="2951163"/>
          <p14:tracePt t="76570" x="11187113" y="2959100"/>
          <p14:tracePt t="76571" x="11179175" y="2959100"/>
          <p14:tracePt t="76572" x="11171238" y="2959100"/>
          <p14:tracePt t="76573" x="11163300" y="2959100"/>
          <p14:tracePt t="76574" x="11147425" y="2959100"/>
          <p14:tracePt t="76575" x="11139488" y="2959100"/>
          <p14:tracePt t="76577" x="11123613" y="2959100"/>
          <p14:tracePt t="76578" x="11115675" y="2959100"/>
          <p14:tracePt t="76579" x="11107738" y="2959100"/>
          <p14:tracePt t="76580" x="11091863" y="2967038"/>
          <p14:tracePt t="76581" x="11083925" y="2967038"/>
          <p14:tracePt t="76582" x="11068050" y="2967038"/>
          <p14:tracePt t="76583" x="11060113" y="2967038"/>
          <p14:tracePt t="76584" x="11044238" y="2974975"/>
          <p14:tracePt t="76585" x="11036300" y="2974975"/>
          <p14:tracePt t="76586" x="11028363" y="2974975"/>
          <p14:tracePt t="76587" x="11020425" y="2982913"/>
          <p14:tracePt t="76588" x="11012488" y="2982913"/>
          <p14:tracePt t="76589" x="11004550" y="2982913"/>
          <p14:tracePt t="76590" x="10996613" y="2982913"/>
          <p14:tracePt t="76592" x="10980738" y="2990850"/>
          <p14:tracePt t="76593" x="10971213" y="2990850"/>
          <p14:tracePt t="76594" x="10963275" y="2998788"/>
          <p14:tracePt t="76595" x="10947400" y="3006725"/>
          <p14:tracePt t="76596" x="10939463" y="3006725"/>
          <p14:tracePt t="76597" x="10931525" y="3014663"/>
          <p14:tracePt t="76598" x="10923588" y="3014663"/>
          <p14:tracePt t="76599" x="10915650" y="3022600"/>
          <p14:tracePt t="76600" x="10907713" y="3022600"/>
          <p14:tracePt t="76601" x="10907713" y="3030538"/>
          <p14:tracePt t="76602" x="10899775" y="3030538"/>
          <p14:tracePt t="76603" x="10891838" y="3038475"/>
          <p14:tracePt t="76604" x="10883900" y="3038475"/>
          <p14:tracePt t="76606" x="10875963" y="3046413"/>
          <p14:tracePt t="76989" x="10875963" y="3054350"/>
          <p14:tracePt t="76998" x="10875963" y="3062288"/>
          <p14:tracePt t="77006" x="10868025" y="3070225"/>
          <p14:tracePt t="77061" x="10868025" y="3062288"/>
          <p14:tracePt t="77304" x="10860088" y="3062288"/>
          <p14:tracePt t="77310" x="10852150" y="3062288"/>
          <p14:tracePt t="77311" x="10852150" y="3054350"/>
          <p14:tracePt t="77324" x="10844213" y="3054350"/>
          <p14:tracePt t="77325" x="10844213" y="3046413"/>
          <p14:tracePt t="77337" x="10836275" y="3046413"/>
          <p14:tracePt t="77355" x="10828338" y="3046413"/>
          <p14:tracePt t="77367" x="10828338" y="3038475"/>
          <p14:tracePt t="77384" x="10820400" y="3038475"/>
          <p14:tracePt t="77406" x="10812463" y="3038475"/>
          <p14:tracePt t="77431" x="10812463" y="3030538"/>
          <p14:tracePt t="77433" x="10804525" y="3030538"/>
          <p14:tracePt t="77447" x="10796588" y="3030538"/>
          <p14:tracePt t="77455" x="10788650" y="3030538"/>
          <p14:tracePt t="77530" x="10780713" y="3030538"/>
          <p14:tracePt t="77548" x="10772775" y="3030538"/>
          <p14:tracePt t="77565" x="10764838" y="3030538"/>
          <p14:tracePt t="77573" x="10756900" y="3030538"/>
          <p14:tracePt t="77596" x="10748963" y="3030538"/>
          <p14:tracePt t="77617" x="10741025" y="3030538"/>
          <p14:tracePt t="77629" x="10733088" y="3030538"/>
          <p14:tracePt t="77631" x="10733088" y="3038475"/>
          <p14:tracePt t="77639" x="10725150" y="3038475"/>
          <p14:tracePt t="77643" x="10717213" y="3046413"/>
          <p14:tracePt t="77645" x="10717213" y="3054350"/>
          <p14:tracePt t="77652" x="10717213" y="3062288"/>
          <p14:tracePt t="77654" x="10709275" y="3062288"/>
          <p14:tracePt t="77658" x="10709275" y="3070225"/>
          <p14:tracePt t="77664" x="10709275" y="3078163"/>
          <p14:tracePt t="77665" x="10701338" y="3078163"/>
          <p14:tracePt t="77668" x="10701338" y="3086100"/>
          <p14:tracePt t="77674" x="10701338" y="3094038"/>
          <p14:tracePt t="77677" x="10693400" y="3094038"/>
          <p14:tracePt t="77682" x="10693400" y="3101975"/>
          <p14:tracePt t="77684" x="10685463" y="3101975"/>
          <p14:tracePt t="77688" x="10685463" y="3109913"/>
          <p14:tracePt t="77690" x="10685463" y="3117850"/>
          <p14:tracePt t="77697" x="10677525" y="3125788"/>
          <p14:tracePt t="77702" x="10677525" y="3133725"/>
          <p14:tracePt t="77707" x="10677525" y="3141663"/>
          <p14:tracePt t="77708" x="10669588" y="3141663"/>
          <p14:tracePt t="77710" x="10669588" y="3149600"/>
          <p14:tracePt t="77715" x="10669588" y="3157538"/>
          <p14:tracePt t="77719" x="10669588" y="3165475"/>
          <p14:tracePt t="77720" x="10661650" y="3165475"/>
          <p14:tracePt t="77723" x="10661650" y="3173413"/>
          <p14:tracePt t="77726" x="10653713" y="3181350"/>
          <p14:tracePt t="77730" x="10653713" y="3189288"/>
          <p14:tracePt t="77734" x="10653713" y="3197225"/>
          <p14:tracePt t="77737" x="10645775" y="3197225"/>
          <p14:tracePt t="77738" x="10645775" y="3205163"/>
          <p14:tracePt t="77742" x="10645775" y="3213100"/>
          <p14:tracePt t="77744" x="10645775" y="3221038"/>
          <p14:tracePt t="77746" x="10637838" y="3221038"/>
          <p14:tracePt t="77748" x="10637838" y="3228975"/>
          <p14:tracePt t="77753" x="10637838" y="3236913"/>
          <p14:tracePt t="77756" x="10629900" y="3244850"/>
          <p14:tracePt t="77758" x="10629900" y="3252788"/>
          <p14:tracePt t="77760" x="10620375" y="3252788"/>
          <p14:tracePt t="77762" x="10620375" y="3262313"/>
          <p14:tracePt t="77765" x="10620375" y="3270250"/>
          <p14:tracePt t="77769" x="10612438" y="3278188"/>
          <p14:tracePt t="77771" x="10612438" y="3286125"/>
          <p14:tracePt t="77774" x="10612438" y="3294063"/>
          <p14:tracePt t="77777" x="10612438" y="3302000"/>
          <p14:tracePt t="77779" x="10604500" y="3302000"/>
          <p14:tracePt t="77780" x="10604500" y="3309938"/>
          <p14:tracePt t="77783" x="10604500" y="3317875"/>
          <p14:tracePt t="77787" x="10604500" y="3325813"/>
          <p14:tracePt t="77790" x="10604500" y="3333750"/>
          <p14:tracePt t="77794" x="10596563" y="3341688"/>
          <p14:tracePt t="77796" x="10596563" y="3349625"/>
          <p14:tracePt t="77800" x="10596563" y="3357563"/>
          <p14:tracePt t="77802" x="10596563" y="3365500"/>
          <p14:tracePt t="77805" x="10596563" y="3373438"/>
          <p14:tracePt t="77807" x="10596563" y="3381375"/>
          <p14:tracePt t="77810" x="10596563" y="3389313"/>
          <p14:tracePt t="77812" x="10596563" y="3397250"/>
          <p14:tracePt t="77815" x="10596563" y="3405188"/>
          <p14:tracePt t="77816" x="10596563" y="3413125"/>
          <p14:tracePt t="77819" x="10596563" y="3421063"/>
          <p14:tracePt t="77821" x="10596563" y="3429000"/>
          <p14:tracePt t="77822" x="10588625" y="3429000"/>
          <p14:tracePt t="77823" x="10588625" y="3436938"/>
          <p14:tracePt t="77825" x="10588625" y="3444875"/>
          <p14:tracePt t="77827" x="10588625" y="3452813"/>
          <p14:tracePt t="77829" x="10588625" y="3460750"/>
          <p14:tracePt t="77831" x="10588625" y="3468688"/>
          <p14:tracePt t="77832" x="10588625" y="3476625"/>
          <p14:tracePt t="77834" x="10580688" y="3484563"/>
          <p14:tracePt t="77836" x="10580688" y="3492500"/>
          <p14:tracePt t="77839" x="10580688" y="3500438"/>
          <p14:tracePt t="77840" x="10580688" y="3508375"/>
          <p14:tracePt t="77842" x="10572750" y="3516313"/>
          <p14:tracePt t="77844" x="10572750" y="3524250"/>
          <p14:tracePt t="77846" x="10564813" y="3532188"/>
          <p14:tracePt t="77848" x="10556875" y="3540125"/>
          <p14:tracePt t="77850" x="10556875" y="3548063"/>
          <p14:tracePt t="77852" x="10548938" y="3548063"/>
          <p14:tracePt t="77853" x="10548938" y="3556000"/>
          <p14:tracePt t="77854" x="10548938" y="3563938"/>
          <p14:tracePt t="77856" x="10541000" y="3571875"/>
          <p14:tracePt t="77858" x="10533063" y="3571875"/>
          <p14:tracePt t="77860" x="10533063" y="3579813"/>
          <p14:tracePt t="77861" x="10533063" y="3587750"/>
          <p14:tracePt t="77862" x="10525125" y="3587750"/>
          <p14:tracePt t="77863" x="10525125" y="3595688"/>
          <p14:tracePt t="77865" x="10517188" y="3595688"/>
          <p14:tracePt t="77866" x="10517188" y="3605213"/>
          <p14:tracePt t="77867" x="10509250" y="3605213"/>
          <p14:tracePt t="77868" x="10509250" y="3613150"/>
          <p14:tracePt t="77871" x="10501313" y="3621088"/>
          <p14:tracePt t="77873" x="10493375" y="3621088"/>
          <p14:tracePt t="77875" x="10493375" y="3629025"/>
          <p14:tracePt t="77877" x="10485438" y="3636963"/>
          <p14:tracePt t="77880" x="10477500" y="3636963"/>
          <p14:tracePt t="77881" x="10477500" y="3644900"/>
          <p14:tracePt t="77884" x="10469563" y="3644900"/>
          <p14:tracePt t="77885" x="10469563" y="3652838"/>
          <p14:tracePt t="77886" x="10461625" y="3652838"/>
          <p14:tracePt t="77890" x="10461625" y="3660775"/>
          <p14:tracePt t="77891" x="10453688" y="3660775"/>
          <p14:tracePt t="77892" x="10453688" y="3668713"/>
          <p14:tracePt t="77895" x="10445750" y="3668713"/>
          <p14:tracePt t="78221" x="10437813" y="3668713"/>
          <p14:tracePt t="78234" x="10429875" y="3668713"/>
          <p14:tracePt t="78257" x="10429875" y="3660775"/>
          <p14:tracePt t="78266" x="10421938" y="3660775"/>
          <p14:tracePt t="78270" x="10421938" y="3652838"/>
          <p14:tracePt t="78277" x="10421938" y="3644900"/>
          <p14:tracePt t="78296" x="10421938" y="3636963"/>
          <p14:tracePt t="78316" x="10421938" y="3629025"/>
          <p14:tracePt t="78343" x="10414000" y="3629025"/>
          <p14:tracePt t="78608" x="10406063" y="3629025"/>
          <p14:tracePt t="78704" x="10414000" y="3629025"/>
          <p14:tracePt t="79149" x="10414000" y="3621088"/>
          <p14:tracePt t="79155" x="10414000" y="3613150"/>
          <p14:tracePt t="79164" x="10406063" y="3605213"/>
          <p14:tracePt t="79175" x="10398125" y="3605213"/>
          <p14:tracePt t="79213" x="10398125" y="3595688"/>
          <p14:tracePt t="79257" x="10398125" y="3587750"/>
          <p14:tracePt t="79279" x="10406063" y="3587750"/>
          <p14:tracePt t="79288" x="10406063" y="3579813"/>
          <p14:tracePt t="79291" x="10414000" y="3579813"/>
          <p14:tracePt t="79303" x="10421938" y="3579813"/>
          <p14:tracePt t="79317" x="10429875" y="3579813"/>
          <p14:tracePt t="79324" x="10437813" y="3579813"/>
          <p14:tracePt t="79336" x="10445750" y="3579813"/>
          <p14:tracePt t="79348" x="10453688" y="3579813"/>
          <p14:tracePt t="79351" x="10453688" y="3587750"/>
          <p14:tracePt t="79356" x="10453688" y="3595688"/>
          <p14:tracePt t="79362" x="10461625" y="3595688"/>
          <p14:tracePt t="79364" x="10461625" y="3605213"/>
          <p14:tracePt t="79370" x="10469563" y="3605213"/>
          <p14:tracePt t="79371" x="10469563" y="3613150"/>
          <p14:tracePt t="79377" x="10469563" y="3621088"/>
          <p14:tracePt t="79383" x="10469563" y="3629025"/>
          <p14:tracePt t="79386" x="10469563" y="3636963"/>
          <p14:tracePt t="79392" x="10477500" y="3644900"/>
          <p14:tracePt t="79397" x="10477500" y="3652838"/>
          <p14:tracePt t="79403" x="10477500" y="3660775"/>
          <p14:tracePt t="79406" x="10477500" y="3668713"/>
          <p14:tracePt t="79412" x="10477500" y="3676650"/>
          <p14:tracePt t="79419" x="10477500" y="3684588"/>
          <p14:tracePt t="79426" x="10477500" y="3692525"/>
          <p14:tracePt t="79430" x="10477500" y="3700463"/>
          <p14:tracePt t="79438" x="10477500" y="3708400"/>
          <p14:tracePt t="79450" x="10477500" y="3716338"/>
          <p14:tracePt t="79464" x="10477500" y="3724275"/>
          <p14:tracePt t="79473" x="10477500" y="3732213"/>
          <p14:tracePt t="79538" x="10469563" y="3732213"/>
          <p14:tracePt t="79542" x="10461625" y="3732213"/>
          <p14:tracePt t="79549" x="10453688" y="3732213"/>
          <p14:tracePt t="79555" x="10445750" y="3732213"/>
          <p14:tracePt t="79561" x="10437813" y="3732213"/>
          <p14:tracePt t="79563" x="10429875" y="3732213"/>
          <p14:tracePt t="79568" x="10421938" y="3732213"/>
          <p14:tracePt t="79572" x="10414000" y="3732213"/>
          <p14:tracePt t="79576" x="10406063" y="3732213"/>
          <p14:tracePt t="79578" x="10398125" y="3732213"/>
          <p14:tracePt t="79579" x="10398125" y="3724275"/>
          <p14:tracePt t="79582" x="10390188" y="3724275"/>
          <p14:tracePt t="79585" x="10382250" y="3724275"/>
          <p14:tracePt t="79587" x="10382250" y="3716338"/>
          <p14:tracePt t="79588" x="10374313" y="3716338"/>
          <p14:tracePt t="79590" x="10366375" y="3716338"/>
          <p14:tracePt t="79592" x="10358438" y="3716338"/>
          <p14:tracePt t="79593" x="10358438" y="3708400"/>
          <p14:tracePt t="79595" x="10350500" y="3708400"/>
          <p14:tracePt t="79597" x="10342563" y="3708400"/>
          <p14:tracePt t="79598" x="10334625" y="3700463"/>
          <p14:tracePt t="79600" x="10334625" y="3692525"/>
          <p14:tracePt t="79601" x="10326688" y="3692525"/>
          <p14:tracePt t="79603" x="10318750" y="3692525"/>
          <p14:tracePt t="79604" x="10318750" y="3684588"/>
          <p14:tracePt t="79605" x="10310813" y="3684588"/>
          <p14:tracePt t="79606" x="10302875" y="3684588"/>
          <p14:tracePt t="79608" x="10294938" y="3676650"/>
          <p14:tracePt t="79610" x="10287000" y="3676650"/>
          <p14:tracePt t="79612" x="10279063" y="3668713"/>
          <p14:tracePt t="79613" x="10269538" y="3660775"/>
          <p14:tracePt t="79615" x="10261600" y="3660775"/>
          <p14:tracePt t="79617" x="10237788" y="3652838"/>
          <p14:tracePt t="79619" x="10229850" y="3652838"/>
          <p14:tracePt t="79620" x="10229850" y="3644900"/>
          <p14:tracePt t="79621" x="10221913" y="3644900"/>
          <p14:tracePt t="79622" x="10213975" y="3636963"/>
          <p14:tracePt t="79623" x="10206038" y="3636963"/>
          <p14:tracePt t="79624" x="10198100" y="3636963"/>
          <p14:tracePt t="79625" x="10198100" y="3629025"/>
          <p14:tracePt t="79626" x="10182225" y="3629025"/>
          <p14:tracePt t="79628" x="10174288" y="3629025"/>
          <p14:tracePt t="79630" x="10166350" y="3621088"/>
          <p14:tracePt t="79631" x="10158413" y="3613150"/>
          <p14:tracePt t="79632" x="10150475" y="3613150"/>
          <p14:tracePt t="79633" x="10142538" y="3613150"/>
          <p14:tracePt t="79634" x="10134600" y="3613150"/>
          <p14:tracePt t="79635" x="10134600" y="3605213"/>
          <p14:tracePt t="79636" x="10126663" y="3605213"/>
          <p14:tracePt t="79637" x="10118725" y="3605213"/>
          <p14:tracePt t="79639" x="10102850" y="3595688"/>
          <p14:tracePt t="79641" x="10086975" y="3587750"/>
          <p14:tracePt t="79642" x="10079038" y="3587750"/>
          <p14:tracePt t="79643" x="10071100" y="3587750"/>
          <p14:tracePt t="79644" x="10063163" y="3579813"/>
          <p14:tracePt t="79646" x="10047288" y="3579813"/>
          <p14:tracePt t="79648" x="10039350" y="3579813"/>
          <p14:tracePt t="79649" x="10031413" y="3571875"/>
          <p14:tracePt t="79651" x="10023475" y="3563938"/>
          <p14:tracePt t="79652" x="10015538" y="3563938"/>
          <p14:tracePt t="79653" x="10007600" y="3563938"/>
          <p14:tracePt t="79655" x="9999663" y="3563938"/>
          <p14:tracePt t="79656" x="9991725" y="3556000"/>
          <p14:tracePt t="79657" x="9983788" y="3556000"/>
          <p14:tracePt t="79659" x="9975850" y="3556000"/>
          <p14:tracePt t="79661" x="9959975" y="3556000"/>
          <p14:tracePt t="79662" x="9959975" y="3548063"/>
          <p14:tracePt t="79664" x="9952038" y="3548063"/>
          <p14:tracePt t="79665" x="9936163" y="3540125"/>
          <p14:tracePt t="79667" x="9926638" y="3540125"/>
          <p14:tracePt t="79669" x="9918700" y="3540125"/>
          <p14:tracePt t="79670" x="9910763" y="3532188"/>
          <p14:tracePt t="79671" x="9902825" y="3532188"/>
          <p14:tracePt t="79672" x="9894888" y="3532188"/>
          <p14:tracePt t="79674" x="9886950" y="3532188"/>
          <p14:tracePt t="79675" x="9879013" y="3524250"/>
          <p14:tracePt t="79677" x="9871075" y="3516313"/>
          <p14:tracePt t="79678" x="9863138" y="3516313"/>
          <p14:tracePt t="79680" x="9855200" y="3516313"/>
          <p14:tracePt t="79681" x="9839325" y="3508375"/>
          <p14:tracePt t="79682" x="9831388" y="3508375"/>
          <p14:tracePt t="79683" x="9823450" y="3508375"/>
          <p14:tracePt t="79684" x="9823450" y="3500438"/>
          <p14:tracePt t="79685" x="9815513" y="3500438"/>
          <p14:tracePt t="79686" x="9807575" y="3492500"/>
          <p14:tracePt t="79687" x="9799638" y="3492500"/>
          <p14:tracePt t="79688" x="9791700" y="3492500"/>
          <p14:tracePt t="79689" x="9783763" y="3484563"/>
          <p14:tracePt t="79690" x="9775825" y="3484563"/>
          <p14:tracePt t="79691" x="9767888" y="3484563"/>
          <p14:tracePt t="79693" x="9759950" y="3484563"/>
          <p14:tracePt t="79694" x="9752013" y="3476625"/>
          <p14:tracePt t="79695" x="9744075" y="3476625"/>
          <p14:tracePt t="79697" x="9728200" y="3468688"/>
          <p14:tracePt t="79698" x="9720263" y="3468688"/>
          <p14:tracePt t="79699" x="9712325" y="3460750"/>
          <p14:tracePt t="79700" x="9696450" y="3460750"/>
          <p14:tracePt t="79701" x="9688513" y="3460750"/>
          <p14:tracePt t="79702" x="9680575" y="3452813"/>
          <p14:tracePt t="79703" x="9672638" y="3452813"/>
          <p14:tracePt t="79704" x="9664700" y="3452813"/>
          <p14:tracePt t="79705" x="9664700" y="3444875"/>
          <p14:tracePt t="79706" x="9648825" y="3444875"/>
          <p14:tracePt t="79708" x="9640888" y="3444875"/>
          <p14:tracePt t="79709" x="9640888" y="3436938"/>
          <p14:tracePt t="79710" x="9625013" y="3436938"/>
          <p14:tracePt t="79712" x="9617075" y="3436938"/>
          <p14:tracePt t="79714" x="9609138" y="3436938"/>
          <p14:tracePt t="79715" x="9601200" y="3429000"/>
          <p14:tracePt t="79717" x="9593263" y="3429000"/>
          <p14:tracePt t="79718" x="9585325" y="3429000"/>
          <p14:tracePt t="79719" x="9585325" y="3421063"/>
          <p14:tracePt t="79720" x="9575800" y="3421063"/>
          <p14:tracePt t="79721" x="9567863" y="3421063"/>
          <p14:tracePt t="79723" x="9559925" y="3421063"/>
          <p14:tracePt t="79725" x="9551988" y="3421063"/>
          <p14:tracePt t="79727" x="9544050" y="3421063"/>
          <p14:tracePt t="79729" x="9536113" y="3413125"/>
          <p14:tracePt t="79730" x="9528175" y="3413125"/>
          <p14:tracePt t="79732" x="9520238" y="3413125"/>
          <p14:tracePt t="79733" x="9512300" y="3413125"/>
          <p14:tracePt t="79735" x="9504363" y="3413125"/>
          <p14:tracePt t="79737" x="9504363" y="3405188"/>
          <p14:tracePt t="79738" x="9496425" y="3405188"/>
          <p14:tracePt t="79741" x="9488488" y="3405188"/>
          <p14:tracePt t="79742" x="9480550" y="3405188"/>
          <p14:tracePt t="79745" x="9472613" y="3405188"/>
          <p14:tracePt t="79748" x="9464675" y="3397250"/>
          <p14:tracePt t="79751" x="9456738" y="3397250"/>
          <p14:tracePt t="79753" x="9448800" y="3389313"/>
          <p14:tracePt t="79756" x="9440863" y="3389313"/>
          <p14:tracePt t="79759" x="9432925" y="3389313"/>
          <p14:tracePt t="79763" x="9424988" y="3389313"/>
          <p14:tracePt t="79764" x="9417050" y="3381375"/>
          <p14:tracePt t="79768" x="9409113" y="3381375"/>
          <p14:tracePt t="79769" x="9401175" y="3381375"/>
          <p14:tracePt t="79772" x="9393238" y="3381375"/>
          <p14:tracePt t="79773" x="9393238" y="3373438"/>
          <p14:tracePt t="79774" x="9385300" y="3373438"/>
          <p14:tracePt t="79777" x="9377363" y="3373438"/>
          <p14:tracePt t="79780" x="9369425" y="3373438"/>
          <p14:tracePt t="79782" x="9369425" y="3365500"/>
          <p14:tracePt t="79783" x="9361488" y="3365500"/>
          <p14:tracePt t="79784" x="9353550" y="3365500"/>
          <p14:tracePt t="79786" x="9353550" y="3357563"/>
          <p14:tracePt t="79788" x="9345613" y="3357563"/>
          <p14:tracePt t="79791" x="9337675" y="3357563"/>
          <p14:tracePt t="79793" x="9329738" y="3357563"/>
          <p14:tracePt t="79795" x="9321800" y="3349625"/>
          <p14:tracePt t="79798" x="9313863" y="3349625"/>
          <p14:tracePt t="79802" x="9305925" y="3349625"/>
          <p14:tracePt t="79804" x="9305925" y="3341688"/>
          <p14:tracePt t="79805" x="9297988" y="3341688"/>
          <p14:tracePt t="79807" x="9290050" y="3341688"/>
          <p14:tracePt t="79812" x="9282113" y="3341688"/>
          <p14:tracePt t="79813" x="9282113" y="3333750"/>
          <p14:tracePt t="79816" x="9274175" y="3325813"/>
          <p14:tracePt t="79822" x="9266238" y="3325813"/>
          <p14:tracePt t="79826" x="9266238" y="3317875"/>
          <p14:tracePt t="79830" x="9258300" y="3317875"/>
          <p14:tracePt t="79833" x="9250363" y="3317875"/>
          <p14:tracePt t="79834" x="9250363" y="3309938"/>
          <p14:tracePt t="79839" x="9242425" y="3309938"/>
          <p14:tracePt t="79842" x="9242425" y="3302000"/>
          <p14:tracePt t="79845" x="9234488" y="3302000"/>
          <p14:tracePt t="79846" x="9234488" y="3294063"/>
          <p14:tracePt t="79851" x="9224963" y="3294063"/>
          <p14:tracePt t="79853" x="9217025" y="3286125"/>
          <p14:tracePt t="79859" x="9217025" y="3278188"/>
          <p14:tracePt t="79860" x="9209088" y="3278188"/>
          <p14:tracePt t="79865" x="9201150" y="3270250"/>
          <p14:tracePt t="79867" x="9201150" y="3262313"/>
          <p14:tracePt t="79870" x="9193213" y="3262313"/>
          <p14:tracePt t="79873" x="9185275" y="3252788"/>
          <p14:tracePt t="79878" x="9177338" y="3244850"/>
          <p14:tracePt t="79883" x="9169400" y="3236913"/>
          <p14:tracePt t="79885" x="9169400" y="3228975"/>
          <p14:tracePt t="79887" x="9161463" y="3228975"/>
          <p14:tracePt t="79889" x="9153525" y="3228975"/>
          <p14:tracePt t="79891" x="9153525" y="3221038"/>
          <p14:tracePt t="79894" x="9145588" y="3221038"/>
          <p14:tracePt t="79896" x="9145588" y="3213100"/>
          <p14:tracePt t="79899" x="9137650" y="3213100"/>
          <p14:tracePt t="79902" x="9137650" y="3205163"/>
          <p14:tracePt t="79905" x="9129713" y="3205163"/>
          <p14:tracePt t="79907" x="9129713" y="3197225"/>
          <p14:tracePt t="79908" x="9121775" y="3197225"/>
          <p14:tracePt t="79910" x="9121775" y="3189288"/>
          <p14:tracePt t="79914" x="9113838" y="3189288"/>
          <p14:tracePt t="79916" x="9113838" y="3181350"/>
          <p14:tracePt t="79920" x="9105900" y="3181350"/>
          <p14:tracePt t="79921" x="9105900" y="3173413"/>
          <p14:tracePt t="79926" x="9097963" y="3165475"/>
          <p14:tracePt t="79928" x="9090025" y="3165475"/>
          <p14:tracePt t="79929" x="9090025" y="3157538"/>
          <p14:tracePt t="79933" x="9082088" y="3149600"/>
          <p14:tracePt t="79938" x="9074150" y="3141663"/>
          <p14:tracePt t="79942" x="9066213" y="3141663"/>
          <p14:tracePt t="79943" x="9066213" y="3133725"/>
          <p14:tracePt t="79944" x="9058275" y="3133725"/>
          <p14:tracePt t="79946" x="9058275" y="3125788"/>
          <p14:tracePt t="79948" x="9050338" y="3125788"/>
          <p14:tracePt t="79951" x="9050338" y="3117850"/>
          <p14:tracePt t="79952" x="9042400" y="3117850"/>
          <p14:tracePt t="79963" x="9018588" y="3109913"/>
          <p14:tracePt t="79964" x="9018588" y="3101975"/>
          <p14:tracePt t="79966" x="9010650" y="3101975"/>
          <p14:tracePt t="79967" x="9010650" y="3094038"/>
          <p14:tracePt t="79970" x="9002713" y="3094038"/>
          <p14:tracePt t="79974" x="9002713" y="3086100"/>
          <p14:tracePt t="79975" x="8994775" y="3086100"/>
          <p14:tracePt t="79977" x="8986838" y="3086100"/>
          <p14:tracePt t="79982" x="8978900" y="3086100"/>
          <p14:tracePt t="79983" x="8978900" y="3078163"/>
          <p14:tracePt t="79986" x="8970963" y="3078163"/>
          <p14:tracePt t="79991" x="8963025" y="3070225"/>
          <p14:tracePt t="79992" x="8955088" y="3070225"/>
          <p14:tracePt t="79996" x="8955088" y="3062288"/>
          <p14:tracePt t="79997" x="8947150" y="3062288"/>
          <p14:tracePt t="80002" x="8939213" y="3062288"/>
          <p14:tracePt t="80004" x="8939213" y="3054350"/>
          <p14:tracePt t="80007" x="8931275" y="3054350"/>
          <p14:tracePt t="80008" x="8923338" y="3054350"/>
          <p14:tracePt t="80014" x="8915400" y="3046413"/>
          <p14:tracePt t="80019" x="8907463" y="3046413"/>
          <p14:tracePt t="80023" x="8899525" y="3046413"/>
          <p14:tracePt t="80025" x="8899525" y="3038475"/>
          <p14:tracePt t="80026" x="8891588" y="3038475"/>
          <p14:tracePt t="80031" x="8883650" y="3030538"/>
          <p14:tracePt t="80037" x="8874125" y="3030538"/>
          <p14:tracePt t="80042" x="8866188" y="3030538"/>
          <p14:tracePt t="80045" x="8858250" y="3030538"/>
          <p14:tracePt t="80049" x="8858250" y="3022600"/>
          <p14:tracePt t="80051" x="8850313" y="3022600"/>
          <p14:tracePt t="80059" x="8842375" y="3022600"/>
          <p14:tracePt t="80072" x="8834438" y="3022600"/>
          <p14:tracePt t="80109" x="8826500" y="3022600"/>
          <p14:tracePt t="80136" x="8818563" y="3022600"/>
          <p14:tracePt t="80343" x="8826500" y="3022600"/>
          <p14:tracePt t="80348" x="8834438" y="3022600"/>
          <p14:tracePt t="80357" x="8842375" y="3022600"/>
          <p14:tracePt t="80370" x="8850313" y="3022600"/>
          <p14:tracePt t="80385" x="8858250" y="3022600"/>
          <p14:tracePt t="80392" x="8866188" y="3022600"/>
          <p14:tracePt t="80639" x="8874125" y="3022600"/>
          <p14:tracePt t="80648" x="8883650" y="3022600"/>
          <p14:tracePt t="80653" x="8891588" y="3022600"/>
          <p14:tracePt t="80654" x="8899525" y="3022600"/>
          <p14:tracePt t="80658" x="8907463" y="3022600"/>
          <p14:tracePt t="80661" x="8915400" y="3022600"/>
          <p14:tracePt t="80664" x="8923338" y="3022600"/>
          <p14:tracePt t="80666" x="8931275" y="3022600"/>
          <p14:tracePt t="80669" x="8939213" y="3022600"/>
          <p14:tracePt t="80672" x="8947150" y="3022600"/>
          <p14:tracePt t="80675" x="8955088" y="3022600"/>
          <p14:tracePt t="80676" x="8963025" y="3022600"/>
          <p14:tracePt t="80679" x="8970963" y="3022600"/>
          <p14:tracePt t="80682" x="8978900" y="3022600"/>
          <p14:tracePt t="80684" x="8986838" y="3022600"/>
          <p14:tracePt t="80686" x="8994775" y="3022600"/>
          <p14:tracePt t="80688" x="9002713" y="3022600"/>
          <p14:tracePt t="80690" x="9010650" y="3022600"/>
          <p14:tracePt t="80693" x="9018588" y="3022600"/>
          <p14:tracePt t="80694" x="9026525" y="3022600"/>
          <p14:tracePt t="80697" x="9034463" y="3022600"/>
          <p14:tracePt t="80699" x="9042400" y="3022600"/>
          <p14:tracePt t="80701" x="9050338" y="3022600"/>
          <p14:tracePt t="80703" x="9058275" y="3022600"/>
          <p14:tracePt t="80705" x="9066213" y="3022600"/>
          <p14:tracePt t="80707" x="9074150" y="3022600"/>
          <p14:tracePt t="80709" x="9082088" y="3022600"/>
          <p14:tracePt t="80710" x="9090025" y="3022600"/>
          <p14:tracePt t="80713" x="9097963" y="3022600"/>
          <p14:tracePt t="80715" x="9105900" y="3022600"/>
          <p14:tracePt t="80717" x="9113838" y="3022600"/>
          <p14:tracePt t="80718" x="9121775" y="3022600"/>
          <p14:tracePt t="80720" x="9129713" y="3022600"/>
          <p14:tracePt t="80722" x="9137650" y="3022600"/>
          <p14:tracePt t="80724" x="9145588" y="3022600"/>
          <p14:tracePt t="80725" x="9153525" y="3022600"/>
          <p14:tracePt t="80727" x="9161463" y="3022600"/>
          <p14:tracePt t="80729" x="9169400" y="3022600"/>
          <p14:tracePt t="80731" x="9177338" y="3022600"/>
          <p14:tracePt t="80733" x="9185275" y="3022600"/>
          <p14:tracePt t="80734" x="9193213" y="3022600"/>
          <p14:tracePt t="80736" x="9201150" y="3022600"/>
          <p14:tracePt t="80738" x="9209088" y="3022600"/>
          <p14:tracePt t="80739" x="9217025" y="3022600"/>
          <p14:tracePt t="80741" x="9224963" y="3022600"/>
          <p14:tracePt t="80743" x="9242425" y="3022600"/>
          <p14:tracePt t="80745" x="9250363" y="3022600"/>
          <p14:tracePt t="80747" x="9258300" y="3022600"/>
          <p14:tracePt t="80749" x="9266238" y="3022600"/>
          <p14:tracePt t="80751" x="9274175" y="3022600"/>
          <p14:tracePt t="80752" x="9282113" y="3022600"/>
          <p14:tracePt t="80754" x="9290050" y="3022600"/>
          <p14:tracePt t="80756" x="9297988" y="3022600"/>
          <p14:tracePt t="80758" x="9305925" y="3022600"/>
          <p14:tracePt t="80760" x="9313863" y="3022600"/>
          <p14:tracePt t="80763" x="9321800" y="3022600"/>
          <p14:tracePt t="80764" x="9329738" y="3022600"/>
          <p14:tracePt t="80766" x="9337675" y="3022600"/>
          <p14:tracePt t="80769" x="9345613" y="3022600"/>
          <p14:tracePt t="80771" x="9353550" y="3022600"/>
          <p14:tracePt t="80773" x="9361488" y="3022600"/>
          <p14:tracePt t="80777" x="9369425" y="3022600"/>
          <p14:tracePt t="80780" x="9377363" y="3022600"/>
          <p14:tracePt t="80782" x="9385300" y="3022600"/>
          <p14:tracePt t="80784" x="9393238" y="3022600"/>
          <p14:tracePt t="80788" x="9401175" y="3022600"/>
          <p14:tracePt t="80791" x="9409113" y="3022600"/>
          <p14:tracePt t="80793" x="9417050" y="3022600"/>
          <p14:tracePt t="80797" x="9424988" y="3022600"/>
          <p14:tracePt t="80801" x="9432925" y="3022600"/>
          <p14:tracePt t="80804" x="9440863" y="3022600"/>
          <p14:tracePt t="80807" x="9448800" y="3022600"/>
          <p14:tracePt t="80810" x="9456738" y="3022600"/>
          <p14:tracePt t="80814" x="9464675" y="3022600"/>
          <p14:tracePt t="80817" x="9464675" y="3030538"/>
          <p14:tracePt t="80818" x="9472613" y="3030538"/>
          <p14:tracePt t="80820" x="9480550" y="3030538"/>
          <p14:tracePt t="80823" x="9488488" y="3030538"/>
          <p14:tracePt t="80827" x="9496425" y="3030538"/>
          <p14:tracePt t="80831" x="9504363" y="3030538"/>
          <p14:tracePt t="80834" x="9512300" y="3030538"/>
          <p14:tracePt t="80839" x="9520238" y="3030538"/>
          <p14:tracePt t="80844" x="9528175" y="3030538"/>
          <p14:tracePt t="80849" x="9536113" y="3030538"/>
          <p14:tracePt t="80855" x="9544050" y="3030538"/>
          <p14:tracePt t="80859" x="9551988" y="3030538"/>
          <p14:tracePt t="80867" x="9559925" y="3030538"/>
          <p14:tracePt t="80888" x="9567863" y="3030538"/>
          <p14:tracePt t="82306" x="9567863" y="3038475"/>
          <p14:tracePt t="82320" x="9567863" y="3046413"/>
          <p14:tracePt t="82331" x="9559925" y="3046413"/>
          <p14:tracePt t="82337" x="9559925" y="3054350"/>
          <p14:tracePt t="82353" x="9551988" y="3054350"/>
          <p14:tracePt t="82369" x="9544050" y="3054350"/>
          <p14:tracePt t="82817" x="9551988" y="3054350"/>
          <p14:tracePt t="82826" x="9551988" y="3046413"/>
          <p14:tracePt t="82834" x="9559925" y="3046413"/>
          <p14:tracePt t="82837" x="9559925" y="3038475"/>
          <p14:tracePt t="82845" x="9559925" y="3030538"/>
          <p14:tracePt t="82857" x="9567863" y="3030538"/>
          <p14:tracePt t="82865" x="9567863" y="3022600"/>
          <p14:tracePt t="83151" x="9575800" y="3022600"/>
          <p14:tracePt t="83197" x="9585325" y="3022600"/>
          <p14:tracePt t="83249" x="9593263" y="3022600"/>
          <p14:tracePt t="83479" x="9593263" y="3030538"/>
          <p14:tracePt t="83482" x="9593263" y="3038475"/>
          <p14:tracePt t="83489" x="9593263" y="3046413"/>
          <p14:tracePt t="83494" x="9593263" y="3054350"/>
          <p14:tracePt t="83500" x="9593263" y="3062288"/>
          <p14:tracePt t="83503" x="9593263" y="3070225"/>
          <p14:tracePt t="83508" x="9593263" y="3078163"/>
          <p14:tracePt t="83511" x="9585325" y="3078163"/>
          <p14:tracePt t="83514" x="9585325" y="3086100"/>
          <p14:tracePt t="83519" x="9585325" y="3094038"/>
          <p14:tracePt t="83520" x="9575800" y="3094038"/>
          <p14:tracePt t="83522" x="9575800" y="3101975"/>
          <p14:tracePt t="83528" x="9575800" y="3109913"/>
          <p14:tracePt t="83534" x="9575800" y="3117850"/>
          <p14:tracePt t="83537" x="9567863" y="3117850"/>
          <p14:tracePt t="83540" x="9567863" y="3125788"/>
          <p14:tracePt t="83543" x="9567863" y="3133725"/>
          <p14:tracePt t="83549" x="9567863" y="3141663"/>
          <p14:tracePt t="83552" x="9559925" y="3141663"/>
          <p14:tracePt t="83556" x="9559925" y="3149600"/>
          <p14:tracePt t="83564" x="9559925" y="3157538"/>
          <p14:tracePt t="83568" x="9559925" y="3165475"/>
          <p14:tracePt t="83570" x="9551988" y="3165475"/>
          <p14:tracePt t="83579" x="9551988" y="3173413"/>
          <p14:tracePt t="83580" x="9544050" y="3173413"/>
          <p14:tracePt t="83591" x="9544050" y="3181350"/>
          <p14:tracePt t="83608" x="9536113" y="3181350"/>
          <p14:tracePt t="83611" x="9536113" y="3189288"/>
          <p14:tracePt t="83625" x="9536113" y="3197225"/>
          <p14:tracePt t="83793" x="9544050" y="3197225"/>
          <p14:tracePt t="83794" x="9544050" y="3189288"/>
          <p14:tracePt t="83796" x="9551988" y="3189288"/>
          <p14:tracePt t="83802" x="9559925" y="3189288"/>
          <p14:tracePt t="83806" x="9559925" y="3181350"/>
          <p14:tracePt t="83807" x="9567863" y="3181350"/>
          <p14:tracePt t="83812" x="9575800" y="3181350"/>
          <p14:tracePt t="83814" x="9585325" y="3173413"/>
          <p14:tracePt t="83818" x="9593263" y="3173413"/>
          <p14:tracePt t="83820" x="9593263" y="3165475"/>
          <p14:tracePt t="83822" x="9601200" y="3157538"/>
          <p14:tracePt t="83825" x="9609138" y="3157538"/>
          <p14:tracePt t="83827" x="9617075" y="3149600"/>
          <p14:tracePt t="83830" x="9625013" y="3149600"/>
          <p14:tracePt t="83832" x="9625013" y="3141663"/>
          <p14:tracePt t="83834" x="9632950" y="3141663"/>
          <p14:tracePt t="83837" x="9640888" y="3133725"/>
          <p14:tracePt t="83838" x="9648825" y="3133725"/>
          <p14:tracePt t="83839" x="9648825" y="3125788"/>
          <p14:tracePt t="83842" x="9656763" y="3125788"/>
          <p14:tracePt t="83844" x="9656763" y="3117850"/>
          <p14:tracePt t="83846" x="9664700" y="3117850"/>
          <p14:tracePt t="83848" x="9672638" y="3117850"/>
          <p14:tracePt t="83849" x="9672638" y="3109913"/>
          <p14:tracePt t="83851" x="9680575" y="3109913"/>
          <p14:tracePt t="83855" x="9688513" y="3101975"/>
          <p14:tracePt t="83857" x="9688513" y="3094038"/>
          <p14:tracePt t="83859" x="9696450" y="3094038"/>
          <p14:tracePt t="83863" x="9696450" y="3086100"/>
          <p14:tracePt t="83864" x="9704388" y="3086100"/>
          <p14:tracePt t="83867" x="9712325" y="3086100"/>
          <p14:tracePt t="83871" x="9712325" y="3078163"/>
          <p14:tracePt t="83873" x="9720263" y="3078163"/>
          <p14:tracePt t="83881" x="9728200" y="3070225"/>
          <p14:tracePt t="83890" x="9728200" y="3062288"/>
          <p14:tracePt t="83894" x="9736138" y="3062288"/>
          <p14:tracePt t="83902" x="9744075" y="3062288"/>
          <p14:tracePt t="83906" x="9744075" y="3054350"/>
          <p14:tracePt t="83925" x="9752013" y="3054350"/>
          <p14:tracePt t="83927" x="9752013" y="3046413"/>
          <p14:tracePt t="83954" x="9752013" y="3038475"/>
          <p14:tracePt t="83966" x="9752013" y="3030538"/>
          <p14:tracePt t="83973" x="9759950" y="3030538"/>
          <p14:tracePt t="83974" x="9759950" y="3022600"/>
          <p14:tracePt t="83984" x="9759950" y="3014663"/>
          <p14:tracePt t="83996" x="9759950" y="3006725"/>
          <p14:tracePt t="84005" x="9759950" y="2998788"/>
          <p14:tracePt t="84692" x="9767888" y="2998788"/>
          <p14:tracePt t="84709" x="9775825" y="2998788"/>
          <p14:tracePt t="84861" x="9783763" y="2998788"/>
          <p14:tracePt t="84884" x="9791700" y="2998788"/>
          <p14:tracePt t="84915" x="9799638" y="2998788"/>
          <p14:tracePt t="84923" x="9799638" y="3006725"/>
          <p14:tracePt t="84938" x="9807575" y="3006725"/>
          <p14:tracePt t="84956" x="9807575" y="3014663"/>
          <p14:tracePt t="84980" x="9815513" y="3014663"/>
          <p14:tracePt t="84984" x="9815513" y="3022600"/>
          <p14:tracePt t="85008" x="9823450" y="3030538"/>
          <p14:tracePt t="85026" x="9823450" y="3038475"/>
          <p14:tracePt t="85066" x="9831388" y="3038475"/>
          <p14:tracePt t="85072" x="9831388" y="3046413"/>
          <p14:tracePt t="85089" x="9831388" y="3054350"/>
          <p14:tracePt t="85109" x="9831388" y="3062288"/>
          <p14:tracePt t="85113" x="9839325" y="3062288"/>
          <p14:tracePt t="85123" x="9839325" y="3070225"/>
          <p14:tracePt t="85746" x="9839325" y="3078163"/>
          <p14:tracePt t="85753" x="9839325" y="3086100"/>
          <p14:tracePt t="85760" x="9831388" y="3094038"/>
          <p14:tracePt t="85765" x="9831388" y="3101975"/>
          <p14:tracePt t="85775" x="9831388" y="3109913"/>
          <p14:tracePt t="85788" x="9831388" y="3117850"/>
          <p14:tracePt t="86220" x="9839325" y="3117850"/>
          <p14:tracePt t="86257" x="9847263" y="3109913"/>
          <p14:tracePt t="86308" x="9855200" y="3109913"/>
          <p14:tracePt t="86311" x="9855200" y="3101975"/>
          <p14:tracePt t="86321" x="9855200" y="3094038"/>
          <p14:tracePt t="86323" x="9863138" y="3094038"/>
          <p14:tracePt t="86328" x="9871075" y="3094038"/>
          <p14:tracePt t="86337" x="9871075" y="3086100"/>
          <p14:tracePt t="86339" x="9879013" y="3086100"/>
          <p14:tracePt t="86349" x="9886950" y="3086100"/>
          <p14:tracePt t="86355" x="9886950" y="3078163"/>
          <p14:tracePt t="86358" x="9894888" y="3078163"/>
          <p14:tracePt t="86363" x="9902825" y="3078163"/>
          <p14:tracePt t="86372" x="9910763" y="3078163"/>
          <p14:tracePt t="86376" x="9910763" y="3070225"/>
          <p14:tracePt t="86382" x="9918700" y="3070225"/>
          <p14:tracePt t="86392" x="9926638" y="3070225"/>
          <p14:tracePt t="86396" x="9926638" y="3062288"/>
          <p14:tracePt t="86402" x="9936163" y="3062288"/>
          <p14:tracePt t="86404" x="9944100" y="3062288"/>
          <p14:tracePt t="86412" x="9952038" y="3062288"/>
          <p14:tracePt t="86421" x="9959975" y="3062288"/>
          <p14:tracePt t="86432" x="9967913" y="3062288"/>
          <p14:tracePt t="86439" x="9975850" y="3062288"/>
          <p14:tracePt t="86468" x="9983788" y="3062288"/>
          <p14:tracePt t="87132" x="9991725" y="3062288"/>
          <p14:tracePt t="87136" x="10007600" y="3062288"/>
          <p14:tracePt t="87139" x="10015538" y="3062288"/>
          <p14:tracePt t="87142" x="10023475" y="3062288"/>
          <p14:tracePt t="87144" x="10031413" y="3062288"/>
          <p14:tracePt t="87146" x="10039350" y="3062288"/>
          <p14:tracePt t="87148" x="10047288" y="3062288"/>
          <p14:tracePt t="87150" x="10055225" y="3062288"/>
          <p14:tracePt t="87153" x="10063163" y="3062288"/>
          <p14:tracePt t="87154" x="10071100" y="3062288"/>
          <p14:tracePt t="87156" x="10079038" y="3062288"/>
          <p14:tracePt t="87158" x="10086975" y="3062288"/>
          <p14:tracePt t="87160" x="10094913" y="3062288"/>
          <p14:tracePt t="87161" x="10102850" y="3062288"/>
          <p14:tracePt t="87163" x="10110788" y="3062288"/>
          <p14:tracePt t="87164" x="10118725" y="3062288"/>
          <p14:tracePt t="87167" x="10126663" y="3062288"/>
          <p14:tracePt t="87168" x="10134600" y="3062288"/>
          <p14:tracePt t="87170" x="10150475" y="3062288"/>
          <p14:tracePt t="87172" x="10158413" y="3062288"/>
          <p14:tracePt t="87174" x="10166350" y="3062288"/>
          <p14:tracePt t="87175" x="10174288" y="3062288"/>
          <p14:tracePt t="87177" x="10182225" y="3062288"/>
          <p14:tracePt t="87179" x="10190163" y="3062288"/>
          <p14:tracePt t="87180" x="10198100" y="3062288"/>
          <p14:tracePt t="87182" x="10206038" y="3062288"/>
          <p14:tracePt t="87184" x="10213975" y="3062288"/>
          <p14:tracePt t="87186" x="10221913" y="3062288"/>
          <p14:tracePt t="87186" x="10229850" y="3062288"/>
          <p14:tracePt t="87188" x="10237788" y="3062288"/>
          <p14:tracePt t="87189" x="10245725" y="3062288"/>
          <p14:tracePt t="87191" x="10253663" y="3062288"/>
          <p14:tracePt t="87192" x="10261600" y="3062288"/>
          <p14:tracePt t="87194" x="10279063" y="3062288"/>
          <p14:tracePt t="87196" x="10287000" y="3062288"/>
          <p14:tracePt t="87198" x="10294938" y="3062288"/>
          <p14:tracePt t="87199" x="10302875" y="3062288"/>
          <p14:tracePt t="87200" x="10310813" y="3054350"/>
          <p14:tracePt t="87202" x="10318750" y="3054350"/>
          <p14:tracePt t="87203" x="10326688" y="3054350"/>
          <p14:tracePt t="87204" x="10334625" y="3054350"/>
          <p14:tracePt t="87206" x="10342563" y="3054350"/>
          <p14:tracePt t="87207" x="10350500" y="3054350"/>
          <p14:tracePt t="87209" x="10366375" y="3054350"/>
          <p14:tracePt t="87211" x="10374313" y="3054350"/>
          <p14:tracePt t="87213" x="10382250" y="3054350"/>
          <p14:tracePt t="87214" x="10390188" y="3054350"/>
          <p14:tracePt t="87215" x="10398125" y="3054350"/>
          <p14:tracePt t="87217" x="10406063" y="3054350"/>
          <p14:tracePt t="87218" x="10414000" y="3054350"/>
          <p14:tracePt t="87219" x="10421938" y="3054350"/>
          <p14:tracePt t="87221" x="10429875" y="3054350"/>
          <p14:tracePt t="87222" x="10437813" y="3054350"/>
          <p14:tracePt t="87223" x="10445750" y="3054350"/>
          <p14:tracePt t="87225" x="10453688" y="3054350"/>
          <p14:tracePt t="87227" x="10461625" y="3054350"/>
          <p14:tracePt t="87229" x="10469563" y="3054350"/>
          <p14:tracePt t="87230" x="10477500" y="3054350"/>
          <p14:tracePt t="87232" x="10485438" y="3054350"/>
          <p14:tracePt t="87234" x="10493375" y="3054350"/>
          <p14:tracePt t="87236" x="10501313" y="3054350"/>
          <p14:tracePt t="87237" x="10509250" y="3054350"/>
          <p14:tracePt t="87239" x="10517188" y="3054350"/>
          <p14:tracePt t="87242" x="10525125" y="3054350"/>
          <p14:tracePt t="87244" x="10533063" y="3054350"/>
          <p14:tracePt t="87246" x="10541000" y="3054350"/>
          <p14:tracePt t="87249" x="10548938" y="3054350"/>
          <p14:tracePt t="87250" x="10548938" y="3046413"/>
          <p14:tracePt t="87252" x="10556875" y="3046413"/>
          <p14:tracePt t="87256" x="10564813" y="3046413"/>
          <p14:tracePt t="87259" x="10572750" y="3046413"/>
          <p14:tracePt t="87262" x="10580688" y="3046413"/>
          <p14:tracePt t="87269" x="10588625" y="3046413"/>
          <p14:tracePt t="87280" x="10596563" y="3046413"/>
          <p14:tracePt t="87294" x="10604500" y="3046413"/>
          <p14:tracePt t="87300" x="10612438" y="3046413"/>
          <p14:tracePt t="87308" x="10620375" y="3046413"/>
          <p14:tracePt t="87315" x="10629900" y="3046413"/>
          <p14:tracePt t="87321" x="10637838" y="3046413"/>
          <p14:tracePt t="87323" x="10645775" y="3046413"/>
          <p14:tracePt t="87329" x="10653713" y="3046413"/>
          <p14:tracePt t="87335" x="10661650" y="3046413"/>
          <p14:tracePt t="87342" x="10669588" y="3046413"/>
          <p14:tracePt t="87346" x="10677525" y="3046413"/>
          <p14:tracePt t="87356" x="10685463" y="3046413"/>
          <p14:tracePt t="87422" x="10693400" y="3046413"/>
          <p14:tracePt t="87433" x="10701338" y="3046413"/>
          <p14:tracePt t="87438" x="10709275" y="3046413"/>
          <p14:tracePt t="87444" x="10717213" y="3046413"/>
          <p14:tracePt t="87452" x="10725150" y="3046413"/>
          <p14:tracePt t="87458" x="10733088" y="3046413"/>
          <p14:tracePt t="87461" x="10741025" y="3046413"/>
          <p14:tracePt t="87467" x="10748963" y="3046413"/>
          <p14:tracePt t="87473" x="10756900" y="3046413"/>
          <p14:tracePt t="87474" x="10756900" y="3054350"/>
          <p14:tracePt t="87479" x="10764838" y="3054350"/>
          <p14:tracePt t="87483" x="10772775" y="3054350"/>
          <p14:tracePt t="87490" x="10780713" y="3054350"/>
          <p14:tracePt t="87496" x="10788650" y="3054350"/>
          <p14:tracePt t="87505" x="10796588" y="3054350"/>
          <p14:tracePt t="87508" x="10796588" y="3062288"/>
          <p14:tracePt t="87510" x="10804525" y="3062288"/>
          <p14:tracePt t="87518" x="10804525" y="3070225"/>
          <p14:tracePt t="87519" x="10812463" y="3070225"/>
          <p14:tracePt t="87529" x="10820400" y="3070225"/>
          <p14:tracePt t="87541" x="10828338" y="3070225"/>
          <p14:tracePt t="87542" x="10828338" y="3078163"/>
          <p14:tracePt t="87561" x="10836275" y="3078163"/>
          <p14:tracePt t="87566" x="10836275" y="3086100"/>
          <p14:tracePt t="87570" x="10844213" y="3086100"/>
          <p14:tracePt t="87582" x="10844213" y="3094038"/>
          <p14:tracePt t="87587" x="10844213" y="3101975"/>
          <p14:tracePt t="87598" x="10844213" y="3109913"/>
          <p14:tracePt t="87603" x="10852150" y="3109913"/>
          <p14:tracePt t="87607" x="10852150" y="3117850"/>
          <p14:tracePt t="87616" x="10852150" y="3125788"/>
          <p14:tracePt t="87620" x="10852150" y="3133725"/>
          <p14:tracePt t="87627" x="10852150" y="3141663"/>
          <p14:tracePt t="87636" x="10852150" y="3149600"/>
          <p14:tracePt t="87645" x="10852150" y="3157538"/>
          <p14:tracePt t="87650" x="10852150" y="3165475"/>
          <p14:tracePt t="87659" x="10852150" y="3173413"/>
          <p14:tracePt t="87670" x="10852150" y="3181350"/>
          <p14:tracePt t="87682" x="10852150" y="3189288"/>
          <p14:tracePt t="87691" x="10852150" y="3197225"/>
          <p14:tracePt t="87713" x="10852150" y="3205163"/>
          <p14:tracePt t="87853" x="10860088" y="3205163"/>
          <p14:tracePt t="87868" x="10868025" y="3205163"/>
          <p14:tracePt t="87875" x="10875963" y="3205163"/>
          <p14:tracePt t="87888" x="10883900" y="3205163"/>
          <p14:tracePt t="87898" x="10891838" y="3205163"/>
          <p14:tracePt t="87910" x="10899775" y="3205163"/>
          <p14:tracePt t="87916" x="10907713" y="3205163"/>
          <p14:tracePt t="87918" x="10907713" y="3197225"/>
          <p14:tracePt t="87926" x="10907713" y="3189288"/>
          <p14:tracePt t="87929" x="10915650" y="3189288"/>
          <p14:tracePt t="87940" x="10915650" y="3181350"/>
          <p14:tracePt t="87946" x="10923588" y="3181350"/>
          <p14:tracePt t="87954" x="10923588" y="3173413"/>
          <p14:tracePt t="87987" x="10923588" y="3165475"/>
          <p14:tracePt t="88159" x="10915650" y="3165475"/>
          <p14:tracePt t="88163" x="10915650" y="3173413"/>
          <p14:tracePt t="88176" x="10907713" y="3173413"/>
          <p14:tracePt t="88185" x="10899775" y="3173413"/>
          <p14:tracePt t="88199" x="10899775" y="3181350"/>
          <p14:tracePt t="88211" x="10891838" y="3181350"/>
          <p14:tracePt t="88250" x="10883900" y="3181350"/>
          <p14:tracePt t="88299" x="10875963" y="3181350"/>
          <p14:tracePt t="88301" x="10875963" y="3189288"/>
          <p14:tracePt t="88388" x="10868025" y="3189288"/>
          <p14:tracePt t="88417" x="10860088" y="3189288"/>
          <p14:tracePt t="88420" x="10860088" y="3197225"/>
          <p14:tracePt t="88434" x="10852150" y="3197225"/>
          <p14:tracePt t="88570" x="10852150" y="3205163"/>
          <p14:tracePt t="88583" x="10844213" y="3205163"/>
          <p14:tracePt t="88594" x="10844213" y="3213100"/>
          <p14:tracePt t="88599" x="10836275" y="3213100"/>
          <p14:tracePt t="88632" x="10836275" y="3221038"/>
          <p14:tracePt t="88822" x="10844213" y="3213100"/>
          <p14:tracePt t="88829" x="10852150" y="3213100"/>
          <p14:tracePt t="88835" x="10852150" y="3205163"/>
          <p14:tracePt t="88838" x="10860088" y="3205163"/>
          <p14:tracePt t="88848" x="10868025" y="3197225"/>
          <p14:tracePt t="88854" x="10875963" y="3197225"/>
          <p14:tracePt t="88856" x="10875963" y="3189288"/>
          <p14:tracePt t="88865" x="10883900" y="3189288"/>
          <p14:tracePt t="88874" x="10883900" y="3181350"/>
          <p14:tracePt t="88876" x="10891838" y="3181350"/>
          <p14:tracePt t="88887" x="10899775" y="3181350"/>
          <p14:tracePt t="88889" x="10899775" y="3173413"/>
          <p14:tracePt t="88893" x="10907713" y="3173413"/>
          <p14:tracePt t="88908" x="10915650" y="3173413"/>
          <p14:tracePt t="88910" x="10915650" y="3165475"/>
          <p14:tracePt t="88922" x="10915650" y="3157538"/>
          <p14:tracePt t="88938" x="10923588" y="3157538"/>
          <p14:tracePt t="89365" x="10915650" y="3157538"/>
          <p14:tracePt t="89375" x="10907713" y="3157538"/>
          <p14:tracePt t="89379" x="10899775" y="3157538"/>
          <p14:tracePt t="89390" x="10891838" y="3157538"/>
          <p14:tracePt t="89400" x="10883900" y="3157538"/>
          <p14:tracePt t="89409" x="10875963" y="3157538"/>
          <p14:tracePt t="89413" x="10868025" y="3157538"/>
          <p14:tracePt t="89419" x="10860088" y="3157538"/>
          <p14:tracePt t="89424" x="10852150" y="3157538"/>
          <p14:tracePt t="89429" x="10844213" y="3157538"/>
          <p14:tracePt t="89432" x="10836275" y="3157538"/>
          <p14:tracePt t="89437" x="10828338" y="3157538"/>
          <p14:tracePt t="89442" x="10820400" y="3165475"/>
          <p14:tracePt t="89446" x="10812463" y="3165475"/>
          <p14:tracePt t="89451" x="10804525" y="3165475"/>
          <p14:tracePt t="89455" x="10796588" y="3165475"/>
          <p14:tracePt t="89458" x="10788650" y="3165475"/>
          <p14:tracePt t="89463" x="10780713" y="3165475"/>
          <p14:tracePt t="89467" x="10772775" y="3165475"/>
          <p14:tracePt t="89469" x="10764838" y="3165475"/>
          <p14:tracePt t="89472" x="10756900" y="3173413"/>
          <p14:tracePt t="89475" x="10748963" y="3173413"/>
          <p14:tracePt t="89478" x="10741025" y="3173413"/>
          <p14:tracePt t="89479" x="10733088" y="3173413"/>
          <p14:tracePt t="89481" x="10725150" y="3173413"/>
          <p14:tracePt t="89483" x="10717213" y="3173413"/>
          <p14:tracePt t="89485" x="10709275" y="3173413"/>
          <p14:tracePt t="89486" x="10701338" y="3173413"/>
          <p14:tracePt t="89488" x="10693400" y="3181350"/>
          <p14:tracePt t="89491" x="10677525" y="3181350"/>
          <p14:tracePt t="89493" x="10669588" y="3181350"/>
          <p14:tracePt t="89495" x="10661650" y="3181350"/>
          <p14:tracePt t="89496" x="10661650" y="3189288"/>
          <p14:tracePt t="89497" x="10653713" y="3189288"/>
          <p14:tracePt t="89498" x="10645775" y="3189288"/>
          <p14:tracePt t="89499" x="10645775" y="3197225"/>
          <p14:tracePt t="89500" x="10637838" y="3197225"/>
          <p14:tracePt t="89502" x="10629900" y="3197225"/>
          <p14:tracePt t="89505" x="10620375" y="3197225"/>
          <p14:tracePt t="89506" x="10612438" y="3197225"/>
          <p14:tracePt t="89506" x="10612438" y="3205163"/>
          <p14:tracePt t="89507" x="10604500" y="3205163"/>
          <p14:tracePt t="89508" x="10596563" y="3205163"/>
          <p14:tracePt t="89510" x="10588625" y="3205163"/>
          <p14:tracePt t="89511" x="10580688" y="3205163"/>
          <p14:tracePt t="89513" x="10572750" y="3205163"/>
          <p14:tracePt t="89515" x="10564813" y="3213100"/>
          <p14:tracePt t="89517" x="10556875" y="3213100"/>
          <p14:tracePt t="89518" x="10548938" y="3213100"/>
          <p14:tracePt t="89520" x="10541000" y="3213100"/>
          <p14:tracePt t="89523" x="10533063" y="3213100"/>
          <p14:tracePt t="89523" x="10533063" y="3221038"/>
          <p14:tracePt t="89524" x="10525125" y="3221038"/>
          <p14:tracePt t="89525" x="10517188" y="3221038"/>
          <p14:tracePt t="89527" x="10517188" y="3228975"/>
          <p14:tracePt t="89528" x="10509250" y="3228975"/>
          <p14:tracePt t="89530" x="10501313" y="3228975"/>
          <p14:tracePt t="89532" x="10493375" y="3228975"/>
          <p14:tracePt t="89533" x="10485438" y="3228975"/>
          <p14:tracePt t="89536" x="10477500" y="3228975"/>
          <p14:tracePt t="89538" x="10469563" y="3236913"/>
          <p14:tracePt t="89541" x="10461625" y="3236913"/>
          <p14:tracePt t="89542" x="10453688" y="3236913"/>
          <p14:tracePt t="89545" x="10445750" y="3236913"/>
          <p14:tracePt t="89548" x="10437813" y="3236913"/>
          <p14:tracePt t="89551" x="10429875" y="3236913"/>
          <p14:tracePt t="89552" x="10421938" y="3236913"/>
          <p14:tracePt t="89555" x="10421938" y="3244850"/>
          <p14:tracePt t="89556" x="10414000" y="3244850"/>
          <p14:tracePt t="89560" x="10406063" y="3244850"/>
          <p14:tracePt t="89563" x="10398125" y="3244850"/>
          <p14:tracePt t="89565" x="10390188" y="3244850"/>
          <p14:tracePt t="89570" x="10382250" y="3244850"/>
          <p14:tracePt t="89574" x="10374313" y="3244850"/>
          <p14:tracePt t="89578" x="10366375" y="3244850"/>
          <p14:tracePt t="89580" x="10358438" y="3244850"/>
          <p14:tracePt t="89582" x="10358438" y="3252788"/>
          <p14:tracePt t="89584" x="10350500" y="3252788"/>
          <p14:tracePt t="89588" x="10342563" y="3252788"/>
          <p14:tracePt t="89589" x="10342563" y="3262313"/>
          <p14:tracePt t="89592" x="10334625" y="3262313"/>
          <p14:tracePt t="89596" x="10326688" y="3262313"/>
          <p14:tracePt t="89598" x="10318750" y="3262313"/>
          <p14:tracePt t="89601" x="10310813" y="3262313"/>
          <p14:tracePt t="89605" x="10302875" y="3262313"/>
          <p14:tracePt t="89607" x="10302875" y="3270250"/>
          <p14:tracePt t="89609" x="10294938" y="3270250"/>
          <p14:tracePt t="89611" x="10287000" y="3270250"/>
          <p14:tracePt t="89615" x="10279063" y="3270250"/>
          <p14:tracePt t="89619" x="10269538" y="3270250"/>
          <p14:tracePt t="89622" x="10269538" y="3278188"/>
          <p14:tracePt t="89623" x="10261600" y="3278188"/>
          <p14:tracePt t="89625" x="10253663" y="3278188"/>
          <p14:tracePt t="89629" x="10245725" y="3278188"/>
          <p14:tracePt t="89633" x="10237788" y="3278188"/>
          <p14:tracePt t="89634" x="10237788" y="3286125"/>
          <p14:tracePt t="89637" x="10229850" y="3286125"/>
          <p14:tracePt t="89639" x="10221913" y="3286125"/>
          <p14:tracePt t="89643" x="10213975" y="3294063"/>
          <p14:tracePt t="89647" x="10206038" y="3294063"/>
          <p14:tracePt t="89651" x="10198100" y="3294063"/>
          <p14:tracePt t="89652" x="10190163" y="3294063"/>
          <p14:tracePt t="89655" x="10190163" y="3302000"/>
          <p14:tracePt t="89656" x="10182225" y="3302000"/>
          <p14:tracePt t="89660" x="10174288" y="3302000"/>
          <p14:tracePt t="89663" x="10166350" y="3302000"/>
          <p14:tracePt t="89664" x="10158413" y="3302000"/>
          <p14:tracePt t="89666" x="10158413" y="3309938"/>
          <p14:tracePt t="89668" x="10150475" y="3309938"/>
          <p14:tracePt t="89672" x="10142538" y="3309938"/>
          <p14:tracePt t="89676" x="10134600" y="3309938"/>
          <p14:tracePt t="89678" x="10126663" y="3309938"/>
          <p14:tracePt t="89682" x="10118725" y="3317875"/>
          <p14:tracePt t="89686" x="10110788" y="3317875"/>
          <p14:tracePt t="89691" x="10102850" y="3317875"/>
          <p14:tracePt t="89697" x="10094913" y="3317875"/>
          <p14:tracePt t="89701" x="10086975" y="3317875"/>
          <p14:tracePt t="89708" x="10079038" y="3317875"/>
          <p14:tracePt t="89716" x="10079038" y="3325813"/>
          <p14:tracePt t="89717" x="10071100" y="3325813"/>
          <p14:tracePt t="89725" x="10063163" y="3325813"/>
          <p14:tracePt t="89730" x="10055225" y="3325813"/>
          <p14:tracePt t="89737" x="10055225" y="3333750"/>
          <p14:tracePt t="89739" x="10047288" y="3333750"/>
          <p14:tracePt t="89745" x="10039350" y="3333750"/>
          <p14:tracePt t="89752" x="10031413" y="3333750"/>
          <p14:tracePt t="89755" x="10023475" y="3333750"/>
          <p14:tracePt t="89760" x="10015538" y="3333750"/>
          <p14:tracePt t="89765" x="10007600" y="3333750"/>
          <p14:tracePt t="89770" x="9999663" y="3333750"/>
          <p14:tracePt t="89773" x="9991725" y="3333750"/>
          <p14:tracePt t="89777" x="9983788" y="3333750"/>
          <p14:tracePt t="89782" x="9975850" y="3333750"/>
          <p14:tracePt t="89786" x="9967913" y="3333750"/>
          <p14:tracePt t="89787" x="9959975" y="3333750"/>
          <p14:tracePt t="89790" x="9959975" y="3325813"/>
          <p14:tracePt t="89791" x="9952038" y="3325813"/>
          <p14:tracePt t="89795" x="9944100" y="3325813"/>
          <p14:tracePt t="89797" x="9936163" y="3325813"/>
          <p14:tracePt t="89799" x="9926638" y="3325813"/>
          <p14:tracePt t="89800" x="9926638" y="3317875"/>
          <p14:tracePt t="89802" x="9918700" y="3317875"/>
          <p14:tracePt t="89806" x="9910763" y="3317875"/>
          <p14:tracePt t="89807" x="9910763" y="3309938"/>
          <p14:tracePt t="89809" x="9902825" y="3309938"/>
          <p14:tracePt t="89810" x="9894888" y="3309938"/>
          <p14:tracePt t="89813" x="9894888" y="3302000"/>
          <p14:tracePt t="89814" x="9886950" y="3302000"/>
          <p14:tracePt t="89817" x="9879013" y="3294063"/>
          <p14:tracePt t="89819" x="9879013" y="3286125"/>
          <p14:tracePt t="89820" x="9871075" y="3286125"/>
          <p14:tracePt t="89821" x="9863138" y="3286125"/>
          <p14:tracePt t="89823" x="9863138" y="3278188"/>
          <p14:tracePt t="89825" x="9855200" y="3278188"/>
          <p14:tracePt t="89827" x="9855200" y="3270250"/>
          <p14:tracePt t="89828" x="9847263" y="3270250"/>
          <p14:tracePt t="89831" x="9839325" y="3262313"/>
          <p14:tracePt t="89833" x="9831388" y="3252788"/>
          <p14:tracePt t="89836" x="9823450" y="3244850"/>
          <p14:tracePt t="89839" x="9823450" y="3236913"/>
          <p14:tracePt t="89840" x="9815513" y="3236913"/>
          <p14:tracePt t="89843" x="9807575" y="3228975"/>
          <p14:tracePt t="89844" x="9807575" y="3221038"/>
          <p14:tracePt t="89845" x="9799638" y="3221038"/>
          <p14:tracePt t="89847" x="9799638" y="3213100"/>
          <p14:tracePt t="89849" x="9791700" y="3213100"/>
          <p14:tracePt t="89850" x="9791700" y="3205163"/>
          <p14:tracePt t="89853" x="9783763" y="3189288"/>
          <p14:tracePt t="89857" x="9775825" y="3181350"/>
          <p14:tracePt t="89860" x="9767888" y="3173413"/>
          <p14:tracePt t="89861" x="9767888" y="3165475"/>
          <p14:tracePt t="89864" x="9767888" y="3157538"/>
          <p14:tracePt t="89865" x="9759950" y="3157538"/>
          <p14:tracePt t="89867" x="9759950" y="3149600"/>
          <p14:tracePt t="89870" x="9759950" y="3141663"/>
          <p14:tracePt t="89872" x="9752013" y="3133725"/>
          <p14:tracePt t="89874" x="9752013" y="3125788"/>
          <p14:tracePt t="89875" x="9744075" y="3125788"/>
          <p14:tracePt t="89876" x="9744075" y="3117850"/>
          <p14:tracePt t="89878" x="9736138" y="3117850"/>
          <p14:tracePt t="89880" x="9736138" y="3109913"/>
          <p14:tracePt t="89884" x="9736138" y="3101975"/>
          <p14:tracePt t="89885" x="9728200" y="3101975"/>
          <p14:tracePt t="89886" x="9728200" y="3094038"/>
          <p14:tracePt t="89889" x="9728200" y="3086100"/>
          <p14:tracePt t="89892" x="9720263" y="3086100"/>
          <p14:tracePt t="89893" x="9720263" y="3078163"/>
          <p14:tracePt t="89897" x="9720263" y="3070225"/>
          <p14:tracePt t="89900" x="9712325" y="3062288"/>
          <p14:tracePt t="89904" x="9704388" y="3054350"/>
          <p14:tracePt t="89910" x="9704388" y="3046413"/>
          <p14:tracePt t="89914" x="9696450" y="3046413"/>
          <p14:tracePt t="89916" x="9696450" y="3038475"/>
          <p14:tracePt t="89920" x="9696450" y="3030538"/>
          <p14:tracePt t="89926" x="9688513" y="3030538"/>
          <p14:tracePt t="89929" x="9688513" y="3022600"/>
          <p14:tracePt t="89943" x="9688513" y="3014663"/>
          <p14:tracePt t="89944" x="9680575" y="3014663"/>
          <p14:tracePt t="90181" x="9688513" y="3014663"/>
          <p14:tracePt t="90208" x="9696450" y="3014663"/>
          <p14:tracePt t="90232" x="9704388" y="3014663"/>
          <p14:tracePt t="90239" x="9712325" y="3014663"/>
          <p14:tracePt t="90250" x="9720263" y="3022600"/>
          <p14:tracePt t="90261" x="9728200" y="3022600"/>
          <p14:tracePt t="90270" x="9736138" y="3022600"/>
          <p14:tracePt t="90275" x="9744075" y="3022600"/>
          <p14:tracePt t="90280" x="9744075" y="3030538"/>
          <p14:tracePt t="90285" x="9752013" y="3030538"/>
          <p14:tracePt t="90289" x="9752013" y="3038475"/>
          <p14:tracePt t="90294" x="9759950" y="3038475"/>
          <p14:tracePt t="90301" x="9767888" y="3038475"/>
          <p14:tracePt t="90304" x="9767888" y="3046413"/>
          <p14:tracePt t="90306" x="9775825" y="3046413"/>
          <p14:tracePt t="90312" x="9783763" y="3046413"/>
          <p14:tracePt t="90315" x="9783763" y="3054350"/>
          <p14:tracePt t="90320" x="9791700" y="3054350"/>
          <p14:tracePt t="90324" x="9791700" y="3062288"/>
          <p14:tracePt t="90328" x="9799638" y="3062288"/>
          <p14:tracePt t="90329" x="9799638" y="3070225"/>
          <p14:tracePt t="90332" x="9807575" y="3070225"/>
          <p14:tracePt t="90339" x="9807575" y="3078163"/>
          <p14:tracePt t="90341" x="9815513" y="3078163"/>
          <p14:tracePt t="90353" x="9823450" y="3086100"/>
          <p14:tracePt t="90375" x="9831388" y="3086100"/>
          <p14:tracePt t="90376" x="9831388" y="3094038"/>
          <p14:tracePt t="90391" x="9831388" y="3101975"/>
          <p14:tracePt t="90409" x="9839325" y="3101975"/>
          <p14:tracePt t="90460" x="9839325" y="3109913"/>
          <p14:tracePt t="90474" x="9839325" y="3117850"/>
          <p14:tracePt t="90490" x="9839325" y="3125788"/>
          <p14:tracePt t="90501" x="9839325" y="3133725"/>
          <p14:tracePt t="90509" x="9839325" y="3141663"/>
          <p14:tracePt t="90524" x="9839325" y="3149600"/>
          <p14:tracePt t="90541" x="9839325" y="3157538"/>
          <p14:tracePt t="90565" x="9839325" y="3165475"/>
          <p14:tracePt t="90591" x="9839325" y="3173413"/>
          <p14:tracePt t="90710" x="9831388" y="3173413"/>
          <p14:tracePt t="90723" x="9823450" y="3173413"/>
          <p14:tracePt t="90725" x="9823450" y="3181350"/>
          <p14:tracePt t="90736" x="9815513" y="3181350"/>
          <p14:tracePt t="90745" x="9815513" y="3189288"/>
          <p14:tracePt t="90749" x="9807575" y="3189288"/>
          <p14:tracePt t="90757" x="9799638" y="3189288"/>
          <p14:tracePt t="90775" x="9791700" y="3189288"/>
          <p14:tracePt t="90782" x="9791700" y="3197225"/>
          <p14:tracePt t="90828" x="9783763" y="3197225"/>
          <p14:tracePt t="90837" x="9775825" y="3197225"/>
          <p14:tracePt t="90841" x="9767888" y="3197225"/>
          <p14:tracePt t="90847" x="9759950" y="3197225"/>
          <p14:tracePt t="90852" x="9752013" y="3197225"/>
          <p14:tracePt t="90857" x="9744075" y="3197225"/>
          <p14:tracePt t="90859" x="9736138" y="3197225"/>
          <p14:tracePt t="90864" x="9728200" y="3197225"/>
          <p14:tracePt t="90868" x="9720263" y="3197225"/>
          <p14:tracePt t="90872" x="9712325" y="3197225"/>
          <p14:tracePt t="90874" x="9704388" y="3197225"/>
          <p14:tracePt t="90877" x="9696450" y="3197225"/>
          <p14:tracePt t="90880" x="9688513" y="3197225"/>
          <p14:tracePt t="90883" x="9680575" y="3197225"/>
          <p14:tracePt t="90885" x="9672638" y="3197225"/>
          <p14:tracePt t="90890" x="9664700" y="3197225"/>
          <p14:tracePt t="90892" x="9656763" y="3197225"/>
          <p14:tracePt t="90894" x="9656763" y="3189288"/>
          <p14:tracePt t="90895" x="9648825" y="3189288"/>
          <p14:tracePt t="90897" x="9640888" y="3189288"/>
          <p14:tracePt t="90901" x="9632950" y="3189288"/>
          <p14:tracePt t="90904" x="9625013" y="3189288"/>
          <p14:tracePt t="90908" x="9617075" y="3189288"/>
          <p14:tracePt t="90911" x="9609138" y="3189288"/>
          <p14:tracePt t="90913" x="9601200" y="3189288"/>
          <p14:tracePt t="90916" x="9593263" y="3189288"/>
          <p14:tracePt t="90919" x="9585325" y="3189288"/>
          <p14:tracePt t="90920" x="9585325" y="3181350"/>
          <p14:tracePt t="90923" x="9567863" y="3181350"/>
          <p14:tracePt t="90927" x="9559925" y="3181350"/>
          <p14:tracePt t="90928" x="9551988" y="3181350"/>
          <p14:tracePt t="90930" x="9544050" y="3181350"/>
          <p14:tracePt t="90931" x="9536113" y="3181350"/>
          <p14:tracePt t="90934" x="9528175" y="3181350"/>
          <p14:tracePt t="90936" x="9520238" y="3181350"/>
          <p14:tracePt t="90938" x="9520238" y="3173413"/>
          <p14:tracePt t="90940" x="9512300" y="3173413"/>
          <p14:tracePt t="90941" x="9504363" y="3173413"/>
          <p14:tracePt t="90957" x="9448800" y="3157538"/>
          <p14:tracePt t="90959" x="9440863" y="3157538"/>
          <p14:tracePt t="90961" x="9432925" y="3157538"/>
          <p14:tracePt t="90964" x="9424988" y="3157538"/>
          <p14:tracePt t="90966" x="9417050" y="3157538"/>
          <p14:tracePt t="90967" x="9417050" y="3149600"/>
          <p14:tracePt t="90968" x="9409113" y="3149600"/>
          <p14:tracePt t="90971" x="9401175" y="3149600"/>
          <p14:tracePt t="90973" x="9393238" y="3149600"/>
          <p14:tracePt t="90976" x="9377363" y="3141663"/>
          <p14:tracePt t="90979" x="9369425" y="3141663"/>
          <p14:tracePt t="90980" x="9369425" y="3133725"/>
          <p14:tracePt t="90982" x="9361488" y="3133725"/>
          <p14:tracePt t="90985" x="9353550" y="3133725"/>
          <p14:tracePt t="90986" x="9345613" y="3133725"/>
          <p14:tracePt t="90988" x="9337675" y="3133725"/>
          <p14:tracePt t="90991" x="9329738" y="3125788"/>
          <p14:tracePt t="90994" x="9321800" y="3125788"/>
          <p14:tracePt t="90995" x="9313863" y="3125788"/>
          <p14:tracePt t="90997" x="9305925" y="3125788"/>
          <p14:tracePt t="91000" x="9297988" y="3125788"/>
          <p14:tracePt t="91002" x="9290050" y="3117850"/>
          <p14:tracePt t="91004" x="9282113" y="3117850"/>
          <p14:tracePt t="91006" x="9274175" y="3117850"/>
          <p14:tracePt t="91009" x="9266238" y="3117850"/>
          <p14:tracePt t="91011" x="9258300" y="3117850"/>
          <p14:tracePt t="91012" x="9250363" y="3117850"/>
          <p14:tracePt t="91015" x="9242425" y="3117850"/>
          <p14:tracePt t="91017" x="9242425" y="3109913"/>
          <p14:tracePt t="91018" x="9234488" y="3109913"/>
          <p14:tracePt t="91021" x="9224963" y="3109913"/>
          <p14:tracePt t="91023" x="9217025" y="3109913"/>
          <p14:tracePt t="91026" x="9209088" y="3101975"/>
          <p14:tracePt t="91029" x="9201150" y="3101975"/>
          <p14:tracePt t="91033" x="9193213" y="3101975"/>
          <p14:tracePt t="91035" x="9185275" y="3101975"/>
          <p14:tracePt t="91040" x="9177338" y="3101975"/>
          <p14:tracePt t="91044" x="9169400" y="3101975"/>
          <p14:tracePt t="91050" x="9161463" y="3101975"/>
          <p14:tracePt t="91053" x="9153525" y="3101975"/>
          <p14:tracePt t="91060" x="9145588" y="3101975"/>
          <p14:tracePt t="91070" x="9137650" y="3101975"/>
          <p14:tracePt t="91087" x="9137650" y="3094038"/>
          <p14:tracePt t="91261" x="9129713" y="3094038"/>
          <p14:tracePt t="91269" x="9121775" y="3094038"/>
          <p14:tracePt t="91272" x="9113838" y="3094038"/>
          <p14:tracePt t="91277" x="9105900" y="3094038"/>
          <p14:tracePt t="91280" x="9097963" y="3094038"/>
          <p14:tracePt t="91284" x="9090025" y="3094038"/>
          <p14:tracePt t="91285" x="9082088" y="3094038"/>
          <p14:tracePt t="91288" x="9074150" y="3094038"/>
          <p14:tracePt t="91291" x="9066213" y="3094038"/>
          <p14:tracePt t="91293" x="9058275" y="3094038"/>
          <p14:tracePt t="91294" x="9050338" y="3094038"/>
          <p14:tracePt t="91296" x="9042400" y="3094038"/>
          <p14:tracePt t="91298" x="9034463" y="3094038"/>
          <p14:tracePt t="91300" x="9026525" y="3094038"/>
          <p14:tracePt t="91301" x="9018588" y="3094038"/>
          <p14:tracePt t="91303" x="9010650" y="3094038"/>
          <p14:tracePt t="91305" x="9002713" y="3094038"/>
          <p14:tracePt t="91307" x="8994775" y="3094038"/>
          <p14:tracePt t="91308" x="8986838" y="3094038"/>
          <p14:tracePt t="91309" x="8978900" y="3094038"/>
          <p14:tracePt t="91311" x="8970963" y="3094038"/>
          <p14:tracePt t="91313" x="8963025" y="3094038"/>
          <p14:tracePt t="91314" x="8955088" y="3094038"/>
          <p14:tracePt t="91316" x="8947150" y="3094038"/>
          <p14:tracePt t="91317" x="8939213" y="3094038"/>
          <p14:tracePt t="91318" x="8931275" y="3094038"/>
          <p14:tracePt t="91320" x="8923338" y="3094038"/>
          <p14:tracePt t="91322" x="8915400" y="3086100"/>
          <p14:tracePt t="91323" x="8907463" y="3086100"/>
          <p14:tracePt t="91324" x="8899525" y="3086100"/>
          <p14:tracePt t="91326" x="8891588" y="3086100"/>
          <p14:tracePt t="91328" x="8883650" y="3086100"/>
          <p14:tracePt t="91330" x="8874125" y="3086100"/>
          <p14:tracePt t="91331" x="8866188" y="3086100"/>
          <p14:tracePt t="91332" x="8858250" y="3086100"/>
          <p14:tracePt t="91334" x="8850313" y="3086100"/>
          <p14:tracePt t="91336" x="8842375" y="3086100"/>
          <p14:tracePt t="91337" x="8834438" y="3078163"/>
          <p14:tracePt t="91339" x="8826500" y="3078163"/>
          <p14:tracePt t="91341" x="8818563" y="3078163"/>
          <p14:tracePt t="91343" x="8810625" y="3070225"/>
          <p14:tracePt t="91344" x="8802688" y="3070225"/>
          <p14:tracePt t="91346" x="8794750" y="3070225"/>
          <p14:tracePt t="91348" x="8786813" y="3070225"/>
          <p14:tracePt t="91350" x="8778875" y="3070225"/>
          <p14:tracePt t="91351" x="8770938" y="3070225"/>
          <p14:tracePt t="91352" x="8770938" y="3062288"/>
          <p14:tracePt t="91354" x="8763000" y="3062288"/>
          <p14:tracePt t="91356" x="8755063" y="3062288"/>
          <p14:tracePt t="91358" x="8747125" y="3062288"/>
          <p14:tracePt t="91359" x="8739188" y="3062288"/>
          <p14:tracePt t="91362" x="8731250" y="3054350"/>
          <p14:tracePt t="91364" x="8723313" y="3054350"/>
          <p14:tracePt t="91367" x="8715375" y="3054350"/>
          <p14:tracePt t="91368" x="8707438" y="3054350"/>
          <p14:tracePt t="91369" x="8707438" y="3046413"/>
          <p14:tracePt t="91371" x="8699500" y="3046413"/>
          <p14:tracePt t="91373" x="8699500" y="3038475"/>
          <p14:tracePt t="91375" x="8691563" y="3038475"/>
          <p14:tracePt t="91377" x="8683625" y="3038475"/>
          <p14:tracePt t="91379" x="8675688" y="3038475"/>
          <p14:tracePt t="91380" x="8675688" y="3030538"/>
          <p14:tracePt t="91382" x="8667750" y="3030538"/>
          <p14:tracePt t="91386" x="8659813" y="3022600"/>
          <p14:tracePt t="91390" x="8651875" y="3022600"/>
          <p14:tracePt t="91393" x="8651875" y="3014663"/>
          <p14:tracePt t="91394" x="8643938" y="3014663"/>
          <p14:tracePt t="91397" x="8636000" y="3014663"/>
          <p14:tracePt t="91401" x="8636000" y="3006725"/>
          <p14:tracePt t="91402" x="8628063" y="3006725"/>
          <p14:tracePt t="91405" x="8628063" y="2998788"/>
          <p14:tracePt t="91408" x="8620125" y="2998788"/>
          <p14:tracePt t="91412" x="8620125" y="2990850"/>
          <p14:tracePt t="91414" x="8612188" y="2990850"/>
          <p14:tracePt t="91418" x="8604250" y="2982913"/>
          <p14:tracePt t="91426" x="8604250" y="2974975"/>
          <p14:tracePt t="91427" x="8596313" y="2974975"/>
          <p14:tracePt t="91430" x="8596313" y="2967038"/>
          <p14:tracePt t="91437" x="8596313" y="2959100"/>
          <p14:tracePt t="91444" x="8596313" y="2951163"/>
          <p14:tracePt t="91450" x="8596313" y="2943225"/>
          <p14:tracePt t="91451" x="8588375" y="2943225"/>
          <p14:tracePt t="91452" x="8588375" y="2935288"/>
          <p14:tracePt t="91457" x="8588375" y="2927350"/>
          <p14:tracePt t="91460" x="8588375" y="2919413"/>
          <p14:tracePt t="91465" x="8588375" y="2909888"/>
          <p14:tracePt t="91467" x="8588375" y="2901950"/>
          <p14:tracePt t="91471" x="8588375" y="2894013"/>
          <p14:tracePt t="91475" x="8588375" y="2886075"/>
          <p14:tracePt t="91479" x="8588375" y="2878138"/>
          <p14:tracePt t="91481" x="8588375" y="2870200"/>
          <p14:tracePt t="91485" x="8588375" y="2862263"/>
          <p14:tracePt t="91489" x="8588375" y="2854325"/>
          <p14:tracePt t="91493" x="8588375" y="2846388"/>
          <p14:tracePt t="91495" x="8588375" y="2838450"/>
          <p14:tracePt t="91498" x="8588375" y="2830513"/>
          <p14:tracePt t="91502" x="8588375" y="2822575"/>
          <p14:tracePt t="91505" x="8588375" y="2814638"/>
          <p14:tracePt t="91507" x="8596313" y="2806700"/>
          <p14:tracePt t="91509" x="8596313" y="2798763"/>
          <p14:tracePt t="91512" x="8596313" y="2790825"/>
          <p14:tracePt t="91513" x="8604250" y="2790825"/>
          <p14:tracePt t="91515" x="8604250" y="2782888"/>
          <p14:tracePt t="91516" x="8612188" y="2774950"/>
          <p14:tracePt t="91518" x="8612188" y="2767013"/>
          <p14:tracePt t="91521" x="8620125" y="2759075"/>
          <p14:tracePt t="91524" x="8620125" y="2751138"/>
          <p14:tracePt t="91525" x="8628063" y="2751138"/>
          <p14:tracePt t="91526" x="8628063" y="2743200"/>
          <p14:tracePt t="91527" x="8628063" y="2735263"/>
          <p14:tracePt t="91529" x="8636000" y="2727325"/>
          <p14:tracePt t="91532" x="8643938" y="2719388"/>
          <p14:tracePt t="91534" x="8643938" y="2711450"/>
          <p14:tracePt t="91535" x="8651875" y="2711450"/>
          <p14:tracePt t="91536" x="8651875" y="2703513"/>
          <p14:tracePt t="91538" x="8651875" y="2695575"/>
          <p14:tracePt t="91539" x="8659813" y="2695575"/>
          <p14:tracePt t="91540" x="8659813" y="2687638"/>
          <p14:tracePt t="91541" x="8659813" y="2679700"/>
          <p14:tracePt t="91542" x="8667750" y="2679700"/>
          <p14:tracePt t="91544" x="8667750" y="2671763"/>
          <p14:tracePt t="91546" x="8675688" y="2663825"/>
          <p14:tracePt t="91547" x="8683625" y="2663825"/>
          <p14:tracePt t="91549" x="8683625" y="2655888"/>
          <p14:tracePt t="91550" x="8691563" y="2647950"/>
          <p14:tracePt t="91552" x="8699500" y="2647950"/>
          <p14:tracePt t="91553" x="8699500" y="2640013"/>
          <p14:tracePt t="91555" x="8707438" y="2632075"/>
          <p14:tracePt t="91557" x="8715375" y="2632075"/>
          <p14:tracePt t="91558" x="8715375" y="2624138"/>
          <p14:tracePt t="91559" x="8723313" y="2624138"/>
          <p14:tracePt t="91561" x="8723313" y="2616200"/>
          <p14:tracePt t="91562" x="8731250" y="2608263"/>
          <p14:tracePt t="91564" x="8739188" y="2608263"/>
          <p14:tracePt t="91565" x="8747125" y="2600325"/>
          <p14:tracePt t="91568" x="8755063" y="2600325"/>
          <p14:tracePt t="91569" x="8755063" y="2592388"/>
          <p14:tracePt t="91570" x="8763000" y="2592388"/>
          <p14:tracePt t="91572" x="8763000" y="2584450"/>
          <p14:tracePt t="91573" x="8770938" y="2584450"/>
          <p14:tracePt t="91574" x="8778875" y="2576513"/>
          <p14:tracePt t="91576" x="8786813" y="2576513"/>
          <p14:tracePt t="91578" x="8794750" y="2566988"/>
          <p14:tracePt t="91579" x="8802688" y="2566988"/>
          <p14:tracePt t="91581" x="8810625" y="2559050"/>
          <p14:tracePt t="91583" x="8818563" y="2559050"/>
          <p14:tracePt t="91584" x="8818563" y="2551113"/>
          <p14:tracePt t="91585" x="8826500" y="2551113"/>
          <p14:tracePt t="91586" x="8834438" y="2551113"/>
          <p14:tracePt t="91588" x="8842375" y="2543175"/>
          <p14:tracePt t="91590" x="8850313" y="2543175"/>
          <p14:tracePt t="91592" x="8858250" y="2543175"/>
          <p14:tracePt t="91594" x="8866188" y="2535238"/>
          <p14:tracePt t="91595" x="8874125" y="2535238"/>
          <p14:tracePt t="91596" x="8883650" y="2535238"/>
          <p14:tracePt t="91598" x="8891588" y="2535238"/>
          <p14:tracePt t="91599" x="8899525" y="2535238"/>
          <p14:tracePt t="91600" x="8899525" y="2527300"/>
          <p14:tracePt t="91601" x="8907463" y="2527300"/>
          <p14:tracePt t="91602" x="8923338" y="2527300"/>
          <p14:tracePt t="91604" x="8931275" y="2527300"/>
          <p14:tracePt t="91605" x="8939213" y="2527300"/>
          <p14:tracePt t="91606" x="8947150" y="2527300"/>
          <p14:tracePt t="91608" x="8955088" y="2519363"/>
          <p14:tracePt t="91609" x="8963025" y="2519363"/>
          <p14:tracePt t="91610" x="8970963" y="2519363"/>
          <p14:tracePt t="91611" x="8978900" y="2519363"/>
          <p14:tracePt t="91612" x="8986838" y="2511425"/>
          <p14:tracePt t="91613" x="8994775" y="2511425"/>
          <p14:tracePt t="91615" x="9002713" y="2511425"/>
          <p14:tracePt t="91616" x="9010650" y="2511425"/>
          <p14:tracePt t="91618" x="9026525" y="2511425"/>
          <p14:tracePt t="91620" x="9034463" y="2511425"/>
          <p14:tracePt t="91621" x="9042400" y="2511425"/>
          <p14:tracePt t="91622" x="9050338" y="2511425"/>
          <p14:tracePt t="91624" x="9058275" y="2511425"/>
          <p14:tracePt t="91625" x="9074150" y="2511425"/>
          <p14:tracePt t="91626" x="9082088" y="2511425"/>
          <p14:tracePt t="91628" x="9097963" y="2511425"/>
          <p14:tracePt t="91630" x="9105900" y="2511425"/>
          <p14:tracePt t="91631" x="9121775" y="2511425"/>
          <p14:tracePt t="91632" x="9129713" y="2511425"/>
          <p14:tracePt t="91633" x="9137650" y="2511425"/>
          <p14:tracePt t="91634" x="9145588" y="2511425"/>
          <p14:tracePt t="91635" x="9153525" y="2511425"/>
          <p14:tracePt t="91637" x="9169400" y="2511425"/>
          <p14:tracePt t="91639" x="9177338" y="2511425"/>
          <p14:tracePt t="91640" x="9185275" y="2511425"/>
          <p14:tracePt t="91641" x="9193213" y="2511425"/>
          <p14:tracePt t="91642" x="9209088" y="2511425"/>
          <p14:tracePt t="91644" x="9217025" y="2511425"/>
          <p14:tracePt t="91645" x="9224963" y="2511425"/>
          <p14:tracePt t="91646" x="9234488" y="2511425"/>
          <p14:tracePt t="91647" x="9242425" y="2511425"/>
          <p14:tracePt t="91648" x="9250363" y="2511425"/>
          <p14:tracePt t="91650" x="9258300" y="2511425"/>
          <p14:tracePt t="91651" x="9266238" y="2511425"/>
          <p14:tracePt t="91653" x="9274175" y="2511425"/>
          <p14:tracePt t="91654" x="9282113" y="2511425"/>
          <p14:tracePt t="91655" x="9290050" y="2511425"/>
          <p14:tracePt t="91656" x="9297988" y="2511425"/>
          <p14:tracePt t="91658" x="9313863" y="2511425"/>
          <p14:tracePt t="91660" x="9321800" y="2511425"/>
          <p14:tracePt t="91661" x="9329738" y="2511425"/>
          <p14:tracePt t="91662" x="9337675" y="2511425"/>
          <p14:tracePt t="91663" x="9353550" y="2511425"/>
          <p14:tracePt t="91665" x="9361488" y="2511425"/>
          <p14:tracePt t="91666" x="9369425" y="2511425"/>
          <p14:tracePt t="91668" x="9377363" y="2511425"/>
          <p14:tracePt t="91669" x="9385300" y="2511425"/>
          <p14:tracePt t="91670" x="9393238" y="2511425"/>
          <p14:tracePt t="91672" x="9401175" y="2511425"/>
          <p14:tracePt t="91673" x="9409113" y="2511425"/>
          <p14:tracePt t="91674" x="9417050" y="2511425"/>
          <p14:tracePt t="91675" x="9417050" y="2519363"/>
          <p14:tracePt t="91676" x="9432925" y="2519363"/>
          <p14:tracePt t="91678" x="9440863" y="2527300"/>
          <p14:tracePt t="91680" x="9448800" y="2527300"/>
          <p14:tracePt t="91681" x="9456738" y="2527300"/>
          <p14:tracePt t="91682" x="9464675" y="2527300"/>
          <p14:tracePt t="91684" x="9472613" y="2527300"/>
          <p14:tracePt t="91686" x="9480550" y="2527300"/>
          <p14:tracePt t="91687" x="9480550" y="2535238"/>
          <p14:tracePt t="91688" x="9488488" y="2535238"/>
          <p14:tracePt t="91689" x="9496425" y="2535238"/>
          <p14:tracePt t="91691" x="9504363" y="2535238"/>
          <p14:tracePt t="91693" x="9520238" y="2535238"/>
          <p14:tracePt t="91695" x="9528175" y="2543175"/>
          <p14:tracePt t="91698" x="9536113" y="2543175"/>
          <p14:tracePt t="91699" x="9544050" y="2543175"/>
          <p14:tracePt t="91700" x="9551988" y="2543175"/>
          <p14:tracePt t="91701" x="9551988" y="2551113"/>
          <p14:tracePt t="91702" x="9559925" y="2551113"/>
          <p14:tracePt t="91705" x="9567863" y="2559050"/>
          <p14:tracePt t="91706" x="9575800" y="2559050"/>
          <p14:tracePt t="91709" x="9585325" y="2559050"/>
          <p14:tracePt t="91711" x="9593263" y="2559050"/>
          <p14:tracePt t="91712" x="9593263" y="2566988"/>
          <p14:tracePt t="91714" x="9601200" y="2566988"/>
          <p14:tracePt t="91715" x="9609138" y="2566988"/>
          <p14:tracePt t="91719" x="9617075" y="2566988"/>
          <p14:tracePt t="91720" x="9617075" y="2576513"/>
          <p14:tracePt t="91721" x="9625013" y="2576513"/>
          <p14:tracePt t="91724" x="9632950" y="2576513"/>
          <p14:tracePt t="91726" x="9640888" y="2576513"/>
          <p14:tracePt t="91727" x="9640888" y="2584450"/>
          <p14:tracePt t="91730" x="9648825" y="2592388"/>
          <p14:tracePt t="91734" x="9656763" y="2592388"/>
          <p14:tracePt t="91738" x="9664700" y="2600325"/>
          <p14:tracePt t="91743" x="9672638" y="2600325"/>
          <p14:tracePt t="91745" x="9680575" y="2600325"/>
          <p14:tracePt t="91746" x="9680575" y="2608263"/>
          <p14:tracePt t="91750" x="9688513" y="2608263"/>
          <p14:tracePt t="91755" x="9696450" y="2608263"/>
          <p14:tracePt t="91756" x="9696450" y="2616200"/>
          <p14:tracePt t="91760" x="9696450" y="2624138"/>
          <p14:tracePt t="91761" x="9704388" y="2624138"/>
          <p14:tracePt t="91764" x="9712325" y="2624138"/>
          <p14:tracePt t="91768" x="9712325" y="2632075"/>
          <p14:tracePt t="91771" x="9720263" y="2632075"/>
          <p14:tracePt t="91777" x="9728200" y="2640013"/>
          <p14:tracePt t="91784" x="9728200" y="2647950"/>
          <p14:tracePt t="91785" x="9736138" y="2647950"/>
          <p14:tracePt t="91789" x="9736138" y="2655888"/>
          <p14:tracePt t="91794" x="9744075" y="2655888"/>
          <p14:tracePt t="91802" x="9744075" y="2663825"/>
          <p14:tracePt t="91823" x="9744075" y="2671763"/>
          <p14:tracePt t="91835" x="9752013" y="2671763"/>
          <p14:tracePt t="91864" x="9752013" y="2679700"/>
          <p14:tracePt t="91882" x="9752013" y="2687638"/>
          <p14:tracePt t="92305" x="9752013" y="2679700"/>
          <p14:tracePt t="92337" x="9744075" y="2679700"/>
          <p14:tracePt t="92568" x="9736138" y="2679700"/>
          <p14:tracePt t="93233" x="9728200" y="2679700"/>
          <p14:tracePt t="94029" x="9720263" y="2679700"/>
          <p14:tracePt t="94173" x="9712325" y="2679700"/>
          <p14:tracePt t="94220" x="9704388" y="2679700"/>
          <p14:tracePt t="94872" x="9696450" y="2679700"/>
          <p14:tracePt t="94919" x="9688513" y="2679700"/>
          <p14:tracePt t="95400" x="9688513" y="2687638"/>
          <p14:tracePt t="95401" x="9680575" y="2687638"/>
          <p14:tracePt t="95436" x="9680575" y="2695575"/>
          <p14:tracePt t="95450" x="9672638" y="2695575"/>
          <p14:tracePt t="95475" x="9672638" y="2703513"/>
          <p14:tracePt t="95504" x="9672638" y="2711450"/>
          <p14:tracePt t="95558" x="9672638" y="2719388"/>
          <p14:tracePt t="95571" x="9664700" y="2719388"/>
          <p14:tracePt t="95577" x="9664700" y="2727325"/>
          <p14:tracePt t="95589" x="9664700" y="2735263"/>
          <p14:tracePt t="95601" x="9664700" y="2743200"/>
          <p14:tracePt t="95607" x="9664700" y="2751138"/>
          <p14:tracePt t="95617" x="9664700" y="2759075"/>
          <p14:tracePt t="95626" x="9664700" y="2767013"/>
          <p14:tracePt t="95634" x="9664700" y="2774950"/>
          <p14:tracePt t="95637" x="9664700" y="2782888"/>
          <p14:tracePt t="95644" x="9664700" y="2790825"/>
          <p14:tracePt t="95651" x="9664700" y="2798763"/>
          <p14:tracePt t="95657" x="9664700" y="2806700"/>
          <p14:tracePt t="95662" x="9664700" y="2814638"/>
          <p14:tracePt t="95665" x="9664700" y="2822575"/>
          <p14:tracePt t="95669" x="9664700" y="2830513"/>
          <p14:tracePt t="95674" x="9664700" y="2838450"/>
          <p14:tracePt t="95678" x="9664700" y="2846388"/>
          <p14:tracePt t="95680" x="9664700" y="2854325"/>
          <p14:tracePt t="95684" x="9664700" y="2862263"/>
          <p14:tracePt t="95688" x="9664700" y="2870200"/>
          <p14:tracePt t="95693" x="9664700" y="2878138"/>
          <p14:tracePt t="95695" x="9664700" y="2886075"/>
          <p14:tracePt t="95696" x="9664700" y="2894013"/>
          <p14:tracePt t="95700" x="9664700" y="2901950"/>
          <p14:tracePt t="95704" x="9664700" y="2909888"/>
          <p14:tracePt t="95706" x="9664700" y="2919413"/>
          <p14:tracePt t="95709" x="9664700" y="2927350"/>
          <p14:tracePt t="95713" x="9664700" y="2935288"/>
          <p14:tracePt t="95716" x="9664700" y="2943225"/>
          <p14:tracePt t="95718" x="9664700" y="2951163"/>
          <p14:tracePt t="95722" x="9664700" y="2959100"/>
          <p14:tracePt t="95728" x="9664700" y="2967038"/>
          <p14:tracePt t="95731" x="9664700" y="2974975"/>
          <p14:tracePt t="95733" x="9664700" y="2982913"/>
          <p14:tracePt t="95737" x="9664700" y="2990850"/>
          <p14:tracePt t="95740" x="9664700" y="2998788"/>
          <p14:tracePt t="95743" x="9664700" y="3006725"/>
          <p14:tracePt t="95745" x="9664700" y="3014663"/>
          <p14:tracePt t="95749" x="9664700" y="3022600"/>
          <p14:tracePt t="95752" x="9664700" y="3030538"/>
          <p14:tracePt t="95756" x="9672638" y="3038475"/>
          <p14:tracePt t="95761" x="9672638" y="3046413"/>
          <p14:tracePt t="95764" x="9672638" y="3054350"/>
          <p14:tracePt t="95768" x="9672638" y="3062288"/>
          <p14:tracePt t="95770" x="9680575" y="3062288"/>
          <p14:tracePt t="95775" x="9680575" y="3070225"/>
          <p14:tracePt t="95784" x="9680575" y="3078163"/>
          <p14:tracePt t="95789" x="9680575" y="3086100"/>
          <p14:tracePt t="95800" x="9680575" y="3094038"/>
          <p14:tracePt t="95810" x="9680575" y="3101975"/>
          <p14:tracePt t="95820" x="9680575" y="3109913"/>
          <p14:tracePt t="95824" x="9680575" y="3117850"/>
          <p14:tracePt t="95831" x="9680575" y="3125788"/>
          <p14:tracePt t="95838" x="9680575" y="3133725"/>
          <p14:tracePt t="95845" x="9680575" y="3141663"/>
          <p14:tracePt t="95846" x="9688513" y="3141663"/>
          <p14:tracePt t="95847" x="9688513" y="3149600"/>
          <p14:tracePt t="95853" x="9688513" y="3157538"/>
          <p14:tracePt t="95860" x="9688513" y="3165475"/>
          <p14:tracePt t="95869" x="9688513" y="3173413"/>
          <p14:tracePt t="95873" x="9688513" y="3181350"/>
          <p14:tracePt t="95888" x="9688513" y="3189288"/>
          <p14:tracePt t="96048" x="9680575" y="3189288"/>
          <p14:tracePt t="96056" x="9672638" y="3189288"/>
          <p14:tracePt t="96078" x="9664700" y="3189288"/>
          <p14:tracePt t="96100" x="9656763" y="3189288"/>
          <p14:tracePt t="96120" x="9648825" y="3189288"/>
          <p14:tracePt t="96138" x="9640888" y="3189288"/>
          <p14:tracePt t="96148" x="9632950" y="3189288"/>
          <p14:tracePt t="96165" x="9625013" y="3189288"/>
          <p14:tracePt t="96182" x="9617075" y="3189288"/>
          <p14:tracePt t="96195" x="9609138" y="3189288"/>
          <p14:tracePt t="96202" x="9601200" y="3189288"/>
          <p14:tracePt t="96213" x="9593263" y="3189288"/>
          <p14:tracePt t="96224" x="9585325" y="3189288"/>
          <p14:tracePt t="96237" x="9575800" y="3189288"/>
          <p14:tracePt t="96245" x="9567863" y="3189288"/>
          <p14:tracePt t="96262" x="9559925" y="3189288"/>
          <p14:tracePt t="96293" x="9551988" y="3189288"/>
          <p14:tracePt t="96438" x="9544050" y="3189288"/>
          <p14:tracePt t="96450" x="9536113" y="3189288"/>
          <p14:tracePt t="96467" x="9528175" y="3189288"/>
          <p14:tracePt t="96480" x="9520238" y="3189288"/>
          <p14:tracePt t="96490" x="9512300" y="3189288"/>
          <p14:tracePt t="96495" x="9504363" y="3189288"/>
          <p14:tracePt t="96504" x="9496425" y="3189288"/>
          <p14:tracePt t="96513" x="9488488" y="3189288"/>
          <p14:tracePt t="96521" x="9480550" y="3189288"/>
          <p14:tracePt t="96525" x="9472613" y="3189288"/>
          <p14:tracePt t="96532" x="9464675" y="3189288"/>
          <p14:tracePt t="96539" x="9456738" y="3189288"/>
          <p14:tracePt t="96546" x="9448800" y="3189288"/>
          <p14:tracePt t="96550" x="9440863" y="3189288"/>
          <p14:tracePt t="96558" x="9432925" y="3189288"/>
          <p14:tracePt t="96567" x="9424988" y="3189288"/>
          <p14:tracePt t="96577" x="9417050" y="3189288"/>
          <p14:tracePt t="96584" x="9409113" y="3189288"/>
          <p14:tracePt t="96595" x="9401175" y="3189288"/>
          <p14:tracePt t="96612" x="9393238" y="3189288"/>
          <p14:tracePt t="96633" x="9385300" y="3189288"/>
          <p14:tracePt t="96634" x="9385300" y="3197225"/>
          <p14:tracePt t="96649" x="9377363" y="3197225"/>
          <p14:tracePt t="96654" x="9369425" y="3197225"/>
          <p14:tracePt t="96667" x="9361488" y="3197225"/>
          <p14:tracePt t="96679" x="9353550" y="3197225"/>
          <p14:tracePt t="96690" x="9345613" y="3197225"/>
          <p14:tracePt t="96696" x="9337675" y="3197225"/>
          <p14:tracePt t="96708" x="9329738" y="3197225"/>
          <p14:tracePt t="96719" x="9321800" y="3197225"/>
          <p14:tracePt t="96729" x="9313863" y="3197225"/>
          <p14:tracePt t="96733" x="9305925" y="3197225"/>
          <p14:tracePt t="96741" x="9297988" y="3205163"/>
          <p14:tracePt t="96749" x="9290050" y="3205163"/>
          <p14:tracePt t="96756" x="9282113" y="3205163"/>
          <p14:tracePt t="96760" x="9274175" y="3205163"/>
          <p14:tracePt t="96768" x="9266238" y="3205163"/>
          <p14:tracePt t="96779" x="9258300" y="3205163"/>
          <p14:tracePt t="96789" x="9250363" y="3205163"/>
          <p14:tracePt t="96794" x="9242425" y="3205163"/>
          <p14:tracePt t="96810" x="9234488" y="3205163"/>
          <p14:tracePt t="96837" x="9224963" y="3205163"/>
          <p14:tracePt t="97215" x="9217025" y="3205163"/>
          <p14:tracePt t="97226" x="9209088" y="3205163"/>
          <p14:tracePt t="97248" x="9201150" y="3205163"/>
          <p14:tracePt t="97259" x="9201150" y="3213100"/>
          <p14:tracePt t="97289" x="9193213" y="3213100"/>
          <p14:tracePt t="97342" x="9185275" y="3213100"/>
          <p14:tracePt t="97351" x="9177338" y="3213100"/>
          <p14:tracePt t="97359" x="9177338" y="3221038"/>
          <p14:tracePt t="97364" x="9169400" y="3221038"/>
          <p14:tracePt t="97370" x="9169400" y="3228975"/>
          <p14:tracePt t="97374" x="9161463" y="3228975"/>
          <p14:tracePt t="97380" x="9161463" y="3236913"/>
          <p14:tracePt t="97382" x="9153525" y="3236913"/>
          <p14:tracePt t="97383" x="9153525" y="3244850"/>
          <p14:tracePt t="97390" x="9145588" y="3244850"/>
          <p14:tracePt t="97391" x="9145588" y="3252788"/>
          <p14:tracePt t="97395" x="9137650" y="3252788"/>
          <p14:tracePt t="97398" x="9137650" y="3262313"/>
          <p14:tracePt t="97404" x="9129713" y="3262313"/>
          <p14:tracePt t="97405" x="9129713" y="3270250"/>
          <p14:tracePt t="97409" x="9129713" y="3278188"/>
          <p14:tracePt t="97415" x="9121775" y="3278188"/>
          <p14:tracePt t="97417" x="9121775" y="3286125"/>
          <p14:tracePt t="97430" x="9113838" y="3294063"/>
          <p14:tracePt t="97636" x="9105900" y="3294063"/>
          <p14:tracePt t="97643" x="9105900" y="3286125"/>
          <p14:tracePt t="97655" x="9105900" y="3278188"/>
          <p14:tracePt t="97660" x="9105900" y="3270250"/>
          <p14:tracePt t="97665" x="9097963" y="3270250"/>
          <p14:tracePt t="97671" x="9097963" y="3262313"/>
          <p14:tracePt t="97680" x="9097963" y="3252788"/>
          <p14:tracePt t="97685" x="9090025" y="3252788"/>
          <p14:tracePt t="97690" x="9090025" y="3244850"/>
          <p14:tracePt t="97695" x="9090025" y="3236913"/>
          <p14:tracePt t="97701" x="9082088" y="3236913"/>
          <p14:tracePt t="97704" x="9082088" y="3228975"/>
          <p14:tracePt t="97710" x="9074150" y="3228975"/>
          <p14:tracePt t="97718" x="9074150" y="3221038"/>
          <p14:tracePt t="97733" x="9066213" y="3221038"/>
          <p14:tracePt t="97735" x="9066213" y="3213100"/>
          <p14:tracePt t="97748" x="9066213" y="3205163"/>
          <p14:tracePt t="97762" x="9058275" y="3205163"/>
          <p14:tracePt t="98056" x="9066213" y="3205163"/>
          <p14:tracePt t="98064" x="9074150" y="3205163"/>
          <p14:tracePt t="98065" x="9082088" y="3205163"/>
          <p14:tracePt t="98069" x="9090025" y="3205163"/>
          <p14:tracePt t="98072" x="9097963" y="3205163"/>
          <p14:tracePt t="98076" x="9105900" y="3205163"/>
          <p14:tracePt t="98078" x="9113838" y="3205163"/>
          <p14:tracePt t="98081" x="9121775" y="3205163"/>
          <p14:tracePt t="98084" x="9129713" y="3205163"/>
          <p14:tracePt t="98087" x="9137650" y="3205163"/>
          <p14:tracePt t="98089" x="9145588" y="3205163"/>
          <p14:tracePt t="98092" x="9153525" y="3205163"/>
          <p14:tracePt t="98095" x="9161463" y="3205163"/>
          <p14:tracePt t="98097" x="9169400" y="3205163"/>
          <p14:tracePt t="98100" x="9177338" y="3205163"/>
          <p14:tracePt t="98102" x="9185275" y="3205163"/>
          <p14:tracePt t="98104" x="9193213" y="3205163"/>
          <p14:tracePt t="98107" x="9201150" y="3205163"/>
          <p14:tracePt t="98109" x="9209088" y="3205163"/>
          <p14:tracePt t="98111" x="9217025" y="3205163"/>
          <p14:tracePt t="98114" x="9224963" y="3205163"/>
          <p14:tracePt t="98116" x="9234488" y="3205163"/>
          <p14:tracePt t="98118" x="9242425" y="3205163"/>
          <p14:tracePt t="98119" x="9250363" y="3205163"/>
          <p14:tracePt t="98121" x="9258300" y="3205163"/>
          <p14:tracePt t="98124" x="9266238" y="3205163"/>
          <p14:tracePt t="98126" x="9274175" y="3205163"/>
          <p14:tracePt t="98127" x="9282113" y="3205163"/>
          <p14:tracePt t="98130" x="9290050" y="3205163"/>
          <p14:tracePt t="98132" x="9297988" y="3205163"/>
          <p14:tracePt t="98134" x="9305925" y="3205163"/>
          <p14:tracePt t="98135" x="9313863" y="3205163"/>
          <p14:tracePt t="98138" x="9321800" y="3205163"/>
          <p14:tracePt t="98140" x="9329738" y="3205163"/>
          <p14:tracePt t="98142" x="9337675" y="3205163"/>
          <p14:tracePt t="98143" x="9345613" y="3205163"/>
          <p14:tracePt t="98145" x="9353550" y="3205163"/>
          <p14:tracePt t="98147" x="9361488" y="3205163"/>
          <p14:tracePt t="98148" x="9369425" y="3205163"/>
          <p14:tracePt t="98150" x="9377363" y="3205163"/>
          <p14:tracePt t="98151" x="9377363" y="3197225"/>
          <p14:tracePt t="98152" x="9385300" y="3197225"/>
          <p14:tracePt t="98154" x="9393238" y="3197225"/>
          <p14:tracePt t="98155" x="9401175" y="3197225"/>
          <p14:tracePt t="98157" x="9409113" y="3197225"/>
          <p14:tracePt t="98159" x="9417050" y="3197225"/>
          <p14:tracePt t="98161" x="9424988" y="3197225"/>
          <p14:tracePt t="98163" x="9432925" y="3197225"/>
          <p14:tracePt t="98164" x="9440863" y="3197225"/>
          <p14:tracePt t="98166" x="9448800" y="3197225"/>
          <p14:tracePt t="98168" x="9456738" y="3197225"/>
          <p14:tracePt t="98170" x="9464675" y="3197225"/>
          <p14:tracePt t="98171" x="9472613" y="3197225"/>
          <p14:tracePt t="98173" x="9480550" y="3197225"/>
          <p14:tracePt t="98175" x="9488488" y="3197225"/>
          <p14:tracePt t="98177" x="9496425" y="3197225"/>
          <p14:tracePt t="98178" x="9504363" y="3197225"/>
          <p14:tracePt t="98180" x="9512300" y="3197225"/>
          <p14:tracePt t="98182" x="9520238" y="3197225"/>
          <p14:tracePt t="98185" x="9536113" y="3197225"/>
          <p14:tracePt t="98187" x="9544050" y="3197225"/>
          <p14:tracePt t="98190" x="9551988" y="3197225"/>
          <p14:tracePt t="98191" x="9559925" y="3197225"/>
          <p14:tracePt t="98193" x="9567863" y="3197225"/>
          <p14:tracePt t="98197" x="9575800" y="3197225"/>
          <p14:tracePt t="98198" x="9585325" y="3197225"/>
          <p14:tracePt t="98199" x="9593263" y="3197225"/>
          <p14:tracePt t="98200" x="9593263" y="3189288"/>
          <p14:tracePt t="98202" x="9601200" y="3189288"/>
          <p14:tracePt t="98204" x="9609138" y="3189288"/>
          <p14:tracePt t="98207" x="9617075" y="3189288"/>
          <p14:tracePt t="98208" x="9625013" y="3189288"/>
          <p14:tracePt t="98212" x="9632950" y="3189288"/>
          <p14:tracePt t="98215" x="9640888" y="3189288"/>
          <p14:tracePt t="98218" x="9648825" y="3189288"/>
          <p14:tracePt t="98220" x="9656763" y="3189288"/>
          <p14:tracePt t="98223" x="9664700" y="3189288"/>
          <p14:tracePt t="98227" x="9672638" y="3189288"/>
          <p14:tracePt t="98232" x="9680575" y="3189288"/>
          <p14:tracePt t="98233" x="9688513" y="3189288"/>
          <p14:tracePt t="98237" x="9696450" y="3189288"/>
          <p14:tracePt t="98241" x="9704388" y="3189288"/>
          <p14:tracePt t="98247" x="9712325" y="3189288"/>
          <p14:tracePt t="98248" x="9720263" y="3189288"/>
          <p14:tracePt t="98253" x="9728200" y="3189288"/>
          <p14:tracePt t="98258" x="9736138" y="3189288"/>
          <p14:tracePt t="98264" x="9744075" y="3189288"/>
          <p14:tracePt t="98266" x="9752013" y="3189288"/>
          <p14:tracePt t="98272" x="9759950" y="3189288"/>
          <p14:tracePt t="98275" x="9759950" y="3181350"/>
          <p14:tracePt t="98280" x="9767888" y="3181350"/>
          <p14:tracePt t="98291" x="9775825" y="3181350"/>
          <p14:tracePt t="98298" x="9783763" y="3181350"/>
          <p14:tracePt t="98331" x="9791700" y="3181350"/>
          <p14:tracePt t="98487" x="9799638" y="3181350"/>
          <p14:tracePt t="98488" x="9799638" y="3173413"/>
          <p14:tracePt t="98501" x="9807575" y="3173413"/>
          <p14:tracePt t="98512" x="9815513" y="3173413"/>
          <p14:tracePt t="98514" x="9815513" y="3165475"/>
          <p14:tracePt t="98517" x="9823450" y="3165475"/>
          <p14:tracePt t="98523" x="9823450" y="3157538"/>
          <p14:tracePt t="98525" x="9831388" y="3157538"/>
          <p14:tracePt t="98531" x="9831388" y="3149600"/>
          <p14:tracePt t="98533" x="9839325" y="3141663"/>
          <p14:tracePt t="98538" x="9839325" y="3133725"/>
          <p14:tracePt t="98541" x="9847263" y="3133725"/>
          <p14:tracePt t="98543" x="9847263" y="3125788"/>
          <p14:tracePt t="98546" x="9855200" y="3125788"/>
          <p14:tracePt t="98549" x="9855200" y="3117850"/>
          <p14:tracePt t="98550" x="9855200" y="3109913"/>
          <p14:tracePt t="98555" x="9855200" y="3101975"/>
          <p14:tracePt t="98559" x="9855200" y="3094038"/>
          <p14:tracePt t="98565" x="9855200" y="3086100"/>
          <p14:tracePt t="98568" x="9855200" y="3078163"/>
          <p14:tracePt t="98573" x="9855200" y="3070225"/>
          <p14:tracePt t="98578" x="9855200" y="3062288"/>
          <p14:tracePt t="98583" x="9855200" y="3054350"/>
          <p14:tracePt t="98585" x="9855200" y="3046413"/>
          <p14:tracePt t="98591" x="9855200" y="3038475"/>
          <p14:tracePt t="98596" x="9847263" y="3038475"/>
          <p14:tracePt t="98598" x="9847263" y="3030538"/>
          <p14:tracePt t="98605" x="9847263" y="3022600"/>
          <p14:tracePt t="98606" x="9839325" y="3022600"/>
          <p14:tracePt t="98612" x="9839325" y="3014663"/>
          <p14:tracePt t="98614" x="9831388" y="3014663"/>
          <p14:tracePt t="98617" x="9831388" y="3006725"/>
          <p14:tracePt t="98622" x="9823450" y="3006725"/>
          <p14:tracePt t="98625" x="9815513" y="3006725"/>
          <p14:tracePt t="98627" x="9815513" y="2998788"/>
          <p14:tracePt t="98632" x="9807575" y="2998788"/>
          <p14:tracePt t="98638" x="9799638" y="2998788"/>
          <p14:tracePt t="98640" x="9799638" y="2990850"/>
          <p14:tracePt t="98644" x="9791700" y="2990850"/>
          <p14:tracePt t="98649" x="9783763" y="2990850"/>
          <p14:tracePt t="98652" x="9775825" y="2990850"/>
          <p14:tracePt t="98656" x="9775825" y="2982913"/>
          <p14:tracePt t="98657" x="9767888" y="2982913"/>
          <p14:tracePt t="98661" x="9759950" y="2982913"/>
          <p14:tracePt t="98665" x="9752013" y="2982913"/>
          <p14:tracePt t="98666" x="9752013" y="2974975"/>
          <p14:tracePt t="98667" x="9744075" y="2974975"/>
          <p14:tracePt t="98671" x="9736138" y="2974975"/>
          <p14:tracePt t="98675" x="9728200" y="2974975"/>
          <p14:tracePt t="98677" x="9720263" y="2974975"/>
          <p14:tracePt t="98679" x="9712325" y="2974975"/>
          <p14:tracePt t="98682" x="9704388" y="2974975"/>
          <p14:tracePt t="98683" x="9704388" y="2967038"/>
          <p14:tracePt t="98684" x="9696450" y="2967038"/>
          <p14:tracePt t="98687" x="9688513" y="2967038"/>
          <p14:tracePt t="98689" x="9680575" y="2967038"/>
          <p14:tracePt t="98692" x="9672638" y="2967038"/>
          <p14:tracePt t="98694" x="9664700" y="2967038"/>
          <p14:tracePt t="98697" x="9656763" y="2967038"/>
          <p14:tracePt t="98698" x="9648825" y="2967038"/>
          <p14:tracePt t="98701" x="9640888" y="2967038"/>
          <p14:tracePt t="98703" x="9632950" y="2967038"/>
          <p14:tracePt t="98705" x="9625013" y="2959100"/>
          <p14:tracePt t="98707" x="9617075" y="2959100"/>
          <p14:tracePt t="98709" x="9609138" y="2959100"/>
          <p14:tracePt t="98711" x="9601200" y="2959100"/>
          <p14:tracePt t="98714" x="9585325" y="2951163"/>
          <p14:tracePt t="98716" x="9575800" y="2951163"/>
          <p14:tracePt t="98719" x="9567863" y="2951163"/>
          <p14:tracePt t="98721" x="9559925" y="2951163"/>
          <p14:tracePt t="98722" x="9551988" y="2951163"/>
          <p14:tracePt t="98725" x="9544050" y="2951163"/>
          <p14:tracePt t="98727" x="9536113" y="2951163"/>
          <p14:tracePt t="98731" x="9528175" y="2951163"/>
          <p14:tracePt t="98732" x="9520238" y="2951163"/>
          <p14:tracePt t="98734" x="9512300" y="2951163"/>
          <p14:tracePt t="98737" x="9504363" y="2951163"/>
          <p14:tracePt t="98740" x="9496425" y="2951163"/>
          <p14:tracePt t="98741" x="9488488" y="2951163"/>
          <p14:tracePt t="98744" x="9480550" y="2951163"/>
          <p14:tracePt t="98748" x="9472613" y="2951163"/>
          <p14:tracePt t="98751" x="9464675" y="2951163"/>
          <p14:tracePt t="98753" x="9456738" y="2951163"/>
          <p14:tracePt t="98757" x="9448800" y="2951163"/>
          <p14:tracePt t="98761" x="9440863" y="2951163"/>
          <p14:tracePt t="98765" x="9432925" y="2951163"/>
          <p14:tracePt t="98767" x="9424988" y="2951163"/>
          <p14:tracePt t="98771" x="9417050" y="2951163"/>
          <p14:tracePt t="98776" x="9409113" y="2951163"/>
          <p14:tracePt t="98781" x="9401175" y="2951163"/>
          <p14:tracePt t="98783" x="9393238" y="2951163"/>
          <p14:tracePt t="98788" x="9385300" y="2951163"/>
          <p14:tracePt t="98793" x="9377363" y="2951163"/>
          <p14:tracePt t="98797" x="9377363" y="2959100"/>
          <p14:tracePt t="98798" x="9369425" y="2959100"/>
          <p14:tracePt t="98800" x="9361488" y="2959100"/>
          <p14:tracePt t="98804" x="9361488" y="2967038"/>
          <p14:tracePt t="98805" x="9353550" y="2967038"/>
          <p14:tracePt t="98809" x="9345613" y="2974975"/>
          <p14:tracePt t="98813" x="9337675" y="2974975"/>
          <p14:tracePt t="98814" x="9337675" y="2982913"/>
          <p14:tracePt t="98816" x="9329738" y="2982913"/>
          <p14:tracePt t="98816" x="9329738" y="2990850"/>
          <p14:tracePt t="98819" x="9321800" y="2990850"/>
          <p14:tracePt t="98820" x="9321800" y="2998788"/>
          <p14:tracePt t="98823" x="9313863" y="3006725"/>
          <p14:tracePt t="98826" x="9313863" y="3014663"/>
          <p14:tracePt t="98827" x="9305925" y="3014663"/>
          <p14:tracePt t="98828" x="9305925" y="3022600"/>
          <p14:tracePt t="98831" x="9305925" y="3030538"/>
          <p14:tracePt t="98833" x="9297988" y="3030538"/>
          <p14:tracePt t="98835" x="9290050" y="3038475"/>
          <p14:tracePt t="98838" x="9290050" y="3046413"/>
          <p14:tracePt t="98839" x="9290050" y="3054350"/>
          <p14:tracePt t="98840" x="9282113" y="3054350"/>
          <p14:tracePt t="98843" x="9282113" y="3062288"/>
          <p14:tracePt t="98845" x="9274175" y="3062288"/>
          <p14:tracePt t="98846" x="9274175" y="3070225"/>
          <p14:tracePt t="98850" x="9274175" y="3078163"/>
          <p14:tracePt t="98852" x="9274175" y="3086100"/>
          <p14:tracePt t="98853" x="9266238" y="3086100"/>
          <p14:tracePt t="98856" x="9258300" y="3094038"/>
          <p14:tracePt t="98858" x="9258300" y="3101975"/>
          <p14:tracePt t="98862" x="9258300" y="3109913"/>
          <p14:tracePt t="98864" x="9258300" y="3117850"/>
          <p14:tracePt t="98866" x="9250363" y="3117850"/>
          <p14:tracePt t="98868" x="9250363" y="3125788"/>
          <p14:tracePt t="98874" x="9250363" y="3133725"/>
          <p14:tracePt t="98881" x="9250363" y="3141663"/>
          <p14:tracePt t="98882" x="9250363" y="3149600"/>
          <p14:tracePt t="98888" x="9250363" y="3157538"/>
          <p14:tracePt t="98895" x="9250363" y="3165475"/>
          <p14:tracePt t="98902" x="9250363" y="3173413"/>
          <p14:tracePt t="98905" x="9250363" y="3181350"/>
          <p14:tracePt t="98911" x="9250363" y="3189288"/>
          <p14:tracePt t="98916" x="9258300" y="3189288"/>
          <p14:tracePt t="98918" x="9258300" y="3197225"/>
          <p14:tracePt t="98921" x="9266238" y="3197225"/>
          <p14:tracePt t="98925" x="9266238" y="3205163"/>
          <p14:tracePt t="98931" x="9274175" y="3205163"/>
          <p14:tracePt t="98935" x="9274175" y="3213100"/>
          <p14:tracePt t="98940" x="9282113" y="3221038"/>
          <p14:tracePt t="98950" x="9290050" y="3221038"/>
          <p14:tracePt t="98955" x="9290050" y="3228975"/>
          <p14:tracePt t="98956" x="9297988" y="3228975"/>
          <p14:tracePt t="98964" x="9305925" y="3228975"/>
          <p14:tracePt t="98971" x="9313863" y="3228975"/>
          <p14:tracePt t="98977" x="9321800" y="3228975"/>
          <p14:tracePt t="98979" x="9321800" y="3236913"/>
          <p14:tracePt t="98983" x="9329738" y="3236913"/>
          <p14:tracePt t="98985" x="9337675" y="3236913"/>
          <p14:tracePt t="98989" x="9345613" y="3236913"/>
          <p14:tracePt t="98993" x="9353550" y="3236913"/>
          <p14:tracePt t="98996" x="9361488" y="3236913"/>
          <p14:tracePt t="98998" x="9369425" y="3236913"/>
          <p14:tracePt t="98999" x="9377363" y="3236913"/>
          <p14:tracePt t="99002" x="9385300" y="3236913"/>
          <p14:tracePt t="99005" x="9393238" y="3236913"/>
          <p14:tracePt t="99006" x="9401175" y="3236913"/>
          <p14:tracePt t="99009" x="9409113" y="3236913"/>
          <p14:tracePt t="99012" x="9417050" y="3236913"/>
          <p14:tracePt t="99014" x="9424988" y="3236913"/>
          <p14:tracePt t="99016" x="9432925" y="3236913"/>
          <p14:tracePt t="99019" x="9440863" y="3236913"/>
          <p14:tracePt t="99021" x="9448800" y="3236913"/>
          <p14:tracePt t="99024" x="9456738" y="3236913"/>
          <p14:tracePt t="99025" x="9464675" y="3236913"/>
          <p14:tracePt t="99027" x="9472613" y="3236913"/>
          <p14:tracePt t="99031" x="9480550" y="3236913"/>
          <p14:tracePt t="99033" x="9488488" y="3236913"/>
          <p14:tracePt t="99034" x="9496425" y="3236913"/>
          <p14:tracePt t="99036" x="9504363" y="3236913"/>
          <p14:tracePt t="99039" x="9512300" y="3236913"/>
          <p14:tracePt t="99040" x="9512300" y="3228975"/>
          <p14:tracePt t="99042" x="9520238" y="3228975"/>
          <p14:tracePt t="99043" x="9528175" y="3228975"/>
          <p14:tracePt t="99045" x="9536113" y="3228975"/>
          <p14:tracePt t="99048" x="9544050" y="3228975"/>
          <p14:tracePt t="99051" x="9551988" y="3221038"/>
          <p14:tracePt t="99052" x="9559925" y="3221038"/>
          <p14:tracePt t="99055" x="9567863" y="3221038"/>
          <p14:tracePt t="99056" x="9567863" y="3213100"/>
          <p14:tracePt t="99059" x="9575800" y="3213100"/>
          <p14:tracePt t="99063" x="9585325" y="3213100"/>
          <p14:tracePt t="99066" x="9593263" y="3213100"/>
          <p14:tracePt t="99067" x="9601200" y="3213100"/>
          <p14:tracePt t="99068" x="9601200" y="3205163"/>
          <p14:tracePt t="99071" x="9609138" y="3205163"/>
          <p14:tracePt t="99074" x="9617075" y="3205163"/>
          <p14:tracePt t="99078" x="9625013" y="3197225"/>
          <p14:tracePt t="99080" x="9632950" y="3197225"/>
          <p14:tracePt t="99086" x="9640888" y="3197225"/>
          <p14:tracePt t="99091" x="9648825" y="3197225"/>
          <p14:tracePt t="99099" x="9656763" y="3189288"/>
          <p14:tracePt t="99103" x="9664700" y="3189288"/>
          <p14:tracePt t="99115" x="9672638" y="3189288"/>
          <p14:tracePt t="99149" x="9680575" y="3189288"/>
          <p14:tracePt t="99390" x="9680575" y="3181350"/>
          <p14:tracePt t="99407" x="9680575" y="3173413"/>
          <p14:tracePt t="99408" x="9688513" y="3173413"/>
          <p14:tracePt t="99415" x="9696450" y="3173413"/>
          <p14:tracePt t="99428" x="9704388" y="3173413"/>
          <p14:tracePt t="99436" x="9704388" y="3165475"/>
          <p14:tracePt t="99437" x="9712325" y="3165475"/>
          <p14:tracePt t="99448" x="9720263" y="3165475"/>
          <p14:tracePt t="99453" x="9728200" y="3165475"/>
          <p14:tracePt t="99463" x="9736138" y="3165475"/>
          <p14:tracePt t="99471" x="9736138" y="3157538"/>
          <p14:tracePt t="99474" x="9744075" y="3157538"/>
          <p14:tracePt t="99493" x="9752013" y="3157538"/>
          <p14:tracePt t="99508" x="9759950" y="3157538"/>
          <p14:tracePt t="99521" x="9767888" y="3157538"/>
          <p14:tracePt t="99525" x="9767888" y="3165475"/>
          <p14:tracePt t="99532" x="9767888" y="3173413"/>
          <p14:tracePt t="99533" x="9767888" y="3181350"/>
          <p14:tracePt t="99536" x="9767888" y="3189288"/>
          <p14:tracePt t="99539" x="9767888" y="3197225"/>
          <p14:tracePt t="99542" x="9759950" y="3213100"/>
          <p14:tracePt t="99544" x="9759950" y="3221038"/>
          <p14:tracePt t="99545" x="9752013" y="3221038"/>
          <p14:tracePt t="99952" x="9744075" y="3213100"/>
          <p14:tracePt t="99959" x="9744075" y="3205163"/>
          <p14:tracePt t="99966" x="9736138" y="3205163"/>
          <p14:tracePt t="99968" x="9736138" y="3197225"/>
          <p14:tracePt t="99977" x="9736138" y="3189288"/>
          <p14:tracePt t="99984" x="9736138" y="3181350"/>
          <p14:tracePt t="99986" x="9736138" y="3173413"/>
          <p14:tracePt t="99990" x="9736138" y="3165475"/>
          <p14:tracePt t="99999" x="9736138" y="3157538"/>
          <p14:tracePt t="100006" x="9736138" y="3149600"/>
          <p14:tracePt t="100012" x="9736138" y="3141663"/>
          <p14:tracePt t="100019" x="9736138" y="3133725"/>
          <p14:tracePt t="100026" x="9736138" y="3125788"/>
          <p14:tracePt t="100031" x="9728200" y="3125788"/>
          <p14:tracePt t="100034" x="9728200" y="3117850"/>
          <p14:tracePt t="100041" x="9728200" y="3109913"/>
          <p14:tracePt t="100047" x="9728200" y="3101975"/>
          <p14:tracePt t="100067" x="9720263" y="3101975"/>
          <p14:tracePt t="100068" x="9720263" y="3094038"/>
          <p14:tracePt t="100253" x="9712325" y="3094038"/>
          <p14:tracePt t="100274" x="9704388" y="3094038"/>
          <p14:tracePt t="100695" x="9696450" y="3094038"/>
          <p14:tracePt t="100716" x="9688513" y="3094038"/>
          <p14:tracePt t="100729" x="9688513" y="3086100"/>
          <p14:tracePt t="100731" x="9680575" y="3086100"/>
          <p14:tracePt t="100741" x="9672638" y="3086100"/>
          <p14:tracePt t="100751" x="9672638" y="3078163"/>
          <p14:tracePt t="100753" x="9664700" y="3078163"/>
          <p14:tracePt t="100757" x="9656763" y="3078163"/>
          <p14:tracePt t="100762" x="9656763" y="3070225"/>
          <p14:tracePt t="100773" x="9648825" y="3070225"/>
          <p14:tracePt t="101447" x="9648825" y="3062288"/>
          <p14:tracePt t="101457" x="9648825" y="3054350"/>
          <p14:tracePt t="101531" x="9648825" y="3046413"/>
          <p14:tracePt t="101591" x="9648825" y="3038475"/>
          <p14:tracePt t="101601" x="9648825" y="3030538"/>
          <p14:tracePt t="101630" x="9648825" y="3022600"/>
          <p14:tracePt t="101646" x="9648825" y="3014663"/>
          <p14:tracePt t="101654" x="9648825" y="3006725"/>
          <p14:tracePt t="101672" x="9648825" y="2998788"/>
          <p14:tracePt t="101690" x="9648825" y="2990850"/>
          <p14:tracePt t="101734" x="9648825" y="2982913"/>
          <p14:tracePt t="102988" x="9648825" y="2990850"/>
          <p14:tracePt t="102996" x="9648825" y="2998788"/>
          <p14:tracePt t="103004" x="9648825" y="3006725"/>
          <p14:tracePt t="103007" x="9648825" y="3014663"/>
          <p14:tracePt t="103015" x="9648825" y="3022600"/>
          <p14:tracePt t="103022" x="9648825" y="3030538"/>
          <p14:tracePt t="103031" x="9648825" y="3038475"/>
          <p14:tracePt t="103037" x="9648825" y="3046413"/>
          <p14:tracePt t="103052" x="9648825" y="3054350"/>
          <p14:tracePt t="103156" x="9648825" y="3062288"/>
          <p14:tracePt t="103169" x="9648825" y="3070225"/>
          <p14:tracePt t="103178" x="9648825" y="3078163"/>
          <p14:tracePt t="103190" x="9640888" y="3078163"/>
          <p14:tracePt t="103200" x="9640888" y="3086100"/>
          <p14:tracePt t="103221" x="9640888" y="3094038"/>
          <p14:tracePt t="103244" x="9640888" y="3101975"/>
          <p14:tracePt t="103255" x="9640888" y="3109913"/>
          <p14:tracePt t="103306" x="9640888" y="3117850"/>
          <p14:tracePt t="103402" x="9648825" y="3117850"/>
          <p14:tracePt t="103406" x="9656763" y="3117850"/>
          <p14:tracePt t="103408" x="9664700" y="3117850"/>
          <p14:tracePt t="103410" x="9664700" y="3109913"/>
          <p14:tracePt t="103411" x="9672638" y="3109913"/>
          <p14:tracePt t="103414" x="9680575" y="3109913"/>
          <p14:tracePt t="103415" x="9680575" y="3101975"/>
          <p14:tracePt t="103417" x="9688513" y="3101975"/>
          <p14:tracePt t="103420" x="9696450" y="3101975"/>
          <p14:tracePt t="103422" x="9704388" y="3101975"/>
          <p14:tracePt t="103425" x="9712325" y="3094038"/>
          <p14:tracePt t="103429" x="9720263" y="3094038"/>
          <p14:tracePt t="103430" x="9728200" y="3094038"/>
          <p14:tracePt t="103434" x="9736138" y="3094038"/>
          <p14:tracePt t="103437" x="9744075" y="3094038"/>
          <p14:tracePt t="103440" x="9752013" y="3094038"/>
          <p14:tracePt t="103443" x="9759950" y="3086100"/>
          <p14:tracePt t="103445" x="9767888" y="3086100"/>
          <p14:tracePt t="103448" x="9775825" y="3086100"/>
          <p14:tracePt t="103451" x="9783763" y="3086100"/>
          <p14:tracePt t="103454" x="9791700" y="3086100"/>
          <p14:tracePt t="103456" x="9799638" y="3086100"/>
          <p14:tracePt t="103460" x="9807575" y="3086100"/>
          <p14:tracePt t="103464" x="9815513" y="3086100"/>
          <p14:tracePt t="103469" x="9823450" y="3086100"/>
          <p14:tracePt t="103470" x="9831388" y="3086100"/>
          <p14:tracePt t="103473" x="9839325" y="3086100"/>
          <p14:tracePt t="103476" x="9839325" y="3078163"/>
          <p14:tracePt t="103477" x="9847263" y="3078163"/>
          <p14:tracePt t="103482" x="9855200" y="3078163"/>
          <p14:tracePt t="103484" x="9863138" y="3078163"/>
          <p14:tracePt t="103489" x="9871075" y="3078163"/>
          <p14:tracePt t="103495" x="9879013" y="3078163"/>
          <p14:tracePt t="103501" x="9886950" y="3078163"/>
          <p14:tracePt t="103506" x="9894888" y="3078163"/>
          <p14:tracePt t="103514" x="9902825" y="3078163"/>
          <p14:tracePt t="103522" x="9910763" y="3078163"/>
          <p14:tracePt t="103530" x="9918700" y="3078163"/>
          <p14:tracePt t="103532" x="9918700" y="3086100"/>
          <p14:tracePt t="103536" x="9926638" y="3086100"/>
          <p14:tracePt t="103541" x="9926638" y="3094038"/>
          <p14:tracePt t="103546" x="9936163" y="3094038"/>
          <p14:tracePt t="103549" x="9936163" y="3101975"/>
          <p14:tracePt t="103552" x="9936163" y="3109913"/>
          <p14:tracePt t="103558" x="9936163" y="3117850"/>
          <p14:tracePt t="103563" x="9936163" y="3125788"/>
          <p14:tracePt t="103567" x="9936163" y="3133725"/>
          <p14:tracePt t="103571" x="9936163" y="3141663"/>
          <p14:tracePt t="103573" x="9936163" y="3149600"/>
          <p14:tracePt t="103576" x="9936163" y="3157538"/>
          <p14:tracePt t="103579" x="9936163" y="3165475"/>
          <p14:tracePt t="103583" x="9936163" y="3173413"/>
          <p14:tracePt t="103584" x="9936163" y="3181350"/>
          <p14:tracePt t="103587" x="9936163" y="3189288"/>
          <p14:tracePt t="103590" x="9936163" y="3197225"/>
          <p14:tracePt t="103593" x="9936163" y="3205163"/>
          <p14:tracePt t="103595" x="9936163" y="3213100"/>
          <p14:tracePt t="103598" x="9936163" y="3221038"/>
          <p14:tracePt t="103602" x="9936163" y="3228975"/>
          <p14:tracePt t="103603" x="9936163" y="3236913"/>
          <p14:tracePt t="103604" x="9936163" y="3244850"/>
          <p14:tracePt t="103607" x="9936163" y="3252788"/>
          <p14:tracePt t="103610" x="9936163" y="3262313"/>
          <p14:tracePt t="103613" x="9936163" y="3270250"/>
          <p14:tracePt t="103614" x="9936163" y="3278188"/>
          <p14:tracePt t="103616" x="9936163" y="3286125"/>
          <p14:tracePt t="103619" x="9936163" y="3294063"/>
          <p14:tracePt t="103622" x="9926638" y="3302000"/>
          <p14:tracePt t="103624" x="9926638" y="3309938"/>
          <p14:tracePt t="103628" x="9926638" y="3317875"/>
          <p14:tracePt t="103630" x="9918700" y="3317875"/>
          <p14:tracePt t="103633" x="9918700" y="3325813"/>
          <p14:tracePt t="103637" x="9918700" y="3333750"/>
          <p14:tracePt t="103640" x="9918700" y="3341688"/>
          <p14:tracePt t="103646" x="9918700" y="3349625"/>
          <p14:tracePt t="103648" x="9910763" y="3349625"/>
          <p14:tracePt t="103651" x="9910763" y="3357563"/>
          <p14:tracePt t="103658" x="9910763" y="3365500"/>
          <p14:tracePt t="103662" x="9910763" y="3373438"/>
          <p14:tracePt t="103664" x="9902825" y="3373438"/>
          <p14:tracePt t="103674" x="9902825" y="3381375"/>
          <p14:tracePt t="103707" x="9894888" y="3381375"/>
          <p14:tracePt t="103731" x="9886950" y="3381375"/>
          <p14:tracePt t="103771" x="9879013" y="3381375"/>
          <p14:tracePt t="103794" x="9871075" y="3381375"/>
          <p14:tracePt t="103809" x="9863138" y="3381375"/>
          <p14:tracePt t="103815" x="9855200" y="3381375"/>
          <p14:tracePt t="103827" x="9847263" y="3381375"/>
          <p14:tracePt t="103835" x="9839325" y="3381375"/>
          <p14:tracePt t="103843" x="9831388" y="3381375"/>
          <p14:tracePt t="103847" x="9823450" y="3381375"/>
          <p14:tracePt t="103854" x="9815513" y="3381375"/>
          <p14:tracePt t="103861" x="9807575" y="3381375"/>
          <p14:tracePt t="103868" x="9799638" y="3381375"/>
          <p14:tracePt t="103872" x="9791700" y="3381375"/>
          <p14:tracePt t="103880" x="9783763" y="3381375"/>
          <p14:tracePt t="103888" x="9775825" y="3381375"/>
          <p14:tracePt t="103890" x="9775825" y="3389313"/>
          <p14:tracePt t="103899" x="9767888" y="3389313"/>
          <p14:tracePt t="103905" x="9759950" y="3389313"/>
          <p14:tracePt t="103918" x="9752013" y="3389313"/>
          <p14:tracePt t="103930" x="9744075" y="3389313"/>
          <p14:tracePt t="103942" x="9736138" y="3389313"/>
          <p14:tracePt t="103954" x="9720263" y="3389313"/>
          <p14:tracePt t="103957" x="9712325" y="3389313"/>
          <p14:tracePt t="103962" x="9704388" y="3389313"/>
          <p14:tracePt t="103967" x="9696450" y="3389313"/>
          <p14:tracePt t="103969" x="9688513" y="3389313"/>
          <p14:tracePt t="103973" x="9680575" y="3389313"/>
          <p14:tracePt t="103978" x="9672638" y="3389313"/>
          <p14:tracePt t="103980" x="9672638" y="3381375"/>
          <p14:tracePt t="103982" x="9664700" y="3381375"/>
          <p14:tracePt t="103984" x="9656763" y="3381375"/>
          <p14:tracePt t="103989" x="9656763" y="3373438"/>
          <p14:tracePt t="103990" x="9648825" y="3373438"/>
          <p14:tracePt t="103993" x="9648825" y="3365500"/>
          <p14:tracePt t="103995" x="9640888" y="3365500"/>
          <p14:tracePt t="104001" x="9640888" y="3357563"/>
          <p14:tracePt t="104003" x="9632950" y="3357563"/>
          <p14:tracePt t="104006" x="9625013" y="3357563"/>
          <p14:tracePt t="104008" x="9625013" y="3349625"/>
          <p14:tracePt t="104015" x="9617075" y="3341688"/>
          <p14:tracePt t="104018" x="9617075" y="3333750"/>
          <p14:tracePt t="104023" x="9617075" y="3325813"/>
          <p14:tracePt t="104027" x="9609138" y="3325813"/>
          <p14:tracePt t="104030" x="9609138" y="3317875"/>
          <p14:tracePt t="104037" x="9609138" y="3309938"/>
          <p14:tracePt t="104039" x="9609138" y="3302000"/>
          <p14:tracePt t="104046" x="9609138" y="3294063"/>
          <p14:tracePt t="104053" x="9609138" y="3286125"/>
          <p14:tracePt t="104060" x="9609138" y="3278188"/>
          <p14:tracePt t="104064" x="9609138" y="3270250"/>
          <p14:tracePt t="104070" x="9617075" y="3270250"/>
          <p14:tracePt t="104071" x="9617075" y="3262313"/>
          <p14:tracePt t="104077" x="9625013" y="3252788"/>
          <p14:tracePt t="104079" x="9632950" y="3252788"/>
          <p14:tracePt t="104082" x="9632950" y="3244850"/>
          <p14:tracePt t="104084" x="9640888" y="3244850"/>
          <p14:tracePt t="104086" x="9640888" y="3236913"/>
          <p14:tracePt t="104088" x="9648825" y="3236913"/>
          <p14:tracePt t="104092" x="9656763" y="3228975"/>
          <p14:tracePt t="104094" x="9664700" y="3228975"/>
          <p14:tracePt t="104097" x="9672638" y="3228975"/>
          <p14:tracePt t="104098" x="9672638" y="3221038"/>
          <p14:tracePt t="104101" x="9680575" y="3221038"/>
          <p14:tracePt t="104104" x="9688513" y="3221038"/>
          <p14:tracePt t="104106" x="9696450" y="3221038"/>
          <p14:tracePt t="104108" x="9696450" y="3213100"/>
          <p14:tracePt t="104109" x="9704388" y="3213100"/>
          <p14:tracePt t="104113" x="9712325" y="3213100"/>
          <p14:tracePt t="104114" x="9712325" y="3205163"/>
          <p14:tracePt t="104117" x="9720263" y="3205163"/>
          <p14:tracePt t="104118" x="9728200" y="3205163"/>
          <p14:tracePt t="104122" x="9736138" y="3205163"/>
          <p14:tracePt t="104127" x="9744075" y="3205163"/>
          <p14:tracePt t="104131" x="9752013" y="3205163"/>
          <p14:tracePt t="104133" x="9752013" y="3197225"/>
          <p14:tracePt t="104136" x="9759950" y="3197225"/>
          <p14:tracePt t="104139" x="9767888" y="3197225"/>
          <p14:tracePt t="104145" x="9775825" y="3197225"/>
          <p14:tracePt t="104151" x="9783763" y="3197225"/>
          <p14:tracePt t="104159" x="9791700" y="3197225"/>
          <p14:tracePt t="104163" x="9799638" y="3197225"/>
          <p14:tracePt t="104180" x="9799638" y="3189288"/>
          <p14:tracePt t="104183" x="9807575" y="3189288"/>
          <p14:tracePt t="104216" x="9815513" y="3189288"/>
          <p14:tracePt t="104229" x="9823450" y="3189288"/>
          <p14:tracePt t="104233" x="9831388" y="3189288"/>
          <p14:tracePt t="104244" x="9839325" y="3189288"/>
          <p14:tracePt t="104254" x="9847263" y="3189288"/>
          <p14:tracePt t="104264" x="9847263" y="3197225"/>
          <p14:tracePt t="104265" x="9855200" y="3197225"/>
          <p14:tracePt t="104270" x="9863138" y="3197225"/>
          <p14:tracePt t="104280" x="9871075" y="3197225"/>
          <p14:tracePt t="104282" x="9871075" y="3205163"/>
          <p14:tracePt t="104289" x="9871075" y="3213100"/>
          <p14:tracePt t="104290" x="9879013" y="3213100"/>
          <p14:tracePt t="104300" x="9879013" y="3221038"/>
          <p14:tracePt t="104302" x="9886950" y="3221038"/>
          <p14:tracePt t="104308" x="9886950" y="3228975"/>
          <p14:tracePt t="104309" x="9894888" y="3228975"/>
          <p14:tracePt t="104316" x="9894888" y="3236913"/>
          <p14:tracePt t="104320" x="9894888" y="3244850"/>
          <p14:tracePt t="104325" x="9894888" y="3252788"/>
          <p14:tracePt t="104326" x="9902825" y="3252788"/>
          <p14:tracePt t="104332" x="9902825" y="3262313"/>
          <p14:tracePt t="104339" x="9902825" y="3270250"/>
          <p14:tracePt t="104342" x="9902825" y="3278188"/>
          <p14:tracePt t="104350" x="9902825" y="3286125"/>
          <p14:tracePt t="104357" x="9902825" y="3294063"/>
          <p14:tracePt t="104364" x="9902825" y="3302000"/>
          <p14:tracePt t="104368" x="9902825" y="3309938"/>
          <p14:tracePt t="104376" x="9902825" y="3317875"/>
          <p14:tracePt t="104385" x="9902825" y="3325813"/>
          <p14:tracePt t="104394" x="9902825" y="3333750"/>
          <p14:tracePt t="104402" x="9902825" y="3341688"/>
          <p14:tracePt t="104415" x="9902825" y="3349625"/>
          <p14:tracePt t="104417" x="9894888" y="3349625"/>
          <p14:tracePt t="104434" x="9894888" y="3357563"/>
          <p14:tracePt t="104435" x="9886950" y="3357563"/>
          <p14:tracePt t="104563" x="9879013" y="3357563"/>
          <p14:tracePt t="104680" x="9886950" y="3357563"/>
          <p14:tracePt t="104686" x="9894888" y="3357563"/>
          <p14:tracePt t="104695" x="9902825" y="3357563"/>
          <p14:tracePt t="104700" x="9910763" y="3357563"/>
          <p14:tracePt t="104706" x="9918700" y="3357563"/>
          <p14:tracePt t="104709" x="9926638" y="3357563"/>
          <p14:tracePt t="104714" x="9936163" y="3357563"/>
          <p14:tracePt t="104719" x="9944100" y="3357563"/>
          <p14:tracePt t="104723" x="9952038" y="3357563"/>
          <p14:tracePt t="104726" x="9959975" y="3357563"/>
          <p14:tracePt t="104731" x="9967913" y="3357563"/>
          <p14:tracePt t="104737" x="9975850" y="3357563"/>
          <p14:tracePt t="104741" x="9983788" y="3357563"/>
          <p14:tracePt t="104743" x="9983788" y="3365500"/>
          <p14:tracePt t="104746" x="9991725" y="3365500"/>
          <p14:tracePt t="104748" x="9991725" y="3373438"/>
          <p14:tracePt t="104749" x="9999663" y="3373438"/>
          <p14:tracePt t="104754" x="10007600" y="3373438"/>
          <p14:tracePt t="104758" x="10007600" y="3381375"/>
          <p14:tracePt t="104760" x="10015538" y="3381375"/>
          <p14:tracePt t="104766" x="10023475" y="3389313"/>
          <p14:tracePt t="104768" x="10031413" y="3389313"/>
          <p14:tracePt t="104776" x="10039350" y="3397250"/>
          <p14:tracePt t="104785" x="10047288" y="3397250"/>
          <p14:tracePt t="104787" x="10047288" y="3405188"/>
          <p14:tracePt t="104792" x="10047288" y="3413125"/>
          <p14:tracePt t="104800" x="10055225" y="3413125"/>
          <p14:tracePt t="104825" x="10055225" y="3421063"/>
          <p14:tracePt t="104842" x="10055225" y="3429000"/>
          <p14:tracePt t="104850" x="10055225" y="3436938"/>
          <p14:tracePt t="104854" x="10055225" y="3444875"/>
          <p14:tracePt t="104863" x="10055225" y="3452813"/>
          <p14:tracePt t="104873" x="10055225" y="3460750"/>
          <p14:tracePt t="104897" x="10055225" y="3468688"/>
          <p14:tracePt t="104904" x="10047288" y="3468688"/>
          <p14:tracePt t="104916" x="10047288" y="3476625"/>
          <p14:tracePt t="104922" x="10039350" y="3476625"/>
          <p14:tracePt t="104935" x="10031413" y="3476625"/>
          <p14:tracePt t="104954" x="10015538" y="3484563"/>
          <p14:tracePt t="104964" x="10007600" y="3484563"/>
          <p14:tracePt t="104976" x="9999663" y="3484563"/>
          <p14:tracePt t="104984" x="9991725" y="3484563"/>
          <p14:tracePt t="104994" x="9983788" y="3484563"/>
          <p14:tracePt t="105006" x="9975850" y="3484563"/>
          <p14:tracePt t="105016" x="9967913" y="3484563"/>
          <p14:tracePt t="105023" x="9959975" y="3484563"/>
          <p14:tracePt t="105025" x="9952038" y="3484563"/>
          <p14:tracePt t="105031" x="9944100" y="3484563"/>
          <p14:tracePt t="105035" x="9936163" y="3484563"/>
          <p14:tracePt t="105040" x="9926638" y="3484563"/>
          <p14:tracePt t="105042" x="9918700" y="3484563"/>
          <p14:tracePt t="105045" x="9910763" y="3484563"/>
          <p14:tracePt t="105049" x="9902825" y="3484563"/>
          <p14:tracePt t="105054" x="9894888" y="3484563"/>
          <p14:tracePt t="105055" x="9886950" y="3484563"/>
          <p14:tracePt t="105057" x="9879013" y="3484563"/>
          <p14:tracePt t="105061" x="9871075" y="3484563"/>
          <p14:tracePt t="105064" x="9863138" y="3484563"/>
          <p14:tracePt t="105066" x="9855200" y="3484563"/>
          <p14:tracePt t="105070" x="9847263" y="3484563"/>
          <p14:tracePt t="105074" x="9839325" y="3484563"/>
          <p14:tracePt t="105077" x="9831388" y="3484563"/>
          <p14:tracePt t="105079" x="9823450" y="3484563"/>
          <p14:tracePt t="105080" x="9823450" y="3476625"/>
          <p14:tracePt t="105082" x="9815513" y="3476625"/>
          <p14:tracePt t="105086" x="9807575" y="3476625"/>
          <p14:tracePt t="105089" x="9807575" y="3468688"/>
          <p14:tracePt t="105090" x="9799638" y="3468688"/>
          <p14:tracePt t="105092" x="9791700" y="3468688"/>
          <p14:tracePt t="105096" x="9783763" y="3468688"/>
          <p14:tracePt t="105099" x="9775825" y="3468688"/>
          <p14:tracePt t="105105" x="9767888" y="3468688"/>
          <p14:tracePt t="105107" x="9759950" y="3468688"/>
          <p14:tracePt t="105112" x="9752013" y="3468688"/>
          <p14:tracePt t="105114" x="9752013" y="3460750"/>
          <p14:tracePt t="105117" x="9744075" y="3460750"/>
          <p14:tracePt t="105122" x="9736138" y="3460750"/>
          <p14:tracePt t="105128" x="9728200" y="3460750"/>
          <p14:tracePt t="105130" x="9720263" y="3460750"/>
          <p14:tracePt t="105136" x="9712325" y="3452813"/>
          <p14:tracePt t="105142" x="9704388" y="3452813"/>
          <p14:tracePt t="105149" x="9696450" y="3452813"/>
          <p14:tracePt t="105152" x="9688513" y="3444875"/>
          <p14:tracePt t="105158" x="9688513" y="3436938"/>
          <p14:tracePt t="105159" x="9680575" y="3436938"/>
          <p14:tracePt t="105165" x="9672638" y="3436938"/>
          <p14:tracePt t="105171" x="9672638" y="3429000"/>
          <p14:tracePt t="105172" x="9664700" y="3429000"/>
          <p14:tracePt t="105173" x="9656763" y="3429000"/>
          <p14:tracePt t="105180" x="9648825" y="3421063"/>
          <p14:tracePt t="105187" x="9640888" y="3421063"/>
          <p14:tracePt t="105189" x="9640888" y="3413125"/>
          <p14:tracePt t="105194" x="9632950" y="3405188"/>
          <p14:tracePt t="105199" x="9625013" y="3405188"/>
          <p14:tracePt t="105204" x="9625013" y="3397250"/>
          <p14:tracePt t="105208" x="9617075" y="3397250"/>
          <p14:tracePt t="105212" x="9617075" y="3389313"/>
          <p14:tracePt t="105221" x="9617075" y="3381375"/>
          <p14:tracePt t="105222" x="9609138" y="3381375"/>
          <p14:tracePt t="105229" x="9609138" y="3373438"/>
          <p14:tracePt t="105232" x="9609138" y="3365500"/>
          <p14:tracePt t="105238" x="9609138" y="3357563"/>
          <p14:tracePt t="105244" x="9609138" y="3349625"/>
          <p14:tracePt t="105250" x="9609138" y="3341688"/>
          <p14:tracePt t="105254" x="9609138" y="3333750"/>
          <p14:tracePt t="105260" x="9609138" y="3325813"/>
          <p14:tracePt t="105266" x="9609138" y="3317875"/>
          <p14:tracePt t="105273" x="9609138" y="3309938"/>
          <p14:tracePt t="105276" x="9609138" y="3302000"/>
          <p14:tracePt t="105278" x="9617075" y="3302000"/>
          <p14:tracePt t="105283" x="9617075" y="3294063"/>
          <p14:tracePt t="105284" x="9625013" y="3294063"/>
          <p14:tracePt t="105287" x="9632950" y="3294063"/>
          <p14:tracePt t="105289" x="9632950" y="3286125"/>
          <p14:tracePt t="105292" x="9640888" y="3286125"/>
          <p14:tracePt t="105296" x="9640888" y="3278188"/>
          <p14:tracePt t="105297" x="9648825" y="3278188"/>
          <p14:tracePt t="105301" x="9648825" y="3270250"/>
          <p14:tracePt t="105301" x="9656763" y="3270250"/>
          <p14:tracePt t="105304" x="9664700" y="3270250"/>
          <p14:tracePt t="105307" x="9672638" y="3270250"/>
          <p14:tracePt t="105308" x="9672638" y="3262313"/>
          <p14:tracePt t="105310" x="9680575" y="3262313"/>
          <p14:tracePt t="105314" x="9688513" y="3262313"/>
          <p14:tracePt t="105316" x="9696450" y="3262313"/>
          <p14:tracePt t="105319" x="9696450" y="3252788"/>
          <p14:tracePt t="105321" x="9704388" y="3252788"/>
          <p14:tracePt t="105324" x="9712325" y="3252788"/>
          <p14:tracePt t="105328" x="9720263" y="3252788"/>
          <p14:tracePt t="105330" x="9728200" y="3252788"/>
          <p14:tracePt t="105334" x="9736138" y="3252788"/>
          <p14:tracePt t="105339" x="9744075" y="3252788"/>
          <p14:tracePt t="105344" x="9752013" y="3252788"/>
          <p14:tracePt t="105350" x="9759950" y="3252788"/>
          <p14:tracePt t="105353" x="9767888" y="3252788"/>
          <p14:tracePt t="105359" x="9775825" y="3252788"/>
          <p14:tracePt t="105367" x="9783763" y="3252788"/>
          <p14:tracePt t="105374" x="9791700" y="3252788"/>
          <p14:tracePt t="105380" x="9799638" y="3252788"/>
          <p14:tracePt t="105390" x="9807575" y="3252788"/>
          <p14:tracePt t="105403" x="9815513" y="3252788"/>
          <p14:tracePt t="105416" x="9823450" y="3252788"/>
          <p14:tracePt t="105419" x="9831388" y="3252788"/>
          <p14:tracePt t="105424" x="9831388" y="3262313"/>
          <p14:tracePt t="105429" x="9839325" y="3262313"/>
          <p14:tracePt t="105433" x="9839325" y="3270250"/>
          <p14:tracePt t="105438" x="9847263" y="3278188"/>
          <p14:tracePt t="105444" x="9847263" y="3286125"/>
          <p14:tracePt t="105445" x="9855200" y="3286125"/>
          <p14:tracePt t="105449" x="9863138" y="3294063"/>
          <p14:tracePt t="105456" x="9863138" y="3302000"/>
          <p14:tracePt t="105458" x="9871075" y="3302000"/>
          <p14:tracePt t="105460" x="9871075" y="3309938"/>
          <p14:tracePt t="105466" x="9871075" y="3317875"/>
          <p14:tracePt t="105467" x="9879013" y="3317875"/>
          <p14:tracePt t="105476" x="9879013" y="3325813"/>
          <p14:tracePt t="105481" x="9886950" y="3325813"/>
          <p14:tracePt t="105486" x="9886950" y="3333750"/>
          <p14:tracePt t="105491" x="9894888" y="3341688"/>
          <p14:tracePt t="105504" x="9894888" y="3349625"/>
          <p14:tracePt t="105519" x="9894888" y="3357563"/>
          <p14:tracePt t="105530" x="9894888" y="3365500"/>
          <p14:tracePt t="105535" x="9894888" y="3373438"/>
          <p14:tracePt t="105538" x="9902825" y="3373438"/>
          <p14:tracePt t="105547" x="9902825" y="3381375"/>
          <p14:tracePt t="105556" x="9902825" y="3389313"/>
          <p14:tracePt t="105563" x="9902825" y="3397250"/>
          <p14:tracePt t="105569" x="9902825" y="3405188"/>
          <p14:tracePt t="105573" x="9902825" y="3413125"/>
          <p14:tracePt t="105580" x="9902825" y="3421063"/>
          <p14:tracePt t="105589" x="9902825" y="3429000"/>
          <p14:tracePt t="105598" x="9902825" y="3436938"/>
          <p14:tracePt t="105604" x="9902825" y="3444875"/>
          <p14:tracePt t="105617" x="9902825" y="3452813"/>
          <p14:tracePt t="105642" x="9902825" y="3460750"/>
          <p14:tracePt t="105739" x="9894888" y="3460750"/>
          <p14:tracePt t="105762" x="9886950" y="3460750"/>
          <p14:tracePt t="105789" x="9879013" y="3460750"/>
          <p14:tracePt t="105816" x="9871075" y="3460750"/>
          <p14:tracePt t="105841" x="9863138" y="3460750"/>
          <p14:tracePt t="105856" x="9855200" y="3460750"/>
          <p14:tracePt t="105878" x="9847263" y="3460750"/>
          <p14:tracePt t="105893" x="9839325" y="3460750"/>
          <p14:tracePt t="105897" x="9839325" y="3468688"/>
          <p14:tracePt t="105905" x="9831388" y="3468688"/>
          <p14:tracePt t="105908" x="9831388" y="3476625"/>
          <p14:tracePt t="105912" x="9823450" y="3476625"/>
          <p14:tracePt t="105922" x="9815513" y="3476625"/>
          <p14:tracePt t="105925" x="9815513" y="3484563"/>
          <p14:tracePt t="105934" x="9807575" y="3484563"/>
          <p14:tracePt t="105942" x="9807575" y="3492500"/>
          <p14:tracePt t="105951" x="9799638" y="3492500"/>
          <p14:tracePt t="106026" x="9799638" y="3484563"/>
          <p14:tracePt t="106029" x="9799638" y="3476625"/>
          <p14:tracePt t="106031" x="9799638" y="3468688"/>
          <p14:tracePt t="106033" x="9807575" y="3460750"/>
          <p14:tracePt t="106036" x="9807575" y="3452813"/>
          <p14:tracePt t="106039" x="9815513" y="3444875"/>
          <p14:tracePt t="106039" x="9815513" y="3436938"/>
          <p14:tracePt t="106042" x="9815513" y="3429000"/>
          <p14:tracePt t="106043" x="9823450" y="3429000"/>
          <p14:tracePt t="106044" x="9823450" y="3421063"/>
          <p14:tracePt t="106045" x="9831388" y="3421063"/>
          <p14:tracePt t="106047" x="9831388" y="3413125"/>
          <p14:tracePt t="106048" x="9831388" y="3405188"/>
          <p14:tracePt t="106049" x="9839325" y="3405188"/>
          <p14:tracePt t="106051" x="9839325" y="3397250"/>
          <p14:tracePt t="106053" x="9847263" y="3389313"/>
          <p14:tracePt t="106055" x="9847263" y="3381375"/>
          <p14:tracePt t="106056" x="9855200" y="3381375"/>
          <p14:tracePt t="106058" x="9863138" y="3373438"/>
          <p14:tracePt t="106059" x="9863138" y="3365500"/>
          <p14:tracePt t="106061" x="9871075" y="3357563"/>
          <p14:tracePt t="106064" x="9879013" y="3349625"/>
          <p14:tracePt t="106066" x="9879013" y="3341688"/>
          <p14:tracePt t="106067" x="9886950" y="3333750"/>
          <p14:tracePt t="106068" x="9894888" y="3333750"/>
          <p14:tracePt t="106069" x="9894888" y="3325813"/>
          <p14:tracePt t="106071" x="9902825" y="3317875"/>
          <p14:tracePt t="106073" x="9902825" y="3309938"/>
          <p14:tracePt t="106074" x="9910763" y="3309938"/>
          <p14:tracePt t="106075" x="9910763" y="3302000"/>
          <p14:tracePt t="106077" x="9918700" y="3302000"/>
          <p14:tracePt t="106078" x="9918700" y="3294063"/>
          <p14:tracePt t="106079" x="9926638" y="3294063"/>
          <p14:tracePt t="106080" x="9926638" y="3286125"/>
          <p14:tracePt t="106082" x="9936163" y="3286125"/>
          <p14:tracePt t="106083" x="9936163" y="3278188"/>
          <p14:tracePt t="106086" x="9936163" y="3270250"/>
          <p14:tracePt t="106087" x="9944100" y="3270250"/>
          <p14:tracePt t="106090" x="9952038" y="3262313"/>
          <p14:tracePt t="106093" x="9959975" y="3262313"/>
          <p14:tracePt t="106094" x="9959975" y="3252788"/>
          <p14:tracePt t="106097" x="9967913" y="3252788"/>
          <p14:tracePt t="106099" x="9967913" y="3244850"/>
          <p14:tracePt t="106101" x="9975850" y="3236913"/>
          <p14:tracePt t="106107" x="9983788" y="3236913"/>
          <p14:tracePt t="106119" x="9991725" y="3236913"/>
          <p14:tracePt t="106171" x="9999663" y="3236913"/>
          <p14:tracePt t="106185" x="10007600" y="3236913"/>
          <p14:tracePt t="106196" x="10015538" y="3236913"/>
          <p14:tracePt t="106203" x="10023475" y="3236913"/>
          <p14:tracePt t="106206" x="10031413" y="3236913"/>
          <p14:tracePt t="106212" x="10039350" y="3236913"/>
          <p14:tracePt t="106216" x="10047288" y="3236913"/>
          <p14:tracePt t="106222" x="10055225" y="3228975"/>
          <p14:tracePt t="106224" x="10063163" y="3228975"/>
          <p14:tracePt t="106229" x="10071100" y="3228975"/>
          <p14:tracePt t="106230" x="10071100" y="3221038"/>
          <p14:tracePt t="106235" x="10079038" y="3221038"/>
          <p14:tracePt t="106237" x="10079038" y="3213100"/>
          <p14:tracePt t="106241" x="10086975" y="3205163"/>
          <p14:tracePt t="106245" x="10094913" y="3205163"/>
          <p14:tracePt t="106247" x="10094913" y="3197225"/>
          <p14:tracePt t="106253" x="10102850" y="3197225"/>
          <p14:tracePt t="106255" x="10102850" y="3189288"/>
          <p14:tracePt t="106261" x="10102850" y="3181350"/>
          <p14:tracePt t="106262" x="10110788" y="3181350"/>
          <p14:tracePt t="106265" x="10110788" y="3173413"/>
          <p14:tracePt t="106275" x="10110788" y="3165475"/>
          <p14:tracePt t="106287" x="10118725" y="3157538"/>
          <p14:tracePt t="106306" x="10118725" y="3149600"/>
          <p14:tracePt t="106314" x="10118725" y="3141663"/>
          <p14:tracePt t="106326" x="10126663" y="3141663"/>
          <p14:tracePt t="106329" x="10126663" y="3133725"/>
          <p14:tracePt t="106339" x="10126663" y="3125788"/>
          <p14:tracePt t="106349" x="10126663" y="3117850"/>
          <p14:tracePt t="106355" x="10134600" y="3117850"/>
          <p14:tracePt t="106357" x="10134600" y="3109913"/>
          <p14:tracePt t="106360" x="10134600" y="3101975"/>
          <p14:tracePt t="106366" x="10134600" y="3094038"/>
          <p14:tracePt t="106372" x="10142538" y="3086100"/>
          <p14:tracePt t="106378" x="10142538" y="3078163"/>
          <p14:tracePt t="106381" x="10142538" y="3070225"/>
          <p14:tracePt t="106387" x="10142538" y="3062288"/>
          <p14:tracePt t="106392" x="10150475" y="3054350"/>
          <p14:tracePt t="106397" x="10150475" y="3046413"/>
          <p14:tracePt t="106400" x="10150475" y="3038475"/>
          <p14:tracePt t="106405" x="10150475" y="3030538"/>
          <p14:tracePt t="106411" x="10150475" y="3022600"/>
          <p14:tracePt t="106416" x="10150475" y="3014663"/>
          <p14:tracePt t="106420" x="10150475" y="3006725"/>
          <p14:tracePt t="106426" x="10150475" y="2998788"/>
          <p14:tracePt t="106433" x="10150475" y="2990850"/>
          <p14:tracePt t="106440" x="10150475" y="2982913"/>
          <p14:tracePt t="106443" x="10150475" y="2974975"/>
          <p14:tracePt t="106451" x="10150475" y="2967038"/>
          <p14:tracePt t="106460" x="10150475" y="2959100"/>
          <p14:tracePt t="106468" x="10150475" y="2951163"/>
          <p14:tracePt t="106473" x="10150475" y="2943225"/>
          <p14:tracePt t="106475" x="10142538" y="2943225"/>
          <p14:tracePt t="106483" x="10142538" y="2935288"/>
          <p14:tracePt t="106492" x="10142538" y="2927350"/>
          <p14:tracePt t="106504" x="10142538" y="2919413"/>
          <p14:tracePt t="106509" x="10142538" y="2909888"/>
          <p14:tracePt t="106511" x="10134600" y="2909888"/>
          <p14:tracePt t="106520" x="10134600" y="2901950"/>
          <p14:tracePt t="106531" x="10134600" y="2894013"/>
          <p14:tracePt t="106541" x="10134600" y="2886075"/>
          <p14:tracePt t="106549" x="10126663" y="2886075"/>
          <p14:tracePt t="106550" x="10126663" y="2878138"/>
          <p14:tracePt t="106556" x="10126663" y="2870200"/>
          <p14:tracePt t="106562" x="10118725" y="2870200"/>
          <p14:tracePt t="106565" x="10118725" y="2862263"/>
          <p14:tracePt t="106575" x="10118725" y="2854325"/>
          <p14:tracePt t="106587" x="10118725" y="2846388"/>
          <p14:tracePt t="106592" x="10118725" y="2838450"/>
          <p14:tracePt t="106598" x="10110788" y="2838450"/>
          <p14:tracePt t="106605" x="10110788" y="2830513"/>
          <p14:tracePt t="106626" x="10110788" y="2822575"/>
          <p14:tracePt t="106851" x="10102850" y="2822575"/>
          <p14:tracePt t="107112" x="10094913" y="2822575"/>
          <p14:tracePt t="107117" x="10086975" y="2822575"/>
          <p14:tracePt t="107127" x="10079038" y="2822575"/>
          <p14:tracePt t="107136" x="10071100" y="2822575"/>
          <p14:tracePt t="107141" x="10071100" y="2830513"/>
          <p14:tracePt t="107149" x="10063163" y="2830513"/>
          <p14:tracePt t="107156" x="10055225" y="2830513"/>
          <p14:tracePt t="107169" x="10047288" y="2830513"/>
          <p14:tracePt t="107176" x="10047288" y="2838450"/>
          <p14:tracePt t="107184" x="10039350" y="2838450"/>
          <p14:tracePt t="107203" x="10031413" y="2838450"/>
          <p14:tracePt t="107214" x="10023475" y="2838450"/>
          <p14:tracePt t="107515" x="10023475" y="2830513"/>
          <p14:tracePt t="107521" x="10015538" y="2822575"/>
          <p14:tracePt t="107531" x="10015538" y="2814638"/>
          <p14:tracePt t="107536" x="10015538" y="2806700"/>
          <p14:tracePt t="107563" x="10015538" y="2798763"/>
          <p14:tracePt t="107670" x="10015538" y="2806700"/>
          <p14:tracePt t="107680" x="10015538" y="2814638"/>
          <p14:tracePt t="107682" x="10007600" y="2814638"/>
          <p14:tracePt t="107928" x="10007600" y="2822575"/>
          <p14:tracePt t="107942" x="10007600" y="2830513"/>
          <p14:tracePt t="107948" x="9999663" y="2830513"/>
          <p14:tracePt t="107971" x="9999663" y="2838450"/>
          <p14:tracePt t="107981" x="9999663" y="2846388"/>
          <p14:tracePt t="108444" x="9991725" y="2846388"/>
          <p14:tracePt t="108452" x="9991725" y="2854325"/>
          <p14:tracePt t="108463" x="9991725" y="2862263"/>
          <p14:tracePt t="108487" x="9991725" y="2870200"/>
          <p14:tracePt t="108505" x="9983788" y="2870200"/>
          <p14:tracePt t="108599" x="9983788" y="2878138"/>
          <p14:tracePt t="109050" x="9983788" y="2886075"/>
          <p14:tracePt t="109060" x="9975850" y="2886075"/>
          <p14:tracePt t="109074" x="9975850" y="2894013"/>
          <p14:tracePt t="109355" x="9967913" y="2894013"/>
          <p14:tracePt t="109387" x="9967913" y="2901950"/>
          <p14:tracePt t="109392" x="9959975" y="2901950"/>
          <p14:tracePt t="109417" x="9952038" y="2901950"/>
          <p14:tracePt t="109458" x="9952038" y="2909888"/>
          <p14:tracePt t="109467" x="9952038" y="2919413"/>
          <p14:tracePt t="109469" x="9959975" y="2919413"/>
          <p14:tracePt t="109476" x="9967913" y="2919413"/>
          <p14:tracePt t="109481" x="9975850" y="2919413"/>
          <p14:tracePt t="109486" x="9983788" y="2927350"/>
          <p14:tracePt t="109490" x="9991725" y="2927350"/>
          <p14:tracePt t="109492" x="9999663" y="2927350"/>
          <p14:tracePt t="109496" x="10007600" y="2927350"/>
          <p14:tracePt t="109500" x="10007600" y="2935288"/>
          <p14:tracePt t="109501" x="10015538" y="2935288"/>
          <p14:tracePt t="109506" x="10023475" y="2935288"/>
          <p14:tracePt t="109508" x="10031413" y="2935288"/>
          <p14:tracePt t="109513" x="10031413" y="2943225"/>
          <p14:tracePt t="109514" x="10039350" y="2943225"/>
          <p14:tracePt t="109518" x="10039350" y="2951163"/>
          <p14:tracePt t="109520" x="10047288" y="2951163"/>
          <p14:tracePt t="109526" x="10055225" y="2951163"/>
          <p14:tracePt t="109528" x="10055225" y="2959100"/>
          <p14:tracePt t="109530" x="10063163" y="2959100"/>
          <p14:tracePt t="109534" x="10063163" y="2967038"/>
          <p14:tracePt t="109540" x="10063163" y="2974975"/>
          <p14:tracePt t="109541" x="10071100" y="2974975"/>
          <p14:tracePt t="109543" x="10071100" y="2982913"/>
          <p14:tracePt t="109545" x="10071100" y="2990850"/>
          <p14:tracePt t="109547" x="10071100" y="2998788"/>
          <p14:tracePt t="109550" x="10071100" y="3006725"/>
          <p14:tracePt t="109551" x="10071100" y="3014663"/>
          <p14:tracePt t="109553" x="10071100" y="3022600"/>
          <p14:tracePt t="109555" x="10071100" y="3030538"/>
          <p14:tracePt t="109558" x="10071100" y="3038475"/>
          <p14:tracePt t="109559" x="10071100" y="3046413"/>
          <p14:tracePt t="109561" x="10071100" y="3054350"/>
          <p14:tracePt t="109564" x="10071100" y="3062288"/>
          <p14:tracePt t="110009" x="10079038" y="3062288"/>
          <p14:tracePt t="110020" x="10086975" y="3054350"/>
          <p14:tracePt t="110022" x="10094913" y="3054350"/>
          <p14:tracePt t="110024" x="10094913" y="3046413"/>
          <p14:tracePt t="110026" x="10102850" y="3038475"/>
          <p14:tracePt t="110036" x="10102850" y="3030538"/>
          <p14:tracePt t="110049" x="10102850" y="3022600"/>
          <p14:tracePt t="110069" x="10110788" y="3014663"/>
          <p14:tracePt t="110092" x="10110788" y="3006725"/>
          <p14:tracePt t="111785" x="10110788" y="2998788"/>
          <p14:tracePt t="111816" x="10110788" y="2990850"/>
          <p14:tracePt t="111825" x="10102850" y="2990850"/>
          <p14:tracePt t="113458" x="10102850" y="2998788"/>
          <p14:tracePt t="113469" x="10102850" y="3006725"/>
          <p14:tracePt t="113476" x="10102850" y="3014663"/>
          <p14:tracePt t="113488" x="10102850" y="3022600"/>
          <p14:tracePt t="113502" x="10102850" y="3030538"/>
          <p14:tracePt t="113517" x="10102850" y="3038475"/>
          <p14:tracePt t="113523" x="10102850" y="3046413"/>
          <p14:tracePt t="113542" x="10102850" y="3054350"/>
          <p14:tracePt t="113571" x="10102850" y="3062288"/>
          <p14:tracePt t="113599" x="10102850" y="3070225"/>
          <p14:tracePt t="113600" x="10110788" y="3070225"/>
          <p14:tracePt t="113610" x="10110788" y="3078163"/>
          <p14:tracePt t="113625" x="10110788" y="3086100"/>
          <p14:tracePt t="113636" x="10110788" y="3094038"/>
          <p14:tracePt t="113650" x="10110788" y="3101975"/>
          <p14:tracePt t="113662" x="10110788" y="3109913"/>
          <p14:tracePt t="113721" x="10110788" y="3117850"/>
          <p14:tracePt t="113741" x="10110788" y="3125788"/>
          <p14:tracePt t="113755" x="10110788" y="3133725"/>
          <p14:tracePt t="113765" x="10110788" y="3141663"/>
          <p14:tracePt t="113769" x="10110788" y="3149600"/>
          <p14:tracePt t="113777" x="10110788" y="3157538"/>
          <p14:tracePt t="113778" x="10102850" y="3157538"/>
          <p14:tracePt t="113783" x="10102850" y="3165475"/>
          <p14:tracePt t="113790" x="10102850" y="3173413"/>
          <p14:tracePt t="113793" x="10102850" y="3181350"/>
          <p14:tracePt t="113799" x="10102850" y="3189288"/>
          <p14:tracePt t="113806" x="10102850" y="3197225"/>
          <p14:tracePt t="113814" x="10102850" y="3205163"/>
          <p14:tracePt t="113816" x="10102850" y="3213100"/>
          <p14:tracePt t="113824" x="10102850" y="3221038"/>
          <p14:tracePt t="113831" x="10102850" y="3228975"/>
          <p14:tracePt t="113838" x="10102850" y="3236913"/>
          <p14:tracePt t="113842" x="10102850" y="3244850"/>
          <p14:tracePt t="113851" x="10102850" y="3252788"/>
          <p14:tracePt t="113859" x="10102850" y="3262313"/>
          <p14:tracePt t="113869" x="10102850" y="3270250"/>
          <p14:tracePt t="113873" x="10102850" y="3278188"/>
          <p14:tracePt t="113881" x="10102850" y="3286125"/>
          <p14:tracePt t="113888" x="10102850" y="3294063"/>
          <p14:tracePt t="113893" x="10110788" y="3294063"/>
          <p14:tracePt t="113896" x="10110788" y="3302000"/>
          <p14:tracePt t="113898" x="10110788" y="3309938"/>
          <p14:tracePt t="113903" x="10118725" y="3309938"/>
          <p14:tracePt t="113904" x="10118725" y="3317875"/>
          <p14:tracePt t="113907" x="10126663" y="3317875"/>
          <p14:tracePt t="113910" x="10126663" y="3325813"/>
          <p14:tracePt t="113915" x="10126663" y="3333750"/>
          <p14:tracePt t="113916" x="10134600" y="3333750"/>
          <p14:tracePt t="113917" x="10134600" y="3341688"/>
          <p14:tracePt t="113922" x="10134600" y="3349625"/>
          <p14:tracePt t="113926" x="10142538" y="3349625"/>
          <p14:tracePt t="113928" x="10142538" y="3357563"/>
          <p14:tracePt t="113932" x="10142538" y="3365500"/>
          <p14:tracePt t="113935" x="10150475" y="3373438"/>
          <p14:tracePt t="113939" x="10158413" y="3381375"/>
          <p14:tracePt t="113942" x="10158413" y="3389313"/>
          <p14:tracePt t="113947" x="10158413" y="3397250"/>
          <p14:tracePt t="113948" x="10166350" y="3397250"/>
          <p14:tracePt t="113949" x="10166350" y="3405188"/>
          <p14:tracePt t="113950" x="10166350" y="3413125"/>
          <p14:tracePt t="113953" x="10166350" y="3421063"/>
          <p14:tracePt t="113955" x="10174288" y="3429000"/>
          <p14:tracePt t="113958" x="10174288" y="3436938"/>
          <p14:tracePt t="113959" x="10174288" y="3444875"/>
          <p14:tracePt t="113963" x="10174288" y="3452813"/>
          <p14:tracePt t="113964" x="10182225" y="3460750"/>
          <p14:tracePt t="113966" x="10182225" y="3468688"/>
          <p14:tracePt t="113967" x="10182225" y="3476625"/>
          <p14:tracePt t="113968" x="10190163" y="3476625"/>
          <p14:tracePt t="113970" x="10190163" y="3484563"/>
          <p14:tracePt t="113972" x="10190163" y="3492500"/>
          <p14:tracePt t="113974" x="10190163" y="3500438"/>
          <p14:tracePt t="113976" x="10190163" y="3508375"/>
          <p14:tracePt t="113977" x="10198100" y="3508375"/>
          <p14:tracePt t="113978" x="10198100" y="3516313"/>
          <p14:tracePt t="113981" x="10198100" y="3524250"/>
          <p14:tracePt t="113982" x="10198100" y="3532188"/>
          <p14:tracePt t="113983" x="10198100" y="3540125"/>
          <p14:tracePt t="113985" x="10198100" y="3548063"/>
          <p14:tracePt t="113987" x="10206038" y="3548063"/>
          <p14:tracePt t="113988" x="10206038" y="3556000"/>
          <p14:tracePt t="113990" x="10206038" y="3563938"/>
          <p14:tracePt t="113991" x="10206038" y="3571875"/>
          <p14:tracePt t="113993" x="10206038" y="3579813"/>
          <p14:tracePt t="113996" x="10206038" y="3587750"/>
          <p14:tracePt t="113997" x="10206038" y="3595688"/>
          <p14:tracePt t="113998" x="10206038" y="3605213"/>
          <p14:tracePt t="113999" x="10213975" y="3605213"/>
          <p14:tracePt t="114000" x="10213975" y="3613150"/>
          <p14:tracePt t="114002" x="10213975" y="3621088"/>
          <p14:tracePt t="114004" x="10213975" y="3629025"/>
          <p14:tracePt t="114005" x="10221913" y="3636963"/>
          <p14:tracePt t="114007" x="10221913" y="3644900"/>
          <p14:tracePt t="114009" x="10221913" y="3652838"/>
          <p14:tracePt t="114011" x="10221913" y="3660775"/>
          <p14:tracePt t="114013" x="10221913" y="3668713"/>
          <p14:tracePt t="114014" x="10221913" y="3676650"/>
          <p14:tracePt t="114017" x="10221913" y="3684588"/>
          <p14:tracePt t="114019" x="10221913" y="3692525"/>
          <p14:tracePt t="114021" x="10221913" y="3700463"/>
          <p14:tracePt t="114023" x="10221913" y="3708400"/>
          <p14:tracePt t="114025" x="10221913" y="3716338"/>
          <p14:tracePt t="114027" x="10221913" y="3724275"/>
          <p14:tracePt t="114030" x="10221913" y="3732213"/>
          <p14:tracePt t="114031" x="10221913" y="3740150"/>
          <p14:tracePt t="114034" x="10221913" y="3748088"/>
          <p14:tracePt t="114036" x="10221913" y="3756025"/>
          <p14:tracePt t="114039" x="10221913" y="3763963"/>
          <p14:tracePt t="114040" x="10221913" y="3771900"/>
          <p14:tracePt t="114043" x="10221913" y="3779838"/>
          <p14:tracePt t="114046" x="10221913" y="3787775"/>
          <p14:tracePt t="114049" x="10221913" y="3795713"/>
          <p14:tracePt t="114051" x="10221913" y="3803650"/>
          <p14:tracePt t="114054" x="10221913" y="3811588"/>
          <p14:tracePt t="114057" x="10221913" y="3819525"/>
          <p14:tracePt t="114060" x="10221913" y="3827463"/>
          <p14:tracePt t="114063" x="10221913" y="3835400"/>
          <p14:tracePt t="114066" x="10221913" y="3843338"/>
          <p14:tracePt t="114070" x="10221913" y="3851275"/>
          <p14:tracePt t="114075" x="10221913" y="3859213"/>
          <p14:tracePt t="114077" x="10221913" y="3867150"/>
          <p14:tracePt t="114082" x="10221913" y="3875088"/>
          <p14:tracePt t="114086" x="10213975" y="3875088"/>
          <p14:tracePt t="114087" x="10213975" y="3883025"/>
          <p14:tracePt t="114093" x="10213975" y="3890963"/>
          <p14:tracePt t="114096" x="10213975" y="3898900"/>
          <p14:tracePt t="114101" x="10206038" y="3898900"/>
          <p14:tracePt t="114103" x="10206038" y="3906838"/>
          <p14:tracePt t="114110" x="10206038" y="3914775"/>
          <p14:tracePt t="114118" x="10198100" y="3922713"/>
          <p14:tracePt t="114128" x="10198100" y="3930650"/>
          <p14:tracePt t="114133" x="10198100" y="3938588"/>
          <p14:tracePt t="114136" x="10190163" y="3938588"/>
          <p14:tracePt t="114146" x="10182225" y="3938588"/>
          <p14:tracePt t="114147" x="10182225" y="3948113"/>
          <p14:tracePt t="114160" x="10174288" y="3956050"/>
          <p14:tracePt t="114170" x="10166350" y="3956050"/>
          <p14:tracePt t="114174" x="10166350" y="3963988"/>
          <p14:tracePt t="114178" x="10158413" y="3963988"/>
          <p14:tracePt t="114180" x="10158413" y="3971925"/>
          <p14:tracePt t="114181" x="10150475" y="3971925"/>
          <p14:tracePt t="114189" x="10142538" y="3971925"/>
          <p14:tracePt t="114192" x="10142538" y="3979863"/>
          <p14:tracePt t="114194" x="10134600" y="3979863"/>
          <p14:tracePt t="114200" x="10126663" y="3979863"/>
          <p14:tracePt t="114202" x="10118725" y="3979863"/>
          <p14:tracePt t="114205" x="10118725" y="3987800"/>
          <p14:tracePt t="114207" x="10110788" y="3987800"/>
          <p14:tracePt t="114214" x="10102850" y="3987800"/>
          <p14:tracePt t="114218" x="10094913" y="3987800"/>
          <p14:tracePt t="114231" x="10071100" y="4003675"/>
          <p14:tracePt t="114234" x="10063163" y="4003675"/>
          <p14:tracePt t="114237" x="10055225" y="4003675"/>
          <p14:tracePt t="114241" x="10047288" y="4003675"/>
          <p14:tracePt t="114246" x="10039350" y="4003675"/>
          <p14:tracePt t="114251" x="10031413" y="4003675"/>
          <p14:tracePt t="114254" x="10023475" y="4003675"/>
          <p14:tracePt t="114258" x="10015538" y="4003675"/>
          <p14:tracePt t="114264" x="10007600" y="4003675"/>
          <p14:tracePt t="114269" x="9999663" y="4003675"/>
          <p14:tracePt t="114271" x="9991725" y="4003675"/>
          <p14:tracePt t="114278" x="9983788" y="4003675"/>
          <p14:tracePt t="114284" x="9975850" y="4003675"/>
          <p14:tracePt t="114291" x="9967913" y="4003675"/>
          <p14:tracePt t="114298" x="9959975" y="4003675"/>
          <p14:tracePt t="114301" x="9952038" y="4003675"/>
          <p14:tracePt t="114307" x="9944100" y="4003675"/>
          <p14:tracePt t="114313" x="9944100" y="3995738"/>
          <p14:tracePt t="114314" x="9936163" y="3995738"/>
          <p14:tracePt t="114321" x="9926638" y="3995738"/>
          <p14:tracePt t="114325" x="9918700" y="3987800"/>
          <p14:tracePt t="114332" x="9910763" y="3987800"/>
          <p14:tracePt t="114338" x="9910763" y="3979863"/>
          <p14:tracePt t="114341" x="9902825" y="3979863"/>
          <p14:tracePt t="114351" x="9894888" y="3979863"/>
          <p14:tracePt t="114352" x="9894888" y="3971925"/>
          <p14:tracePt t="114356" x="9886950" y="3971925"/>
          <p14:tracePt t="114359" x="9886950" y="3963988"/>
          <p14:tracePt t="114365" x="9879013" y="3963988"/>
          <p14:tracePt t="114369" x="9879013" y="3956050"/>
          <p14:tracePt t="114373" x="9871075" y="3956050"/>
          <p14:tracePt t="114375" x="9871075" y="3948113"/>
          <p14:tracePt t="114378" x="9863138" y="3948113"/>
          <p14:tracePt t="114381" x="9855200" y="3938588"/>
          <p14:tracePt t="114384" x="9855200" y="3930650"/>
          <p14:tracePt t="114385" x="9847263" y="3930650"/>
          <p14:tracePt t="114390" x="9839325" y="3922713"/>
          <p14:tracePt t="114394" x="9831388" y="3914775"/>
          <p14:tracePt t="114396" x="9823450" y="3914775"/>
          <p14:tracePt t="114399" x="9823450" y="3906838"/>
          <p14:tracePt t="114400" x="9815513" y="3906838"/>
          <p14:tracePt t="114404" x="9807575" y="3898900"/>
          <p14:tracePt t="114405" x="9807575" y="3890963"/>
          <p14:tracePt t="114407" x="9799638" y="3890963"/>
          <p14:tracePt t="114409" x="9791700" y="3890963"/>
          <p14:tracePt t="114410" x="9791700" y="3883025"/>
          <p14:tracePt t="114412" x="9783763" y="3883025"/>
          <p14:tracePt t="114415" x="9783763" y="3875088"/>
          <p14:tracePt t="114416" x="9775825" y="3875088"/>
          <p14:tracePt t="114419" x="9767888" y="3875088"/>
          <p14:tracePt t="114420" x="9759950" y="3867150"/>
          <p14:tracePt t="114422" x="9759950" y="3859213"/>
          <p14:tracePt t="114424" x="9752013" y="3859213"/>
          <p14:tracePt t="114427" x="9744075" y="3851275"/>
          <p14:tracePt t="114431" x="9736138" y="3851275"/>
          <p14:tracePt t="114432" x="9736138" y="3843338"/>
          <p14:tracePt t="114434" x="9728200" y="3843338"/>
          <p14:tracePt t="114436" x="9720263" y="3843338"/>
          <p14:tracePt t="114437" x="9720263" y="3835400"/>
          <p14:tracePt t="114440" x="9712325" y="3827463"/>
          <p14:tracePt t="114445" x="9704388" y="3819525"/>
          <p14:tracePt t="114449" x="9696450" y="3819525"/>
          <p14:tracePt t="114451" x="9696450" y="3811588"/>
          <p14:tracePt t="114452" x="9688513" y="3811588"/>
          <p14:tracePt t="114457" x="9680575" y="3811588"/>
          <p14:tracePt t="114458" x="9680575" y="3803650"/>
          <p14:tracePt t="114462" x="9680575" y="3795713"/>
          <p14:tracePt t="114463" x="9672638" y="3795713"/>
          <p14:tracePt t="114469" x="9664700" y="3795713"/>
          <p14:tracePt t="114471" x="9664700" y="3787775"/>
          <p14:tracePt t="114473" x="9656763" y="3787775"/>
          <p14:tracePt t="114482" x="9648825" y="3779838"/>
          <p14:tracePt t="114495" x="9640888" y="3779838"/>
          <p14:tracePt t="114501" x="9640888" y="3771900"/>
          <p14:tracePt t="114512" x="9632950" y="3763963"/>
          <p14:tracePt t="114523" x="9625013" y="3763963"/>
          <p14:tracePt t="114535" x="9617075" y="3763963"/>
          <p14:tracePt t="114536" x="9617075" y="3756025"/>
          <p14:tracePt t="114544" x="9609138" y="3756025"/>
          <p14:tracePt t="114551" x="9609138" y="3748088"/>
          <p14:tracePt t="114552" x="9601200" y="3748088"/>
          <p14:tracePt t="114555" x="9593263" y="3748088"/>
          <p14:tracePt t="114561" x="9585325" y="3748088"/>
          <p14:tracePt t="114562" x="9585325" y="3740150"/>
          <p14:tracePt t="114565" x="9585325" y="3732213"/>
          <p14:tracePt t="114566" x="9575800" y="3732213"/>
          <p14:tracePt t="114572" x="9567863" y="3732213"/>
          <p14:tracePt t="114573" x="9567863" y="3724275"/>
          <p14:tracePt t="114575" x="9559925" y="3724275"/>
          <p14:tracePt t="114580" x="9559925" y="3716338"/>
          <p14:tracePt t="114582" x="9551988" y="3716338"/>
          <p14:tracePt t="114587" x="9551988" y="3708400"/>
          <p14:tracePt t="114589" x="9551988" y="3700463"/>
          <p14:tracePt t="114591" x="9544050" y="3700463"/>
          <p14:tracePt t="114597" x="9544050" y="3692525"/>
          <p14:tracePt t="114601" x="9536113" y="3692525"/>
          <p14:tracePt t="114602" x="9536113" y="3684588"/>
          <p14:tracePt t="114606" x="9528175" y="3684588"/>
          <p14:tracePt t="114608" x="9528175" y="3676650"/>
          <p14:tracePt t="114611" x="9528175" y="3668713"/>
          <p14:tracePt t="114616" x="9528175" y="3660775"/>
          <p14:tracePt t="114620" x="9520238" y="3652838"/>
          <p14:tracePt t="114625" x="9520238" y="3644900"/>
          <p14:tracePt t="114630" x="9520238" y="3636963"/>
          <p14:tracePt t="114632" x="9520238" y="3629025"/>
          <p14:tracePt t="114637" x="9520238" y="3621088"/>
          <p14:tracePt t="114642" x="9520238" y="3613150"/>
          <p14:tracePt t="114647" x="9520238" y="3605213"/>
          <p14:tracePt t="114649" x="9512300" y="3605213"/>
          <p14:tracePt t="114650" x="9512300" y="3595688"/>
          <p14:tracePt t="114655" x="9512300" y="3587750"/>
          <p14:tracePt t="114660" x="9512300" y="3579813"/>
          <p14:tracePt t="114665" x="9512300" y="3571875"/>
          <p14:tracePt t="114667" x="9512300" y="3563938"/>
          <p14:tracePt t="114672" x="9512300" y="3556000"/>
          <p14:tracePt t="114678" x="9512300" y="3548063"/>
          <p14:tracePt t="114683" x="9512300" y="3540125"/>
          <p14:tracePt t="114685" x="9512300" y="3532188"/>
          <p14:tracePt t="114687" x="9520238" y="3532188"/>
          <p14:tracePt t="114689" x="9520238" y="3524250"/>
          <p14:tracePt t="114692" x="9520238" y="3516313"/>
          <p14:tracePt t="114695" x="9528175" y="3516313"/>
          <p14:tracePt t="114697" x="9528175" y="3508375"/>
          <p14:tracePt t="114699" x="9536113" y="3500438"/>
          <p14:tracePt t="114702" x="9536113" y="3492500"/>
          <p14:tracePt t="114706" x="9544050" y="3484563"/>
          <p14:tracePt t="114711" x="9544050" y="3476625"/>
          <p14:tracePt t="114712" x="9551988" y="3476625"/>
          <p14:tracePt t="114714" x="9551988" y="3468688"/>
          <p14:tracePt t="114717" x="9559925" y="3460750"/>
          <p14:tracePt t="114719" x="9567863" y="3460750"/>
          <p14:tracePt t="114721" x="9567863" y="3452813"/>
          <p14:tracePt t="114724" x="9575800" y="3452813"/>
          <p14:tracePt t="114725" x="9575800" y="3444875"/>
          <p14:tracePt t="114727" x="9575800" y="3436938"/>
          <p14:tracePt t="114728" x="9585325" y="3436938"/>
          <p14:tracePt t="114732" x="9585325" y="3429000"/>
          <p14:tracePt t="114733" x="9593263" y="3429000"/>
          <p14:tracePt t="114736" x="9601200" y="3429000"/>
          <p14:tracePt t="114737" x="9601200" y="3421063"/>
          <p14:tracePt t="114740" x="9609138" y="3421063"/>
          <p14:tracePt t="114742" x="9609138" y="3413125"/>
          <p14:tracePt t="114744" x="9609138" y="3405188"/>
          <p14:tracePt t="114745" x="9617075" y="3405188"/>
          <p14:tracePt t="114749" x="9625013" y="3405188"/>
          <p14:tracePt t="114751" x="9632950" y="3397250"/>
          <p14:tracePt t="114755" x="9640888" y="3397250"/>
          <p14:tracePt t="114758" x="9640888" y="3389313"/>
          <p14:tracePt t="114759" x="9648825" y="3389313"/>
          <p14:tracePt t="114764" x="9656763" y="3389313"/>
          <p14:tracePt t="114767" x="9664700" y="3389313"/>
          <p14:tracePt t="114770" x="9664700" y="3381375"/>
          <p14:tracePt t="114772" x="9672638" y="3381375"/>
          <p14:tracePt t="114778" x="9680575" y="3381375"/>
          <p14:tracePt t="114785" x="9688513" y="3381375"/>
          <p14:tracePt t="114787" x="9696450" y="3381375"/>
          <p14:tracePt t="114794" x="9704388" y="3381375"/>
          <p14:tracePt t="114801" x="9712325" y="3381375"/>
          <p14:tracePt t="114802" x="9712325" y="3373438"/>
          <p14:tracePt t="114808" x="9720263" y="3373438"/>
          <p14:tracePt t="114813" x="9728200" y="3373438"/>
          <p14:tracePt t="114821" x="9736138" y="3373438"/>
          <p14:tracePt t="114831" x="9744075" y="3373438"/>
          <p14:tracePt t="114842" x="9752013" y="3373438"/>
          <p14:tracePt t="114856" x="9759950" y="3373438"/>
          <p14:tracePt t="114864" x="9767888" y="3373438"/>
          <p14:tracePt t="114879" x="9775825" y="3373438"/>
          <p14:tracePt t="114898" x="9783763" y="3373438"/>
          <p14:tracePt t="114923" x="9791700" y="3373438"/>
          <p14:tracePt t="114926" x="9791700" y="3381375"/>
          <p14:tracePt t="114935" x="9799638" y="3381375"/>
          <p14:tracePt t="114976" x="9807575" y="3381375"/>
          <p14:tracePt t="114983" x="9807575" y="3389313"/>
          <p14:tracePt t="115013" x="9807575" y="3397250"/>
          <p14:tracePt t="115049" x="9807575" y="3405188"/>
          <p14:tracePt t="115085" x="9807575" y="3413125"/>
          <p14:tracePt t="115177" x="9807575" y="3421063"/>
          <p14:tracePt t="115184" x="9807575" y="3429000"/>
          <p14:tracePt t="115192" x="9807575" y="3436938"/>
          <p14:tracePt t="115195" x="9807575" y="3444875"/>
          <p14:tracePt t="115202" x="9807575" y="3452813"/>
          <p14:tracePt t="115208" x="9807575" y="3460750"/>
          <p14:tracePt t="115215" x="9807575" y="3468688"/>
          <p14:tracePt t="115217" x="9807575" y="3476625"/>
          <p14:tracePt t="115223" x="9807575" y="3484563"/>
          <p14:tracePt t="115224" x="9799638" y="3484563"/>
          <p14:tracePt t="115229" x="9799638" y="3492500"/>
          <p14:tracePt t="115235" x="9791700" y="3492500"/>
          <p14:tracePt t="115237" x="9791700" y="3500438"/>
          <p14:tracePt t="115243" x="9791700" y="3508375"/>
          <p14:tracePt t="115446" x="9791700" y="3500438"/>
          <p14:tracePt t="115657" x="9783763" y="3500438"/>
          <p14:tracePt t="117132" x="9783763" y="3508375"/>
          <p14:tracePt t="117143" x="9783763" y="3516313"/>
          <p14:tracePt t="117156" x="9783763" y="3524250"/>
          <p14:tracePt t="117168" x="9783763" y="3532188"/>
          <p14:tracePt t="117174" x="9783763" y="3540125"/>
          <p14:tracePt t="117185" x="9783763" y="3548063"/>
          <p14:tracePt t="117216" x="9783763" y="3556000"/>
          <p14:tracePt t="117226" x="9783763" y="3563938"/>
          <p14:tracePt t="117231" x="9783763" y="3571875"/>
          <p14:tracePt t="117239" x="9783763" y="3579813"/>
          <p14:tracePt t="117247" x="9783763" y="3587750"/>
          <p14:tracePt t="117255" x="9783763" y="3595688"/>
          <p14:tracePt t="117259" x="9783763" y="3605213"/>
          <p14:tracePt t="117263" x="9791700" y="3605213"/>
          <p14:tracePt t="117269" x="9799638" y="3605213"/>
          <p14:tracePt t="117270" x="9799638" y="3613150"/>
          <p14:tracePt t="117279" x="9799638" y="3621088"/>
          <p14:tracePt t="117287" x="9799638" y="3629025"/>
          <p14:tracePt t="117291" x="9799638" y="3636963"/>
          <p14:tracePt t="117671" x="9799638" y="3629025"/>
          <p14:tracePt t="117682" x="9799638" y="3621088"/>
          <p14:tracePt t="117693" x="9799638" y="3613150"/>
          <p14:tracePt t="117703" x="9799638" y="3605213"/>
          <p14:tracePt t="117708" x="9799638" y="3595688"/>
          <p14:tracePt t="117715" x="9799638" y="3587750"/>
          <p14:tracePt t="117722" x="9799638" y="3579813"/>
          <p14:tracePt t="117727" x="9799638" y="3571875"/>
          <p14:tracePt t="117730" x="9799638" y="3563938"/>
          <p14:tracePt t="117738" x="9799638" y="3556000"/>
          <p14:tracePt t="117742" x="9799638" y="3548063"/>
          <p14:tracePt t="117747" x="9799638" y="3540125"/>
          <p14:tracePt t="117748" x="9799638" y="3532188"/>
          <p14:tracePt t="117752" x="9799638" y="3524250"/>
          <p14:tracePt t="117753" x="9807575" y="3524250"/>
          <p14:tracePt t="117756" x="9807575" y="3516313"/>
          <p14:tracePt t="117760" x="9807575" y="3500438"/>
          <p14:tracePt t="117764" x="9807575" y="3492500"/>
          <p14:tracePt t="117768" x="9807575" y="3484563"/>
          <p14:tracePt t="117772" x="9807575" y="3476625"/>
          <p14:tracePt t="117774" x="9807575" y="3468688"/>
          <p14:tracePt t="117778" x="9807575" y="3460750"/>
          <p14:tracePt t="117782" x="9807575" y="3452813"/>
          <p14:tracePt t="117785" x="9807575" y="3444875"/>
          <p14:tracePt t="117788" x="9807575" y="3436938"/>
          <p14:tracePt t="117791" x="9807575" y="3429000"/>
          <p14:tracePt t="117795" x="9807575" y="3421063"/>
          <p14:tracePt t="117800" x="9807575" y="3413125"/>
          <p14:tracePt t="117801" x="9807575" y="3405188"/>
          <p14:tracePt t="117806" x="9807575" y="3397250"/>
          <p14:tracePt t="117811" x="9807575" y="3389313"/>
          <p14:tracePt t="117816" x="9807575" y="3381375"/>
          <p14:tracePt t="117818" x="9807575" y="3373438"/>
          <p14:tracePt t="117826" x="9807575" y="3365500"/>
          <p14:tracePt t="117836" x="9807575" y="3357563"/>
          <p14:tracePt t="117850" x="9807575" y="3349625"/>
          <p14:tracePt t="117856" x="9807575" y="3341688"/>
          <p14:tracePt t="117885" x="9807575" y="3333750"/>
          <p14:tracePt t="117915" x="9799638" y="3333750"/>
          <p14:tracePt t="117921" x="9791700" y="3333750"/>
          <p14:tracePt t="117931" x="9783763" y="3333750"/>
          <p14:tracePt t="117941" x="9775825" y="3333750"/>
          <p14:tracePt t="117954" x="9767888" y="3333750"/>
          <p14:tracePt t="117959" x="9759950" y="3341688"/>
          <p14:tracePt t="117973" x="9752013" y="3341688"/>
          <p14:tracePt t="117977" x="9752013" y="3349625"/>
          <p14:tracePt t="117984" x="9744075" y="3349625"/>
          <p14:tracePt t="118000" x="9736138" y="3349625"/>
          <p14:tracePt t="118005" x="9736138" y="3357563"/>
          <p14:tracePt t="118018" x="9728200" y="3357563"/>
          <p14:tracePt t="118026" x="9720263" y="3357563"/>
          <p14:tracePt t="118051" x="9720263" y="3365500"/>
          <p14:tracePt t="118056" x="9712325" y="3365500"/>
          <p14:tracePt t="118142" x="9704388" y="3365500"/>
          <p14:tracePt t="118158" x="9696450" y="3365500"/>
          <p14:tracePt t="118163" x="9688513" y="3365500"/>
          <p14:tracePt t="118169" x="9680575" y="3365500"/>
          <p14:tracePt t="118172" x="9680575" y="3373438"/>
          <p14:tracePt t="118174" x="9672638" y="3373438"/>
          <p14:tracePt t="118178" x="9664700" y="3381375"/>
          <p14:tracePt t="118180" x="9656763" y="3381375"/>
          <p14:tracePt t="118184" x="9648825" y="3381375"/>
          <p14:tracePt t="118186" x="9648825" y="3389313"/>
          <p14:tracePt t="118187" x="9640888" y="3389313"/>
          <p14:tracePt t="118191" x="9632950" y="3389313"/>
          <p14:tracePt t="118193" x="9625013" y="3389313"/>
          <p14:tracePt t="118194" x="9625013" y="3397250"/>
          <p14:tracePt t="118198" x="9617075" y="3397250"/>
          <p14:tracePt t="118202" x="9617075" y="3405188"/>
          <p14:tracePt t="118205" x="9609138" y="3405188"/>
          <p14:tracePt t="118206" x="9609138" y="3413125"/>
          <p14:tracePt t="118213" x="9609138" y="3421063"/>
          <p14:tracePt t="118618" x="9609138" y="3413125"/>
          <p14:tracePt t="118624" x="9609138" y="3405188"/>
          <p14:tracePt t="118638" x="9609138" y="3397250"/>
          <p14:tracePt t="118639" x="9617075" y="3397250"/>
          <p14:tracePt t="118643" x="9617075" y="3389313"/>
          <p14:tracePt t="118650" x="9625013" y="3389313"/>
          <p14:tracePt t="118655" x="9625013" y="3381375"/>
          <p14:tracePt t="118661" x="9632950" y="3381375"/>
          <p14:tracePt t="118669" x="9632950" y="3373438"/>
          <p14:tracePt t="118734" x="9625013" y="3373438"/>
          <p14:tracePt t="118756" x="9617075" y="3373438"/>
          <p14:tracePt t="118775" x="9609138" y="3373438"/>
          <p14:tracePt t="118785" x="9601200" y="3373438"/>
          <p14:tracePt t="118791" x="9593263" y="3373438"/>
          <p14:tracePt t="118794" x="9593263" y="3381375"/>
          <p14:tracePt t="118838" x="9585325" y="3381375"/>
          <p14:tracePt t="118855" x="9575800" y="3381375"/>
          <p14:tracePt t="118865" x="9567863" y="3381375"/>
          <p14:tracePt t="118869" x="9559925" y="3381375"/>
          <p14:tracePt t="118878" x="9551988" y="3381375"/>
          <p14:tracePt t="118886" x="9544050" y="3381375"/>
          <p14:tracePt t="118893" x="9536113" y="3381375"/>
          <p14:tracePt t="118897" x="9528175" y="3381375"/>
          <p14:tracePt t="118902" x="9520238" y="3381375"/>
          <p14:tracePt t="118906" x="9512300" y="3381375"/>
          <p14:tracePt t="118910" x="9504363" y="3381375"/>
          <p14:tracePt t="118912" x="9496425" y="3381375"/>
          <p14:tracePt t="118915" x="9488488" y="3381375"/>
          <p14:tracePt t="118919" x="9480550" y="3373438"/>
          <p14:tracePt t="118921" x="9472613" y="3373438"/>
          <p14:tracePt t="118923" x="9464675" y="3373438"/>
          <p14:tracePt t="118924" x="9456738" y="3373438"/>
          <p14:tracePt t="118927" x="9448800" y="3373438"/>
          <p14:tracePt t="118930" x="9440863" y="3373438"/>
          <p14:tracePt t="118932" x="9432925" y="3373438"/>
          <p14:tracePt t="118933" x="9424988" y="3373438"/>
          <p14:tracePt t="118936" x="9417050" y="3373438"/>
          <p14:tracePt t="118937" x="9417050" y="3365500"/>
          <p14:tracePt t="118938" x="9409113" y="3365500"/>
          <p14:tracePt t="118940" x="9401175" y="3365500"/>
          <p14:tracePt t="118942" x="9393238" y="3365500"/>
          <p14:tracePt t="118945" x="9385300" y="3365500"/>
          <p14:tracePt t="118947" x="9377363" y="3365500"/>
          <p14:tracePt t="118948" x="9369425" y="3365500"/>
          <p14:tracePt t="118951" x="9361488" y="3365500"/>
          <p14:tracePt t="118968" x="9290050" y="3357563"/>
          <p14:tracePt t="118969" x="9282113" y="3349625"/>
          <p14:tracePt t="118970" x="9274175" y="3349625"/>
          <p14:tracePt t="118972" x="9266238" y="3349625"/>
          <p14:tracePt t="118973" x="9258300" y="3349625"/>
          <p14:tracePt t="118975" x="9250363" y="3349625"/>
          <p14:tracePt t="118977" x="9242425" y="3349625"/>
          <p14:tracePt t="118979" x="9234488" y="3349625"/>
          <p14:tracePt t="118980" x="9224963" y="3349625"/>
          <p14:tracePt t="118982" x="9217025" y="3349625"/>
          <p14:tracePt t="118984" x="9209088" y="3349625"/>
          <p14:tracePt t="118986" x="9201150" y="3349625"/>
          <p14:tracePt t="118988" x="9193213" y="3349625"/>
          <p14:tracePt t="118990" x="9185275" y="3349625"/>
          <p14:tracePt t="118992" x="9177338" y="3349625"/>
          <p14:tracePt t="118994" x="9169400" y="3349625"/>
          <p14:tracePt t="118995" x="9161463" y="3349625"/>
          <p14:tracePt t="118997" x="9153525" y="3341688"/>
          <p14:tracePt t="119001" x="9145588" y="3341688"/>
          <p14:tracePt t="119002" x="9137650" y="3341688"/>
          <p14:tracePt t="119003" x="9129713" y="3341688"/>
          <p14:tracePt t="119005" x="9121775" y="3341688"/>
          <p14:tracePt t="119006" x="9113838" y="3341688"/>
          <p14:tracePt t="119008" x="9105900" y="3341688"/>
          <p14:tracePt t="119010" x="9097963" y="3341688"/>
          <p14:tracePt t="119012" x="9082088" y="3341688"/>
          <p14:tracePt t="119015" x="9074150" y="3341688"/>
          <p14:tracePt t="119018" x="9066213" y="3341688"/>
          <p14:tracePt t="119019" x="9058275" y="3341688"/>
          <p14:tracePt t="119020" x="9050338" y="3341688"/>
          <p14:tracePt t="119022" x="9042400" y="3341688"/>
          <p14:tracePt t="119024" x="9034463" y="3341688"/>
          <p14:tracePt t="119027" x="9026525" y="3341688"/>
          <p14:tracePt t="119028" x="9018588" y="3341688"/>
          <p14:tracePt t="119030" x="9010650" y="3341688"/>
          <p14:tracePt t="119032" x="9002713" y="3341688"/>
          <p14:tracePt t="119035" x="8986838" y="3341688"/>
          <p14:tracePt t="119038" x="8978900" y="3341688"/>
          <p14:tracePt t="119040" x="8970963" y="3341688"/>
          <p14:tracePt t="119042" x="8963025" y="3341688"/>
          <p14:tracePt t="119043" x="8955088" y="3341688"/>
          <p14:tracePt t="119045" x="8947150" y="3341688"/>
          <p14:tracePt t="119047" x="8939213" y="3341688"/>
          <p14:tracePt t="119051" x="8923338" y="3341688"/>
          <p14:tracePt t="119053" x="8915400" y="3341688"/>
          <p14:tracePt t="119055" x="8907463" y="3341688"/>
          <p14:tracePt t="119057" x="8899525" y="3341688"/>
          <p14:tracePt t="119058" x="8891588" y="3341688"/>
          <p14:tracePt t="119060" x="8883650" y="3341688"/>
          <p14:tracePt t="119062" x="8874125" y="3341688"/>
          <p14:tracePt t="119065" x="8858250" y="3349625"/>
          <p14:tracePt t="119066" x="8850313" y="3349625"/>
          <p14:tracePt t="119068" x="8842375" y="3349625"/>
          <p14:tracePt t="119069" x="8842375" y="3357563"/>
          <p14:tracePt t="119070" x="8834438" y="3357563"/>
          <p14:tracePt t="119072" x="8826500" y="3357563"/>
          <p14:tracePt t="119074" x="8818563" y="3357563"/>
          <p14:tracePt t="119075" x="8810625" y="3357563"/>
          <p14:tracePt t="119077" x="8802688" y="3357563"/>
          <p14:tracePt t="119079" x="8794750" y="3357563"/>
          <p14:tracePt t="119080" x="8794750" y="3365500"/>
          <p14:tracePt t="119081" x="8786813" y="3365500"/>
          <p14:tracePt t="119084" x="8770938" y="3365500"/>
          <p14:tracePt t="119087" x="8763000" y="3365500"/>
          <p14:tracePt t="119088" x="8755063" y="3373438"/>
          <p14:tracePt t="119090" x="8747125" y="3373438"/>
          <p14:tracePt t="119092" x="8739188" y="3381375"/>
          <p14:tracePt t="119094" x="8731250" y="3381375"/>
          <p14:tracePt t="119095" x="8723313" y="3381375"/>
          <p14:tracePt t="119097" x="8715375" y="3381375"/>
          <p14:tracePt t="119099" x="8707438" y="3389313"/>
          <p14:tracePt t="119101" x="8699500" y="3389313"/>
          <p14:tracePt t="119102" x="8691563" y="3389313"/>
          <p14:tracePt t="119104" x="8683625" y="3397250"/>
          <p14:tracePt t="119106" x="8675688" y="3397250"/>
          <p14:tracePt t="119107" x="8667750" y="3397250"/>
          <p14:tracePt t="119109" x="8659813" y="3397250"/>
          <p14:tracePt t="119110" x="8659813" y="3405188"/>
          <p14:tracePt t="119111" x="8651875" y="3405188"/>
          <p14:tracePt t="119113" x="8643938" y="3413125"/>
          <p14:tracePt t="119115" x="8636000" y="3413125"/>
          <p14:tracePt t="119118" x="8628063" y="3421063"/>
          <p14:tracePt t="119120" x="8620125" y="3421063"/>
          <p14:tracePt t="119120" x="8612188" y="3421063"/>
          <p14:tracePt t="119121" x="8612188" y="3429000"/>
          <p14:tracePt t="119122" x="8604250" y="3429000"/>
          <p14:tracePt t="119123" x="8604250" y="3436938"/>
          <p14:tracePt t="119124" x="8596313" y="3436938"/>
          <p14:tracePt t="119126" x="8588375" y="3444875"/>
          <p14:tracePt t="119127" x="8580438" y="3444875"/>
          <p14:tracePt t="119129" x="8572500" y="3444875"/>
          <p14:tracePt t="119130" x="8572500" y="3452813"/>
          <p14:tracePt t="119131" x="8564563" y="3452813"/>
          <p14:tracePt t="119132" x="8556625" y="3452813"/>
          <p14:tracePt t="119133" x="8556625" y="3460750"/>
          <p14:tracePt t="119134" x="8548688" y="3468688"/>
          <p14:tracePt t="119136" x="8540750" y="3468688"/>
          <p14:tracePt t="119137" x="8531225" y="3468688"/>
          <p14:tracePt t="119138" x="8523288" y="3476625"/>
          <p14:tracePt t="119139" x="8515350" y="3476625"/>
          <p14:tracePt t="119141" x="8507413" y="3484563"/>
          <p14:tracePt t="119142" x="8499475" y="3484563"/>
          <p14:tracePt t="119144" x="8491538" y="3492500"/>
          <p14:tracePt t="119145" x="8483600" y="3492500"/>
          <p14:tracePt t="119146" x="8483600" y="3500438"/>
          <p14:tracePt t="119148" x="8475663" y="3500438"/>
          <p14:tracePt t="119149" x="8467725" y="3500438"/>
          <p14:tracePt t="119151" x="8451850" y="3508375"/>
          <p14:tracePt t="119153" x="8443913" y="3508375"/>
          <p14:tracePt t="119154" x="8443913" y="3516313"/>
          <p14:tracePt t="119155" x="8435975" y="3516313"/>
          <p14:tracePt t="119156" x="8435975" y="3524250"/>
          <p14:tracePt t="119157" x="8428038" y="3524250"/>
          <p14:tracePt t="119158" x="8420100" y="3524250"/>
          <p14:tracePt t="119159" x="8412163" y="3532188"/>
          <p14:tracePt t="119160" x="8404225" y="3532188"/>
          <p14:tracePt t="119161" x="8396288" y="3532188"/>
          <p14:tracePt t="119163" x="8388350" y="3540125"/>
          <p14:tracePt t="119164" x="8388350" y="3548063"/>
          <p14:tracePt t="119165" x="8380413" y="3548063"/>
          <p14:tracePt t="119166" x="8372475" y="3548063"/>
          <p14:tracePt t="119168" x="8364538" y="3556000"/>
          <p14:tracePt t="119170" x="8356600" y="3556000"/>
          <p14:tracePt t="119171" x="8348663" y="3563938"/>
          <p14:tracePt t="119172" x="8340725" y="3563938"/>
          <p14:tracePt t="119173" x="8332788" y="3563938"/>
          <p14:tracePt t="119175" x="8324850" y="3571875"/>
          <p14:tracePt t="119176" x="8324850" y="3579813"/>
          <p14:tracePt t="119177" x="8316913" y="3579813"/>
          <p14:tracePt t="119178" x="8308975" y="3579813"/>
          <p14:tracePt t="119180" x="8301038" y="3579813"/>
          <p14:tracePt t="119181" x="8301038" y="3587750"/>
          <p14:tracePt t="119182" x="8293100" y="3587750"/>
          <p14:tracePt t="119184" x="8285163" y="3587750"/>
          <p14:tracePt t="119186" x="8277225" y="3595688"/>
          <p14:tracePt t="119187" x="8269288" y="3595688"/>
          <p14:tracePt t="119189" x="8261350" y="3595688"/>
          <p14:tracePt t="119190" x="8261350" y="3605213"/>
          <p14:tracePt t="119191" x="8253413" y="3605213"/>
          <p14:tracePt t="119192" x="8253413" y="3613150"/>
          <p14:tracePt t="119193" x="8245475" y="3613150"/>
          <p14:tracePt t="119195" x="8237538" y="3613150"/>
          <p14:tracePt t="119196" x="8237538" y="3621088"/>
          <p14:tracePt t="119197" x="8229600" y="3621088"/>
          <p14:tracePt t="119198" x="8221663" y="3621088"/>
          <p14:tracePt t="119201" x="8213725" y="3629025"/>
          <p14:tracePt t="119204" x="8205788" y="3629025"/>
          <p14:tracePt t="119206" x="8197850" y="3629025"/>
          <p14:tracePt t="119207" x="8197850" y="3636963"/>
          <p14:tracePt t="119208" x="8180388" y="3636963"/>
          <p14:tracePt t="119209" x="8180388" y="3644900"/>
          <p14:tracePt t="119211" x="8172450" y="3644900"/>
          <p14:tracePt t="119213" x="8164513" y="3644900"/>
          <p14:tracePt t="119214" x="8156575" y="3652838"/>
          <p14:tracePt t="119218" x="8148638" y="3652838"/>
          <p14:tracePt t="119219" x="8140700" y="3660775"/>
          <p14:tracePt t="119222" x="8132763" y="3660775"/>
          <p14:tracePt t="119223" x="8124825" y="3660775"/>
          <p14:tracePt t="119225" x="8116888" y="3668713"/>
          <p14:tracePt t="119227" x="8116888" y="3676650"/>
          <p14:tracePt t="119228" x="8108950" y="3676650"/>
          <p14:tracePt t="119231" x="8101013" y="3676650"/>
          <p14:tracePt t="119232" x="8093075" y="3676650"/>
          <p14:tracePt t="119233" x="8093075" y="3684588"/>
          <p14:tracePt t="119236" x="8085138" y="3684588"/>
          <p14:tracePt t="119238" x="8077200" y="3692525"/>
          <p14:tracePt t="119241" x="8069263" y="3692525"/>
          <p14:tracePt t="119243" x="8069263" y="3700463"/>
          <p14:tracePt t="119245" x="8061325" y="3700463"/>
          <p14:tracePt t="119246" x="8053388" y="3700463"/>
          <p14:tracePt t="119249" x="8053388" y="3708400"/>
          <p14:tracePt t="119250" x="8045450" y="3708400"/>
          <p14:tracePt t="119252" x="8045450" y="3716338"/>
          <p14:tracePt t="119254" x="8037513" y="3716338"/>
          <p14:tracePt t="119257" x="8037513" y="3724275"/>
          <p14:tracePt t="119259" x="8029575" y="3724275"/>
          <p14:tracePt t="119261" x="8021638" y="3724275"/>
          <p14:tracePt t="119263" x="8021638" y="3732213"/>
          <p14:tracePt t="119265" x="8013700" y="3732213"/>
          <p14:tracePt t="119270" x="8005763" y="3740150"/>
          <p14:tracePt t="119273" x="8005763" y="3748088"/>
          <p14:tracePt t="119275" x="7997825" y="3748088"/>
          <p14:tracePt t="119276" x="7989888" y="3748088"/>
          <p14:tracePt t="119280" x="7989888" y="3756025"/>
          <p14:tracePt t="119281" x="7981950" y="3756025"/>
          <p14:tracePt t="119287" x="7974013" y="3756025"/>
          <p14:tracePt t="119288" x="7974013" y="3763963"/>
          <p14:tracePt t="119292" x="7966075" y="3763963"/>
          <p14:tracePt t="119294" x="7958138" y="3763963"/>
          <p14:tracePt t="119296" x="7958138" y="3771900"/>
          <p14:tracePt t="119299" x="7958138" y="3779838"/>
          <p14:tracePt t="119300" x="7950200" y="3779838"/>
          <p14:tracePt t="119304" x="7942263" y="3779838"/>
          <p14:tracePt t="119308" x="7942263" y="3787775"/>
          <p14:tracePt t="119310" x="7934325" y="3787775"/>
          <p14:tracePt t="119313" x="7926388" y="3787775"/>
          <p14:tracePt t="119319" x="7918450" y="3795713"/>
          <p14:tracePt t="119324" x="7910513" y="3795713"/>
          <p14:tracePt t="119326" x="7910513" y="3803650"/>
          <p14:tracePt t="119330" x="7902575" y="3811588"/>
          <p14:tracePt t="119335" x="7894638" y="3811588"/>
          <p14:tracePt t="119339" x="7894638" y="3819525"/>
          <p14:tracePt t="119342" x="7886700" y="3819525"/>
          <p14:tracePt t="119353" x="7878763" y="3827463"/>
          <p14:tracePt t="119370" x="7878763" y="3835400"/>
          <p14:tracePt t="119377" x="7878763" y="3843338"/>
          <p14:tracePt t="119379" x="7870825" y="3843338"/>
          <p14:tracePt t="119389" x="7862888" y="3843338"/>
          <p14:tracePt t="119390" x="7862888" y="3851275"/>
          <p14:tracePt t="119403" x="7862888" y="3859213"/>
          <p14:tracePt t="119409" x="7854950" y="3859213"/>
          <p14:tracePt t="119416" x="7854950" y="3867150"/>
          <p14:tracePt t="119420" x="7854950" y="3875088"/>
          <p14:tracePt t="119432" x="7854950" y="3883025"/>
          <p14:tracePt t="119440" x="7847013" y="3883025"/>
          <p14:tracePt t="119445" x="7847013" y="3890963"/>
          <p14:tracePt t="119461" x="7847013" y="3898900"/>
          <p14:tracePt t="119470" x="7839075" y="3898900"/>
          <p14:tracePt t="119472" x="7839075" y="3906838"/>
          <p14:tracePt t="119957" x="7829550" y="3906838"/>
          <p14:tracePt t="120709" x="7821613" y="3898900"/>
          <p14:tracePt t="120726" x="7821613" y="3890963"/>
          <p14:tracePt t="120733" x="7821613" y="3883025"/>
          <p14:tracePt t="120739" x="7821613" y="3875088"/>
          <p14:tracePt t="120741" x="7821613" y="3867150"/>
          <p14:tracePt t="120746" x="7821613" y="3859213"/>
          <p14:tracePt t="120751" x="7821613" y="3851275"/>
          <p14:tracePt t="120755" x="7821613" y="3843338"/>
          <p14:tracePt t="120757" x="7821613" y="3835400"/>
          <p14:tracePt t="120762" x="7821613" y="3827463"/>
          <p14:tracePt t="120768" x="7821613" y="3819525"/>
          <p14:tracePt t="120774" x="7829550" y="3811588"/>
          <p14:tracePt t="120779" x="7829550" y="3803650"/>
          <p14:tracePt t="120788" x="7829550" y="3795713"/>
          <p14:tracePt t="120789" x="7839075" y="3795713"/>
          <p14:tracePt t="120796" x="7839075" y="3787775"/>
          <p14:tracePt t="120806" x="7839075" y="3779838"/>
          <p14:tracePt t="120813" x="7839075" y="3771900"/>
          <p14:tracePt t="120820" x="7847013" y="3771900"/>
          <p14:tracePt t="120828" x="7847013" y="3763963"/>
          <p14:tracePt t="120848" x="7847013" y="3756025"/>
          <p14:tracePt t="120869" x="7847013" y="3748088"/>
          <p14:tracePt t="120871" x="7854950" y="3748088"/>
          <p14:tracePt t="120886" x="7854950" y="3740150"/>
          <p14:tracePt t="120916" x="7854950" y="3732213"/>
          <p14:tracePt t="120935" x="7854950" y="3724275"/>
          <p14:tracePt t="120942" x="7862888" y="3724275"/>
          <p14:tracePt t="120956" x="7862888" y="3716338"/>
          <p14:tracePt t="120964" x="7870825" y="3716338"/>
          <p14:tracePt t="120966" x="7870825" y="3708400"/>
          <p14:tracePt t="121082" x="7878763" y="3708400"/>
          <p14:tracePt t="121214" x="7878763" y="3716338"/>
          <p14:tracePt t="121261" x="7878763" y="3724275"/>
          <p14:tracePt t="121265" x="7870825" y="3724275"/>
          <p14:tracePt t="121286" x="7870825" y="3732213"/>
          <p14:tracePt t="121290" x="7862888" y="3732213"/>
          <p14:tracePt t="121308" x="7862888" y="3740150"/>
          <p14:tracePt t="121315" x="7862888" y="3748088"/>
          <p14:tracePt t="121323" x="7854950" y="3748088"/>
          <p14:tracePt t="121339" x="7854950" y="3756025"/>
          <p14:tracePt t="121359" x="7847013" y="3756025"/>
          <p14:tracePt t="121364" x="7847013" y="3763963"/>
          <p14:tracePt t="121380" x="7839075" y="3763963"/>
          <p14:tracePt t="121381" x="7839075" y="3771900"/>
          <p14:tracePt t="121387" x="7829550" y="3771900"/>
          <p14:tracePt t="121388" x="7829550" y="3779838"/>
          <p14:tracePt t="121395" x="7821613" y="3779838"/>
          <p14:tracePt t="121397" x="7821613" y="3787775"/>
          <p14:tracePt t="121404" x="7813675" y="3787775"/>
          <p14:tracePt t="121405" x="7813675" y="3795713"/>
          <p14:tracePt t="121411" x="7805738" y="3795713"/>
          <p14:tracePt t="121414" x="7805738" y="3803650"/>
          <p14:tracePt t="121418" x="7805738" y="3811588"/>
          <p14:tracePt t="121420" x="7797800" y="3811588"/>
          <p14:tracePt t="121423" x="7789863" y="3811588"/>
          <p14:tracePt t="121425" x="7789863" y="3819525"/>
          <p14:tracePt t="121429" x="7781925" y="3819525"/>
          <p14:tracePt t="121432" x="7781925" y="3827463"/>
          <p14:tracePt t="121437" x="7773988" y="3827463"/>
          <p14:tracePt t="121440" x="7773988" y="3835400"/>
          <p14:tracePt t="121443" x="7773988" y="3843338"/>
          <p14:tracePt t="121444" x="7766050" y="3843338"/>
          <p14:tracePt t="121448" x="7758113" y="3843338"/>
          <p14:tracePt t="121450" x="7758113" y="3851275"/>
          <p14:tracePt t="121457" x="7750175" y="3859213"/>
          <p14:tracePt t="121464" x="7750175" y="3867150"/>
          <p14:tracePt t="121466" x="7742238" y="3867150"/>
          <p14:tracePt t="121469" x="7742238" y="3875088"/>
          <p14:tracePt t="121476" x="7742238" y="3883025"/>
          <p14:tracePt t="121480" x="7734300" y="3883025"/>
          <p14:tracePt t="121483" x="7734300" y="3890963"/>
          <p14:tracePt t="121489" x="7726363" y="3890963"/>
          <p14:tracePt t="121490" x="7726363" y="3898900"/>
          <p14:tracePt t="121494" x="7726363" y="3906838"/>
          <p14:tracePt t="121500" x="7726363" y="3914775"/>
          <p14:tracePt t="121507" x="7726363" y="3922713"/>
          <p14:tracePt t="121511" x="7718425" y="3922713"/>
          <p14:tracePt t="121515" x="7718425" y="3930650"/>
          <p14:tracePt t="121523" x="7718425" y="3938588"/>
          <p14:tracePt t="121527" x="7718425" y="3948113"/>
          <p14:tracePt t="121534" x="7718425" y="3956050"/>
          <p14:tracePt t="121541" x="7718425" y="3963988"/>
          <p14:tracePt t="121548" x="7718425" y="3971925"/>
          <p14:tracePt t="121551" x="7718425" y="3979863"/>
          <p14:tracePt t="121559" x="7718425" y="3987800"/>
          <p14:tracePt t="121566" x="7718425" y="3995738"/>
          <p14:tracePt t="121572" x="7718425" y="4003675"/>
          <p14:tracePt t="121575" x="7718425" y="4011613"/>
          <p14:tracePt t="121581" x="7718425" y="4019550"/>
          <p14:tracePt t="121588" x="7718425" y="4027488"/>
          <p14:tracePt t="121593" x="7718425" y="4035425"/>
          <p14:tracePt t="121595" x="7726363" y="4035425"/>
          <p14:tracePt t="121596" x="7726363" y="4043363"/>
          <p14:tracePt t="121601" x="7734300" y="4051300"/>
          <p14:tracePt t="121608" x="7734300" y="4059238"/>
          <p14:tracePt t="121613" x="7734300" y="4067175"/>
          <p14:tracePt t="121616" x="7734300" y="4075113"/>
          <p14:tracePt t="121621" x="7742238" y="4075113"/>
          <p14:tracePt t="121623" x="7742238" y="4083050"/>
          <p14:tracePt t="121631" x="7742238" y="4090988"/>
          <p14:tracePt t="121638" x="7750175" y="4090988"/>
          <p14:tracePt t="121639" x="7750175" y="4098925"/>
          <p14:tracePt t="121643" x="7750175" y="4106863"/>
          <p14:tracePt t="121650" x="7758113" y="4106863"/>
          <p14:tracePt t="121651" x="7758113" y="4114800"/>
          <p14:tracePt t="121658" x="7766050" y="4114800"/>
          <p14:tracePt t="121664" x="7766050" y="4122738"/>
          <p14:tracePt t="121694" x="7773988" y="4122738"/>
          <p14:tracePt t="121967" x="7766050" y="4122738"/>
          <p14:tracePt t="121990" x="7758113" y="4122738"/>
          <p14:tracePt t="122022" x="7750175" y="4122738"/>
          <p14:tracePt t="122050" x="7742238" y="4122738"/>
          <p14:tracePt t="122079" x="7734300" y="4122738"/>
          <p14:tracePt t="122083" x="7734300" y="4114800"/>
          <p14:tracePt t="122090" x="7726363" y="4114800"/>
          <p14:tracePt t="122115" x="7718425" y="4114800"/>
          <p14:tracePt t="122117" x="7718425" y="4106863"/>
          <p14:tracePt t="122127" x="7718425" y="4098925"/>
          <p14:tracePt t="122139" x="7710488" y="4098925"/>
          <p14:tracePt t="122141" x="7710488" y="4090988"/>
          <p14:tracePt t="122150" x="7710488" y="4083050"/>
          <p14:tracePt t="122157" x="7710488" y="4075113"/>
          <p14:tracePt t="122160" x="7710488" y="4067175"/>
          <p14:tracePt t="122166" x="7702550" y="4059238"/>
          <p14:tracePt t="122173" x="7702550" y="4051300"/>
          <p14:tracePt t="122178" x="7702550" y="4043363"/>
          <p14:tracePt t="122180" x="7702550" y="4035425"/>
          <p14:tracePt t="122185" x="7702550" y="4027488"/>
          <p14:tracePt t="122190" x="7702550" y="4019550"/>
          <p14:tracePt t="122194" x="7702550" y="4011613"/>
          <p14:tracePt t="122196" x="7702550" y="4003675"/>
          <p14:tracePt t="122200" x="7702550" y="3995738"/>
          <p14:tracePt t="122203" x="7702550" y="3987800"/>
          <p14:tracePt t="122207" x="7702550" y="3979863"/>
          <p14:tracePt t="122208" x="7702550" y="3971925"/>
          <p14:tracePt t="122212" x="7702550" y="3963988"/>
          <p14:tracePt t="122215" x="7702550" y="3956050"/>
          <p14:tracePt t="122218" x="7702550" y="3948113"/>
          <p14:tracePt t="122221" x="7702550" y="3938588"/>
          <p14:tracePt t="122224" x="7702550" y="3930650"/>
          <p14:tracePt t="122228" x="7702550" y="3922713"/>
          <p14:tracePt t="122232" x="7702550" y="3914775"/>
          <p14:tracePt t="122236" x="7702550" y="3906838"/>
          <p14:tracePt t="122239" x="7702550" y="3898900"/>
          <p14:tracePt t="122243" x="7702550" y="3890963"/>
          <p14:tracePt t="122246" x="7710488" y="3890963"/>
          <p14:tracePt t="122247" x="7710488" y="3883025"/>
          <p14:tracePt t="122251" x="7710488" y="3875088"/>
          <p14:tracePt t="122253" x="7710488" y="3867150"/>
          <p14:tracePt t="122257" x="7710488" y="3859213"/>
          <p14:tracePt t="122259" x="7718425" y="3859213"/>
          <p14:tracePt t="122261" x="7718425" y="3851275"/>
          <p14:tracePt t="122265" x="7718425" y="3843338"/>
          <p14:tracePt t="122267" x="7718425" y="3835400"/>
          <p14:tracePt t="122269" x="7726363" y="3835400"/>
          <p14:tracePt t="122272" x="7726363" y="3827463"/>
          <p14:tracePt t="122273" x="7734300" y="3827463"/>
          <p14:tracePt t="122276" x="7734300" y="3819525"/>
          <p14:tracePt t="122280" x="7734300" y="3811588"/>
          <p14:tracePt t="122283" x="7742238" y="3803650"/>
          <p14:tracePt t="122288" x="7742238" y="3795713"/>
          <p14:tracePt t="122290" x="7742238" y="3787775"/>
          <p14:tracePt t="122292" x="7750175" y="3787775"/>
          <p14:tracePt t="122294" x="7750175" y="3779838"/>
          <p14:tracePt t="122297" x="7750175" y="3771900"/>
          <p14:tracePt t="122302" x="7758113" y="3763963"/>
          <p14:tracePt t="122307" x="7766050" y="3756025"/>
          <p14:tracePt t="122312" x="7766050" y="3748088"/>
          <p14:tracePt t="122315" x="7766050" y="3740150"/>
          <p14:tracePt t="122321" x="7773988" y="3740150"/>
          <p14:tracePt t="122322" x="7773988" y="3732213"/>
          <p14:tracePt t="122330" x="7773988" y="3724275"/>
          <p14:tracePt t="122474" x="7781925" y="3724275"/>
          <p14:tracePt t="122532" x="7789863" y="3724275"/>
          <p14:tracePt t="122566" x="7797800" y="3724275"/>
          <p14:tracePt t="122606" x="7805738" y="3724275"/>
          <p14:tracePt t="122627" x="7813675" y="3724275"/>
          <p14:tracePt t="122636" x="7813675" y="3732213"/>
          <p14:tracePt t="122645" x="7821613" y="3732213"/>
          <p14:tracePt t="122654" x="7829550" y="3732213"/>
          <p14:tracePt t="122657" x="7839075" y="3732213"/>
          <p14:tracePt t="122658" x="7839075" y="3740150"/>
          <p14:tracePt t="122662" x="7847013" y="3740150"/>
          <p14:tracePt t="122667" x="7854950" y="3748088"/>
          <p14:tracePt t="122670" x="7862888" y="3748088"/>
          <p14:tracePt t="122672" x="7870825" y="3748088"/>
          <p14:tracePt t="122674" x="7878763" y="3748088"/>
          <p14:tracePt t="122677" x="7886700" y="3748088"/>
          <p14:tracePt t="122679" x="7894638" y="3748088"/>
          <p14:tracePt t="122680" x="7902575" y="3748088"/>
          <p14:tracePt t="122682" x="7910513" y="3756025"/>
          <p14:tracePt t="122684" x="7918450" y="3756025"/>
          <p14:tracePt t="122686" x="7926388" y="3756025"/>
          <p14:tracePt t="122688" x="7934325" y="3756025"/>
          <p14:tracePt t="122690" x="7942263" y="3756025"/>
          <p14:tracePt t="122691" x="7950200" y="3756025"/>
          <p14:tracePt t="122693" x="7966075" y="3756025"/>
          <p14:tracePt t="122695" x="7974013" y="3756025"/>
          <p14:tracePt t="122696" x="7981950" y="3763963"/>
          <p14:tracePt t="122697" x="7989888" y="3763963"/>
          <p14:tracePt t="122699" x="7997825" y="3763963"/>
          <p14:tracePt t="122700" x="8005763" y="3763963"/>
          <p14:tracePt t="122701" x="8013700" y="3763963"/>
          <p14:tracePt t="122702" x="8021638" y="3763963"/>
          <p14:tracePt t="122703" x="8021638" y="3771900"/>
          <p14:tracePt t="122705" x="8029575" y="3771900"/>
          <p14:tracePt t="122706" x="8037513" y="3771900"/>
          <p14:tracePt t="122706" x="8045450" y="3771900"/>
          <p14:tracePt t="122707" x="8053388" y="3771900"/>
          <p14:tracePt t="122709" x="8069263" y="3771900"/>
          <p14:tracePt t="122711" x="8077200" y="3771900"/>
          <p14:tracePt t="122712" x="8085138" y="3771900"/>
          <p14:tracePt t="122713" x="8093075" y="3771900"/>
          <p14:tracePt t="122714" x="8101013" y="3771900"/>
          <p14:tracePt t="122715" x="8108950" y="3771900"/>
          <p14:tracePt t="122716" x="8116888" y="3771900"/>
          <p14:tracePt t="122717" x="8124825" y="3779838"/>
          <p14:tracePt t="122718" x="8132763" y="3779838"/>
          <p14:tracePt t="122719" x="8140700" y="3779838"/>
          <p14:tracePt t="122720" x="8148638" y="3779838"/>
          <p14:tracePt t="122721" x="8156575" y="3779838"/>
          <p14:tracePt t="122723" x="8164513" y="3779838"/>
          <p14:tracePt t="122723" x="8172450" y="3779838"/>
          <p14:tracePt t="122724" x="8180388" y="3779838"/>
          <p14:tracePt t="122725" x="8189913" y="3779838"/>
          <p14:tracePt t="122726" x="8205788" y="3779838"/>
          <p14:tracePt t="122727" x="8213725" y="3779838"/>
          <p14:tracePt t="122728" x="8221663" y="3779838"/>
          <p14:tracePt t="122729" x="8237538" y="3779838"/>
          <p14:tracePt t="122730" x="8245475" y="3779838"/>
          <p14:tracePt t="122731" x="8253413" y="3787775"/>
          <p14:tracePt t="122732" x="8261350" y="3787775"/>
          <p14:tracePt t="122733" x="8277225" y="3787775"/>
          <p14:tracePt t="122734" x="8285163" y="3787775"/>
          <p14:tracePt t="122735" x="8293100" y="3787775"/>
          <p14:tracePt t="122736" x="8308975" y="3787775"/>
          <p14:tracePt t="122738" x="8332788" y="3795713"/>
          <p14:tracePt t="122739" x="8340725" y="3795713"/>
          <p14:tracePt t="122740" x="8356600" y="3795713"/>
          <p14:tracePt t="122741" x="8364538" y="3795713"/>
          <p14:tracePt t="122742" x="8372475" y="3795713"/>
          <p14:tracePt t="122743" x="8388350" y="3795713"/>
          <p14:tracePt t="122744" x="8412163" y="3795713"/>
          <p14:tracePt t="122745" x="8420100" y="3795713"/>
          <p14:tracePt t="122746" x="8435975" y="3795713"/>
          <p14:tracePt t="122747" x="8443913" y="3795713"/>
          <p14:tracePt t="122748" x="8459788" y="3795713"/>
          <p14:tracePt t="122749" x="8475663" y="3795713"/>
          <p14:tracePt t="122750" x="8483600" y="3795713"/>
          <p14:tracePt t="122751" x="8491538" y="3795713"/>
          <p14:tracePt t="122753" x="8507413" y="3803650"/>
          <p14:tracePt t="122753" x="8523288" y="3803650"/>
          <p14:tracePt t="122755" x="8531225" y="3803650"/>
          <p14:tracePt t="122756" x="8548688" y="3803650"/>
          <p14:tracePt t="122756" x="8556625" y="3803650"/>
          <p14:tracePt t="122757" x="8572500" y="3811588"/>
          <p14:tracePt t="122758" x="8588375" y="3811588"/>
          <p14:tracePt t="122759" x="8596313" y="3811588"/>
          <p14:tracePt t="122760" x="8604250" y="3811588"/>
          <p14:tracePt t="122761" x="8628063" y="3819525"/>
          <p14:tracePt t="122762" x="8636000" y="3819525"/>
          <p14:tracePt t="122763" x="8651875" y="3819525"/>
          <p14:tracePt t="122764" x="8659813" y="3819525"/>
          <p14:tracePt t="122765" x="8675688" y="3819525"/>
          <p14:tracePt t="122766" x="8691563" y="3819525"/>
          <p14:tracePt t="122768" x="8707438" y="3819525"/>
          <p14:tracePt t="122769" x="8723313" y="3819525"/>
          <p14:tracePt t="122770" x="8731250" y="3827463"/>
          <p14:tracePt t="122771" x="8739188" y="3827463"/>
          <p14:tracePt t="122773" x="8755063" y="3827463"/>
          <p14:tracePt t="122773" x="8763000" y="3827463"/>
          <p14:tracePt t="122774" x="8770938" y="3827463"/>
          <p14:tracePt t="122775" x="8786813" y="3835400"/>
          <p14:tracePt t="122776" x="8794750" y="3835400"/>
          <p14:tracePt t="122777" x="8810625" y="3835400"/>
          <p14:tracePt t="122778" x="8818563" y="3835400"/>
          <p14:tracePt t="122779" x="8834438" y="3835400"/>
          <p14:tracePt t="122780" x="8842375" y="3835400"/>
          <p14:tracePt t="122781" x="8858250" y="3835400"/>
          <p14:tracePt t="122782" x="8866188" y="3835400"/>
          <p14:tracePt t="122783" x="8883650" y="3835400"/>
          <p14:tracePt t="122784" x="8883650" y="3843338"/>
          <p14:tracePt t="122785" x="8891588" y="3843338"/>
          <p14:tracePt t="122786" x="8907463" y="3843338"/>
          <p14:tracePt t="122787" x="8915400" y="3843338"/>
          <p14:tracePt t="122788" x="8923338" y="3843338"/>
          <p14:tracePt t="122790" x="8931275" y="3843338"/>
          <p14:tracePt t="122790" x="8939213" y="3843338"/>
          <p14:tracePt t="122791" x="8947150" y="3843338"/>
          <p14:tracePt t="122792" x="8963025" y="3843338"/>
          <p14:tracePt t="122793" x="8963025" y="3851275"/>
          <p14:tracePt t="122794" x="8978900" y="3851275"/>
          <p14:tracePt t="122795" x="8986838" y="3851275"/>
          <p14:tracePt t="122796" x="9002713" y="3851275"/>
          <p14:tracePt t="122798" x="9018588" y="3859213"/>
          <p14:tracePt t="122800" x="9026525" y="3859213"/>
          <p14:tracePt t="122801" x="9034463" y="3859213"/>
          <p14:tracePt t="122802" x="9042400" y="3859213"/>
          <p14:tracePt t="122803" x="9050338" y="3859213"/>
          <p14:tracePt t="122806" x="9058275" y="3859213"/>
          <p14:tracePt t="122807" x="9074150" y="3859213"/>
          <p14:tracePt t="122809" x="9082088" y="3859213"/>
          <p14:tracePt t="122810" x="9090025" y="3867150"/>
          <p14:tracePt t="122811" x="9097963" y="3867150"/>
          <p14:tracePt t="122813" x="9105900" y="3867150"/>
          <p14:tracePt t="122815" x="9113838" y="3867150"/>
          <p14:tracePt t="122817" x="9121775" y="3867150"/>
          <p14:tracePt t="122817" x="9129713" y="3867150"/>
          <p14:tracePt t="122819" x="9137650" y="3867150"/>
          <p14:tracePt t="122822" x="9145588" y="3867150"/>
          <p14:tracePt t="122824" x="9153525" y="3867150"/>
          <p14:tracePt t="122825" x="9161463" y="3867150"/>
          <p14:tracePt t="122826" x="9169400" y="3875088"/>
          <p14:tracePt t="122829" x="9177338" y="3875088"/>
          <p14:tracePt t="122831" x="9185275" y="3875088"/>
          <p14:tracePt t="122833" x="9193213" y="3875088"/>
          <p14:tracePt t="122836" x="9201150" y="3883025"/>
          <p14:tracePt t="122839" x="9209088" y="3883025"/>
          <p14:tracePt t="122843" x="9217025" y="3883025"/>
          <p14:tracePt t="122846" x="9224963" y="3883025"/>
          <p14:tracePt t="122858" x="9234488" y="3883025"/>
          <p14:tracePt t="123048" x="9224963" y="3883025"/>
          <p14:tracePt t="123051" x="9217025" y="3883025"/>
          <p14:tracePt t="123059" x="9209088" y="3883025"/>
          <p14:tracePt t="123066" x="9201150" y="3883025"/>
          <p14:tracePt t="123073" x="9193213" y="3883025"/>
          <p14:tracePt t="123075" x="9185275" y="3883025"/>
          <p14:tracePt t="123079" x="9177338" y="3883025"/>
          <p14:tracePt t="123083" x="9169400" y="3883025"/>
          <p14:tracePt t="123086" x="9161463" y="3883025"/>
          <p14:tracePt t="123088" x="9153525" y="3883025"/>
          <p14:tracePt t="123091" x="9145588" y="3883025"/>
          <p14:tracePt t="123094" x="9137650" y="3883025"/>
          <p14:tracePt t="123096" x="9129713" y="3883025"/>
          <p14:tracePt t="123098" x="9121775" y="3883025"/>
          <p14:tracePt t="123101" x="9113838" y="3883025"/>
          <p14:tracePt t="123103" x="9105900" y="3883025"/>
          <p14:tracePt t="123106" x="9097963" y="3883025"/>
          <p14:tracePt t="123107" x="9090025" y="3890963"/>
          <p14:tracePt t="123109" x="9082088" y="3890963"/>
          <p14:tracePt t="123112" x="9074150" y="3890963"/>
          <p14:tracePt t="123114" x="9058275" y="3890963"/>
          <p14:tracePt t="123117" x="9050338" y="3890963"/>
          <p14:tracePt t="123119" x="9042400" y="3890963"/>
          <p14:tracePt t="123122" x="9034463" y="3890963"/>
          <p14:tracePt t="123123" x="9026525" y="3890963"/>
          <p14:tracePt t="123124" x="9018588" y="3890963"/>
          <p14:tracePt t="123127" x="9010650" y="3890963"/>
          <p14:tracePt t="123129" x="9002713" y="3890963"/>
          <p14:tracePt t="123130" x="8994775" y="3890963"/>
          <p14:tracePt t="123132" x="8986838" y="3890963"/>
          <p14:tracePt t="123135" x="8978900" y="3890963"/>
          <p14:tracePt t="123137" x="8970963" y="3890963"/>
          <p14:tracePt t="123138" x="8963025" y="3890963"/>
          <p14:tracePt t="123140" x="8955088" y="3890963"/>
          <p14:tracePt t="123142" x="8947150" y="3890963"/>
          <p14:tracePt t="123144" x="8939213" y="3890963"/>
          <p14:tracePt t="123145" x="8931275" y="3890963"/>
          <p14:tracePt t="123147" x="8923338" y="3890963"/>
          <p14:tracePt t="123149" x="8915400" y="3890963"/>
          <p14:tracePt t="123152" x="8907463" y="3890963"/>
          <p14:tracePt t="123153" x="8899525" y="3890963"/>
          <p14:tracePt t="123155" x="8891588" y="3890963"/>
          <p14:tracePt t="123158" x="8883650" y="3890963"/>
          <p14:tracePt t="123160" x="8874125" y="3890963"/>
          <p14:tracePt t="123162" x="8866188" y="3890963"/>
          <p14:tracePt t="123164" x="8858250" y="3890963"/>
          <p14:tracePt t="123167" x="8850313" y="3890963"/>
          <p14:tracePt t="123170" x="8842375" y="3890963"/>
          <p14:tracePt t="123172" x="8834438" y="3890963"/>
          <p14:tracePt t="123175" x="8826500" y="3890963"/>
          <p14:tracePt t="123178" x="8818563" y="3890963"/>
          <p14:tracePt t="123183" x="8810625" y="3890963"/>
          <p14:tracePt t="123186" x="8802688" y="3890963"/>
          <p14:tracePt t="123193" x="8794750" y="3890963"/>
          <p14:tracePt t="123206" x="8786813" y="3890963"/>
          <p14:tracePt t="123258" x="8794750" y="3883025"/>
          <p14:tracePt t="123263" x="8802688" y="3875088"/>
          <p14:tracePt t="123264" x="8810625" y="3875088"/>
          <p14:tracePt t="123266" x="8818563" y="3875088"/>
          <p14:tracePt t="123269" x="8826500" y="3875088"/>
          <p14:tracePt t="123273" x="8834438" y="3867150"/>
          <p14:tracePt t="123273" x="8842375" y="3867150"/>
          <p14:tracePt t="123275" x="8850313" y="3867150"/>
          <p14:tracePt t="123278" x="8858250" y="3867150"/>
          <p14:tracePt t="123280" x="8866188" y="3867150"/>
          <p14:tracePt t="123281" x="8874125" y="3867150"/>
          <p14:tracePt t="123283" x="8883650" y="3867150"/>
          <p14:tracePt t="123285" x="8891588" y="3859213"/>
          <p14:tracePt t="123287" x="8899525" y="3859213"/>
          <p14:tracePt t="123289" x="8907463" y="3859213"/>
          <p14:tracePt t="123290" x="8915400" y="3859213"/>
          <p14:tracePt t="123291" x="8923338" y="3859213"/>
          <p14:tracePt t="123293" x="8931275" y="3859213"/>
          <p14:tracePt t="123294" x="8939213" y="3859213"/>
          <p14:tracePt t="123296" x="8947150" y="3859213"/>
          <p14:tracePt t="123298" x="8955088" y="3859213"/>
          <p14:tracePt t="123299" x="8963025" y="3851275"/>
          <p14:tracePt t="123300" x="8970963" y="3851275"/>
          <p14:tracePt t="123302" x="8978900" y="3851275"/>
          <p14:tracePt t="123303" x="8986838" y="3851275"/>
          <p14:tracePt t="123304" x="8994775" y="3851275"/>
          <p14:tracePt t="123306" x="9002713" y="3851275"/>
          <p14:tracePt t="123307" x="9010650" y="3851275"/>
          <p14:tracePt t="123308" x="9018588" y="3851275"/>
          <p14:tracePt t="123309" x="9026525" y="3851275"/>
          <p14:tracePt t="123311" x="9042400" y="3851275"/>
          <p14:tracePt t="123312" x="9050338" y="3851275"/>
          <p14:tracePt t="123313" x="9058275" y="3851275"/>
          <p14:tracePt t="123314" x="9066213" y="3851275"/>
          <p14:tracePt t="123315" x="9074150" y="3851275"/>
          <p14:tracePt t="123316" x="9074150" y="3843338"/>
          <p14:tracePt t="123317" x="9090025" y="3843338"/>
          <p14:tracePt t="123318" x="9097963" y="3843338"/>
          <p14:tracePt t="123319" x="9105900" y="3843338"/>
          <p14:tracePt t="123320" x="9113838" y="3843338"/>
          <p14:tracePt t="123322" x="9121775" y="3843338"/>
          <p14:tracePt t="123324" x="9137650" y="3843338"/>
          <p14:tracePt t="123325" x="9153525" y="3843338"/>
          <p14:tracePt t="123326" x="9161463" y="3843338"/>
          <p14:tracePt t="123327" x="9169400" y="3843338"/>
          <p14:tracePt t="123328" x="9185275" y="3843338"/>
          <p14:tracePt t="123329" x="9201150" y="3843338"/>
          <p14:tracePt t="123330" x="9209088" y="3843338"/>
          <p14:tracePt t="123331" x="9217025" y="3843338"/>
          <p14:tracePt t="123332" x="9224963" y="3843338"/>
          <p14:tracePt t="123333" x="9242425" y="3843338"/>
          <p14:tracePt t="123334" x="9258300" y="3843338"/>
          <p14:tracePt t="123336" x="9274175" y="3843338"/>
          <p14:tracePt t="123337" x="9282113" y="3843338"/>
          <p14:tracePt t="123339" x="9297988" y="3843338"/>
          <p14:tracePt t="123340" x="9305925" y="3843338"/>
          <p14:tracePt t="123340" x="9321800" y="3843338"/>
          <p14:tracePt t="123341" x="9337675" y="3843338"/>
          <p14:tracePt t="123342" x="9353550" y="3843338"/>
          <p14:tracePt t="123343" x="9361488" y="3843338"/>
          <p14:tracePt t="123344" x="9369425" y="3843338"/>
          <p14:tracePt t="123345" x="9393238" y="3843338"/>
          <p14:tracePt t="123346" x="9401175" y="3843338"/>
          <p14:tracePt t="123347" x="9409113" y="3843338"/>
          <p14:tracePt t="123348" x="9417050" y="3843338"/>
          <p14:tracePt t="123349" x="9440863" y="3843338"/>
          <p14:tracePt t="123350" x="9448800" y="3843338"/>
          <p14:tracePt t="123351" x="9456738" y="3843338"/>
          <p14:tracePt t="123352" x="9472613" y="3843338"/>
          <p14:tracePt t="123353" x="9488488" y="3843338"/>
          <p14:tracePt t="123354" x="9496425" y="3843338"/>
          <p14:tracePt t="123355" x="9512300" y="3843338"/>
          <p14:tracePt t="123356" x="9520238" y="3843338"/>
          <p14:tracePt t="123357" x="9536113" y="3843338"/>
          <p14:tracePt t="123358" x="9551988" y="3843338"/>
          <p14:tracePt t="123359" x="9567863" y="3843338"/>
          <p14:tracePt t="123360" x="9575800" y="3843338"/>
          <p14:tracePt t="123361" x="9593263" y="3843338"/>
          <p14:tracePt t="123362" x="9601200" y="3843338"/>
          <p14:tracePt t="123363" x="9617075" y="3843338"/>
          <p14:tracePt t="123364" x="9632950" y="3843338"/>
          <p14:tracePt t="123365" x="9640888" y="3843338"/>
          <p14:tracePt t="123366" x="9656763" y="3843338"/>
          <p14:tracePt t="123367" x="9672638" y="3851275"/>
          <p14:tracePt t="123368" x="9680575" y="3851275"/>
          <p14:tracePt t="123369" x="9696450" y="3851275"/>
          <p14:tracePt t="123370" x="9712325" y="3851275"/>
          <p14:tracePt t="123372" x="9736138" y="3867150"/>
          <p14:tracePt t="123373" x="9744075" y="3875088"/>
          <p14:tracePt t="123374" x="9759950" y="3875088"/>
          <p14:tracePt t="123375" x="9767888" y="3875088"/>
          <p14:tracePt t="123376" x="9783763" y="3890963"/>
          <p14:tracePt t="123377" x="9791700" y="3890963"/>
          <p14:tracePt t="123378" x="9807575" y="3890963"/>
          <p14:tracePt t="123379" x="9815513" y="3906838"/>
          <p14:tracePt t="123380" x="9831388" y="3906838"/>
          <p14:tracePt t="123381" x="9839325" y="3914775"/>
          <p14:tracePt t="123382" x="9847263" y="3914775"/>
          <p14:tracePt t="123384" x="9855200" y="3922713"/>
          <p14:tracePt t="123384" x="9863138" y="3930650"/>
          <p14:tracePt t="123385" x="9879013" y="3930650"/>
          <p14:tracePt t="123386" x="9879013" y="3938588"/>
          <p14:tracePt t="123387" x="9886950" y="3938588"/>
          <p14:tracePt t="123389" x="9894888" y="3948113"/>
          <p14:tracePt t="123390" x="9902825" y="3956050"/>
          <p14:tracePt t="123391" x="9910763" y="3963988"/>
          <p14:tracePt t="123392" x="9918700" y="3963988"/>
          <p14:tracePt t="123393" x="9926638" y="3971925"/>
          <p14:tracePt t="123607" x="9926638" y="3963988"/>
          <p14:tracePt t="123615" x="9926638" y="3956050"/>
          <p14:tracePt t="123620" x="9926638" y="3948113"/>
          <p14:tracePt t="123642" x="9926638" y="3938588"/>
          <p14:tracePt t="123659" x="9926638" y="3930650"/>
          <p14:tracePt t="123670" x="9926638" y="3922713"/>
          <p14:tracePt t="123680" x="9926638" y="3914775"/>
          <p14:tracePt t="123682" x="9936163" y="3914775"/>
          <p14:tracePt t="123684" x="9936163" y="3906838"/>
          <p14:tracePt t="123692" x="9936163" y="3898900"/>
          <p14:tracePt t="123699" x="9936163" y="3890963"/>
          <p14:tracePt t="123701" x="9944100" y="3890963"/>
          <p14:tracePt t="123708" x="9944100" y="3883025"/>
          <p14:tracePt t="123712" x="9944100" y="3875088"/>
          <p14:tracePt t="123724" x="9944100" y="3867150"/>
          <p14:tracePt t="123740" x="9944100" y="3859213"/>
          <p14:tracePt t="123762" x="9944100" y="3851275"/>
          <p14:tracePt t="123780" x="9944100" y="3843338"/>
          <p14:tracePt t="123804" x="9936163" y="3843338"/>
          <p14:tracePt t="123809" x="9936163" y="3835400"/>
          <p14:tracePt t="123827" x="9926638" y="3835400"/>
          <p14:tracePt t="123837" x="9918700" y="3835400"/>
          <p14:tracePt t="123853" x="9910763" y="3835400"/>
          <p14:tracePt t="123870" x="9902825" y="3835400"/>
          <p14:tracePt t="123892" x="9894888" y="3835400"/>
          <p14:tracePt t="123908" x="9886950" y="3835400"/>
          <p14:tracePt t="124722" x="9879013" y="3835400"/>
          <p14:tracePt t="124729" x="9871075" y="3835400"/>
          <p14:tracePt t="124735" x="9863138" y="3835400"/>
          <p14:tracePt t="124736" x="9855200" y="3835400"/>
          <p14:tracePt t="124741" x="9847263" y="3835400"/>
          <p14:tracePt t="124745" x="9839325" y="3835400"/>
          <p14:tracePt t="124748" x="9831388" y="3835400"/>
          <p14:tracePt t="124750" x="9823450" y="3835400"/>
          <p14:tracePt t="124753" x="9815513" y="3835400"/>
          <p14:tracePt t="124757" x="9807575" y="3835400"/>
          <p14:tracePt t="124759" x="9799638" y="3835400"/>
          <p14:tracePt t="124762" x="9791700" y="3835400"/>
          <p14:tracePt t="124764" x="9783763" y="3835400"/>
          <p14:tracePt t="124766" x="9775825" y="3835400"/>
          <p14:tracePt t="124769" x="9767888" y="3835400"/>
          <p14:tracePt t="124772" x="9759950" y="3835400"/>
          <p14:tracePt t="124774" x="9752013" y="3835400"/>
          <p14:tracePt t="124775" x="9744075" y="3835400"/>
          <p14:tracePt t="124777" x="9736138" y="3835400"/>
          <p14:tracePt t="124778" x="9728200" y="3835400"/>
          <p14:tracePt t="124780" x="9720263" y="3835400"/>
          <p14:tracePt t="124781" x="9712325" y="3835400"/>
          <p14:tracePt t="124784" x="9704388" y="3835400"/>
          <p14:tracePt t="124785" x="9696450" y="3835400"/>
          <p14:tracePt t="124787" x="9688513" y="3835400"/>
          <p14:tracePt t="124789" x="9672638" y="3835400"/>
          <p14:tracePt t="124792" x="9664700" y="3835400"/>
          <p14:tracePt t="124792" x="9656763" y="3835400"/>
          <p14:tracePt t="124794" x="9648825" y="3835400"/>
          <p14:tracePt t="124796" x="9632950" y="3835400"/>
          <p14:tracePt t="124798" x="9625013" y="3835400"/>
          <p14:tracePt t="124801" x="9617075" y="3835400"/>
          <p14:tracePt t="124802" x="9609138" y="3835400"/>
          <p14:tracePt t="124803" x="9593263" y="3835400"/>
          <p14:tracePt t="124804" x="9593263" y="3827463"/>
          <p14:tracePt t="124805" x="9585325" y="3827463"/>
          <p14:tracePt t="124806" x="9575800" y="3819525"/>
          <p14:tracePt t="124808" x="9567863" y="3819525"/>
          <p14:tracePt t="124809" x="9551988" y="3819525"/>
          <p14:tracePt t="124811" x="9536113" y="3819525"/>
          <p14:tracePt t="124811" x="9520238" y="3811588"/>
          <p14:tracePt t="124812" x="9512300" y="3811588"/>
          <p14:tracePt t="124813" x="9504363" y="3811588"/>
          <p14:tracePt t="124814" x="9488488" y="3803650"/>
          <p14:tracePt t="124815" x="9480550" y="3803650"/>
          <p14:tracePt t="124816" x="9472613" y="3795713"/>
          <p14:tracePt t="124817" x="9456738" y="3795713"/>
          <p14:tracePt t="124818" x="9448800" y="3787775"/>
          <p14:tracePt t="124819" x="9440863" y="3787775"/>
          <p14:tracePt t="124820" x="9424988" y="3787775"/>
          <p14:tracePt t="124821" x="9417050" y="3787775"/>
          <p14:tracePt t="124822" x="9409113" y="3779838"/>
          <p14:tracePt t="124824" x="9393238" y="3771900"/>
          <p14:tracePt t="124825" x="9385300" y="3771900"/>
          <p14:tracePt t="124826" x="9353550" y="3763963"/>
          <p14:tracePt t="124827" x="9345613" y="3763963"/>
          <p14:tracePt t="124828" x="9337675" y="3756025"/>
          <p14:tracePt t="124829" x="9313863" y="3756025"/>
          <p14:tracePt t="124830" x="9297988" y="3748088"/>
          <p14:tracePt t="124831" x="9290050" y="3740150"/>
          <p14:tracePt t="124832" x="9274175" y="3732213"/>
          <p14:tracePt t="124833" x="9266238" y="3732213"/>
          <p14:tracePt t="124834" x="9242425" y="3732213"/>
          <p14:tracePt t="124835" x="9242425" y="3724275"/>
          <p14:tracePt t="124836" x="9234488" y="3724275"/>
          <p14:tracePt t="124837" x="9209088" y="3724275"/>
          <p14:tracePt t="124838" x="9201150" y="3716338"/>
          <p14:tracePt t="124839" x="9169400" y="3700463"/>
          <p14:tracePt t="124840" x="9153525" y="3692525"/>
          <p14:tracePt t="124841" x="9137650" y="3692525"/>
          <p14:tracePt t="124843" x="9121775" y="3684588"/>
          <p14:tracePt t="124843" x="9113838" y="3676650"/>
          <p14:tracePt t="124844" x="9097963" y="3676650"/>
          <p14:tracePt t="124845" x="9090025" y="3676650"/>
          <p14:tracePt t="124846" x="9082088" y="3668713"/>
          <p14:tracePt t="124847" x="9058275" y="3660775"/>
          <p14:tracePt t="124848" x="9050338" y="3660775"/>
          <p14:tracePt t="124849" x="9034463" y="3644900"/>
          <p14:tracePt t="124850" x="9026525" y="3644900"/>
          <p14:tracePt t="124851" x="9010650" y="3636963"/>
          <p14:tracePt t="124852" x="8994775" y="3629025"/>
          <p14:tracePt t="124853" x="8970963" y="3621088"/>
          <p14:tracePt t="124854" x="8963025" y="3613150"/>
          <p14:tracePt t="124855" x="8947150" y="3613150"/>
          <p14:tracePt t="124857" x="8931275" y="3605213"/>
          <p14:tracePt t="124858" x="8923338" y="3595688"/>
          <p14:tracePt t="124859" x="8899525" y="3587750"/>
          <p14:tracePt t="124860" x="8883650" y="3579813"/>
          <p14:tracePt t="124861" x="8866188" y="3571875"/>
          <p14:tracePt t="124862" x="8858250" y="3563938"/>
          <p14:tracePt t="124863" x="8850313" y="3556000"/>
          <p14:tracePt t="124864" x="8834438" y="3556000"/>
          <p14:tracePt t="124865" x="8826500" y="3548063"/>
          <p14:tracePt t="124866" x="8810625" y="3540125"/>
          <p14:tracePt t="124867" x="8794750" y="3540125"/>
          <p14:tracePt t="124868" x="8786813" y="3532188"/>
          <p14:tracePt t="124869" x="8778875" y="3524250"/>
          <p14:tracePt t="124870" x="8763000" y="3524250"/>
          <p14:tracePt t="124871" x="8747125" y="3516313"/>
          <p14:tracePt t="124872" x="8739188" y="3508375"/>
          <p14:tracePt t="124874" x="8723313" y="3500438"/>
          <p14:tracePt t="124875" x="8715375" y="3492500"/>
          <p14:tracePt t="124875" x="8707438" y="3484563"/>
          <p14:tracePt t="124877" x="8691563" y="3484563"/>
          <p14:tracePt t="124878" x="8683625" y="3476625"/>
          <p14:tracePt t="124878" x="8667750" y="3468688"/>
          <p14:tracePt t="124879" x="8659813" y="3468688"/>
          <p14:tracePt t="124880" x="8651875" y="3460750"/>
          <p14:tracePt t="124881" x="8636000" y="3452813"/>
          <p14:tracePt t="124882" x="8628063" y="3452813"/>
          <p14:tracePt t="124883" x="8620125" y="3444875"/>
          <p14:tracePt t="124884" x="8604250" y="3436938"/>
          <p14:tracePt t="124885" x="8588375" y="3436938"/>
          <p14:tracePt t="124886" x="8588375" y="3429000"/>
          <p14:tracePt t="124887" x="8572500" y="3421063"/>
          <p14:tracePt t="124888" x="8564563" y="3421063"/>
          <p14:tracePt t="124889" x="8556625" y="3413125"/>
          <p14:tracePt t="124890" x="8540750" y="3405188"/>
          <p14:tracePt t="124891" x="8531225" y="3405188"/>
          <p14:tracePt t="124892" x="8515350" y="3397250"/>
          <p14:tracePt t="124894" x="8507413" y="3389313"/>
          <p14:tracePt t="124895" x="8491538" y="3381375"/>
          <p14:tracePt t="124896" x="8483600" y="3373438"/>
          <p14:tracePt t="124897" x="8475663" y="3373438"/>
          <p14:tracePt t="124898" x="8467725" y="3365500"/>
          <p14:tracePt t="124899" x="8459788" y="3357563"/>
          <p14:tracePt t="124900" x="8443913" y="3357563"/>
          <p14:tracePt t="124901" x="8443913" y="3349625"/>
          <p14:tracePt t="124902" x="8435975" y="3349625"/>
          <p14:tracePt t="124903" x="8428038" y="3341688"/>
          <p14:tracePt t="124905" x="8420100" y="3333750"/>
          <p14:tracePt t="124907" x="8412163" y="3325813"/>
          <p14:tracePt t="124908" x="8404225" y="3317875"/>
          <p14:tracePt t="124910" x="8396288" y="3317875"/>
          <p14:tracePt t="124911" x="8388350" y="3317875"/>
          <p14:tracePt t="124911" x="8388350" y="3309938"/>
          <p14:tracePt t="124912" x="8380413" y="3302000"/>
          <p14:tracePt t="124914" x="8372475" y="3302000"/>
          <p14:tracePt t="124915" x="8372475" y="3294063"/>
          <p14:tracePt t="124916" x="8364538" y="3294063"/>
          <p14:tracePt t="124917" x="8356600" y="3294063"/>
          <p14:tracePt t="124918" x="8356600" y="3286125"/>
          <p14:tracePt t="124919" x="8348663" y="3286125"/>
          <p14:tracePt t="124921" x="8348663" y="3278188"/>
          <p14:tracePt t="124922" x="8340725" y="3278188"/>
          <p14:tracePt t="124926" x="8340725" y="3270250"/>
          <p14:tracePt t="124926" x="8332788" y="3270250"/>
          <p14:tracePt t="124927" x="8332788" y="3262313"/>
          <p14:tracePt t="124929" x="8324850" y="3262313"/>
          <p14:tracePt t="124931" x="8324850" y="3252788"/>
          <p14:tracePt t="124936" x="8324850" y="3244850"/>
          <p14:tracePt t="124938" x="8316913" y="3244850"/>
          <p14:tracePt t="124940" x="8316913" y="3236913"/>
          <p14:tracePt t="124943" x="8316913" y="3228975"/>
          <p14:tracePt t="124946" x="8316913" y="3221038"/>
          <p14:tracePt t="124949" x="8316913" y="3213100"/>
          <p14:tracePt t="124952" x="8316913" y="3205163"/>
          <p14:tracePt t="124953" x="8316913" y="3197225"/>
          <p14:tracePt t="124958" x="8316913" y="3189288"/>
          <p14:tracePt t="124959" x="8316913" y="3181350"/>
          <p14:tracePt t="124962" x="8316913" y="3173413"/>
          <p14:tracePt t="124963" x="8316913" y="3165475"/>
          <p14:tracePt t="124966" x="8316913" y="3157538"/>
          <p14:tracePt t="124969" x="8316913" y="3149600"/>
          <p14:tracePt t="124971" x="8316913" y="3141663"/>
          <p14:tracePt t="124974" x="8316913" y="3133725"/>
          <p14:tracePt t="124975" x="8316913" y="3125788"/>
          <p14:tracePt t="124977" x="8324850" y="3125788"/>
          <p14:tracePt t="124978" x="8324850" y="3117850"/>
          <p14:tracePt t="124981" x="8324850" y="3109913"/>
          <p14:tracePt t="124982" x="8332788" y="3109913"/>
          <p14:tracePt t="124983" x="8332788" y="3101975"/>
          <p14:tracePt t="124986" x="8332788" y="3094038"/>
          <p14:tracePt t="124990" x="8340725" y="3086100"/>
          <p14:tracePt t="124994" x="8340725" y="3078163"/>
          <p14:tracePt t="124995" x="8340725" y="3070225"/>
          <p14:tracePt t="124996" x="8348663" y="3070225"/>
          <p14:tracePt t="124998" x="8348663" y="3062288"/>
          <p14:tracePt t="125002" x="8356600" y="3054350"/>
          <p14:tracePt t="125007" x="8364538" y="3046413"/>
          <p14:tracePt t="125010" x="8364538" y="3038475"/>
          <p14:tracePt t="125011" x="8372475" y="3038475"/>
          <p14:tracePt t="125012" x="8372475" y="3030538"/>
          <p14:tracePt t="125016" x="8380413" y="3022600"/>
          <p14:tracePt t="125020" x="8380413" y="3014663"/>
          <p14:tracePt t="125021" x="8388350" y="3014663"/>
          <p14:tracePt t="125024" x="8396288" y="3014663"/>
          <p14:tracePt t="125025" x="8396288" y="3006725"/>
          <p14:tracePt t="125027" x="8404225" y="2998788"/>
          <p14:tracePt t="125031" x="8412163" y="2998788"/>
          <p14:tracePt t="125032" x="8412163" y="2990850"/>
          <p14:tracePt t="125035" x="8420100" y="2990850"/>
          <p14:tracePt t="125036" x="8428038" y="2990850"/>
          <p14:tracePt t="125037" x="8428038" y="2982913"/>
          <p14:tracePt t="125039" x="8435975" y="2982913"/>
          <p14:tracePt t="125042" x="8443913" y="2974975"/>
          <p14:tracePt t="125044" x="8451850" y="2967038"/>
          <p14:tracePt t="125045" x="8459788" y="2967038"/>
          <p14:tracePt t="125048" x="8467725" y="2967038"/>
          <p14:tracePt t="125050" x="8475663" y="2959100"/>
          <p14:tracePt t="125053" x="8483600" y="2959100"/>
          <p14:tracePt t="125054" x="8491538" y="2959100"/>
          <p14:tracePt t="125056" x="8499475" y="2951163"/>
          <p14:tracePt t="125059" x="8507413" y="2951163"/>
          <p14:tracePt t="125060" x="8515350" y="2951163"/>
          <p14:tracePt t="125061" x="8523288" y="2943225"/>
          <p14:tracePt t="125063" x="8531225" y="2943225"/>
          <p14:tracePt t="125065" x="8548688" y="2943225"/>
          <p14:tracePt t="125067" x="8556625" y="2943225"/>
          <p14:tracePt t="125069" x="8564563" y="2935288"/>
          <p14:tracePt t="125070" x="8572500" y="2935288"/>
          <p14:tracePt t="125071" x="8580438" y="2935288"/>
          <p14:tracePt t="125072" x="8596313" y="2935288"/>
          <p14:tracePt t="125076" x="8620125" y="2935288"/>
          <p14:tracePt t="125077" x="8628063" y="2935288"/>
          <p14:tracePt t="125078" x="8643938" y="2935288"/>
          <p14:tracePt t="125079" x="8643938" y="2927350"/>
          <p14:tracePt t="125080" x="8651875" y="2927350"/>
          <p14:tracePt t="125081" x="8667750" y="2927350"/>
          <p14:tracePt t="125083" x="8683625" y="2927350"/>
          <p14:tracePt t="125084" x="8691563" y="2927350"/>
          <p14:tracePt t="125085" x="8699500" y="2927350"/>
          <p14:tracePt t="125086" x="8707438" y="2927350"/>
          <p14:tracePt t="125087" x="8731250" y="2927350"/>
          <p14:tracePt t="125089" x="8739188" y="2927350"/>
          <p14:tracePt t="125091" x="8747125" y="2927350"/>
          <p14:tracePt t="125092" x="8763000" y="2927350"/>
          <p14:tracePt t="125093" x="8770938" y="2927350"/>
          <p14:tracePt t="125093" x="8786813" y="2927350"/>
          <p14:tracePt t="125094" x="8802688" y="2927350"/>
          <p14:tracePt t="125095" x="8818563" y="2927350"/>
          <p14:tracePt t="125096" x="8826500" y="2927350"/>
          <p14:tracePt t="125097" x="8842375" y="2927350"/>
          <p14:tracePt t="125098" x="8858250" y="2927350"/>
          <p14:tracePt t="125099" x="8866188" y="2927350"/>
          <p14:tracePt t="125100" x="8874125" y="2927350"/>
          <p14:tracePt t="125101" x="8891588" y="2927350"/>
          <p14:tracePt t="125102" x="8907463" y="2927350"/>
          <p14:tracePt t="125103" x="8923338" y="2927350"/>
          <p14:tracePt t="125104" x="8955088" y="2927350"/>
          <p14:tracePt t="125105" x="8963025" y="2927350"/>
          <p14:tracePt t="125106" x="8978900" y="2927350"/>
          <p14:tracePt t="125108" x="8994775" y="2927350"/>
          <p14:tracePt t="125108" x="9018588" y="2927350"/>
          <p14:tracePt t="125110" x="9034463" y="2927350"/>
          <p14:tracePt t="125111" x="9050338" y="2927350"/>
          <p14:tracePt t="125112" x="9066213" y="2927350"/>
          <p14:tracePt t="125113" x="9090025" y="2927350"/>
          <p14:tracePt t="125114" x="9105900" y="2927350"/>
          <p14:tracePt t="125115" x="9129713" y="2927350"/>
          <p14:tracePt t="125116" x="9145588" y="2927350"/>
          <p14:tracePt t="125117" x="9169400" y="2927350"/>
          <p14:tracePt t="125118" x="9177338" y="2927350"/>
          <p14:tracePt t="125119" x="9193213" y="2927350"/>
          <p14:tracePt t="125120" x="9209088" y="2927350"/>
          <p14:tracePt t="125121" x="9224963" y="2927350"/>
          <p14:tracePt t="125122" x="9242425" y="2927350"/>
          <p14:tracePt t="125124" x="9258300" y="2927350"/>
          <p14:tracePt t="125124" x="9274175" y="2927350"/>
          <p14:tracePt t="125125" x="9305925" y="2927350"/>
          <p14:tracePt t="125126" x="9329738" y="2927350"/>
          <p14:tracePt t="125127" x="9345613" y="2927350"/>
          <p14:tracePt t="125128" x="9361488" y="2927350"/>
          <p14:tracePt t="125129" x="9377363" y="2927350"/>
          <p14:tracePt t="125130" x="9393238" y="2927350"/>
          <p14:tracePt t="125131" x="9409113" y="2927350"/>
          <p14:tracePt t="125132" x="9424988" y="2927350"/>
          <p14:tracePt t="125133" x="9448800" y="2927350"/>
          <p14:tracePt t="125134" x="9464675" y="2927350"/>
          <p14:tracePt t="125135" x="9472613" y="2927350"/>
          <p14:tracePt t="125136" x="9488488" y="2935288"/>
          <p14:tracePt t="125137" x="9528175" y="2935288"/>
          <p14:tracePt t="125138" x="9536113" y="2935288"/>
          <p14:tracePt t="125139" x="9551988" y="2935288"/>
          <p14:tracePt t="125140" x="9567863" y="2935288"/>
          <p14:tracePt t="125141" x="9575800" y="2935288"/>
          <p14:tracePt t="125142" x="9617075" y="2935288"/>
          <p14:tracePt t="125143" x="9632950" y="2935288"/>
          <p14:tracePt t="125144" x="9648825" y="2935288"/>
          <p14:tracePt t="125145" x="9664700" y="2935288"/>
          <p14:tracePt t="125146" x="9672638" y="2943225"/>
          <p14:tracePt t="125147" x="9688513" y="2943225"/>
          <p14:tracePt t="125148" x="9704388" y="2943225"/>
          <p14:tracePt t="125149" x="9728200" y="2943225"/>
          <p14:tracePt t="125150" x="9744075" y="2943225"/>
          <p14:tracePt t="125151" x="9759950" y="2951163"/>
          <p14:tracePt t="125152" x="9775825" y="2951163"/>
          <p14:tracePt t="125153" x="9791700" y="2951163"/>
          <p14:tracePt t="125154" x="9815513" y="2951163"/>
          <p14:tracePt t="125155" x="9839325" y="2959100"/>
          <p14:tracePt t="125156" x="9855200" y="2959100"/>
          <p14:tracePt t="125157" x="9871075" y="2959100"/>
          <p14:tracePt t="125158" x="9886950" y="2959100"/>
          <p14:tracePt t="125159" x="9902825" y="2959100"/>
          <p14:tracePt t="125160" x="9918700" y="2959100"/>
          <p14:tracePt t="125161" x="9936163" y="2959100"/>
          <p14:tracePt t="125162" x="9959975" y="2967038"/>
          <p14:tracePt t="125163" x="9975850" y="2967038"/>
          <p14:tracePt t="125164" x="9983788" y="2967038"/>
          <p14:tracePt t="125165" x="9999663" y="2967038"/>
          <p14:tracePt t="125166" x="10015538" y="2974975"/>
          <p14:tracePt t="125167" x="10031413" y="2974975"/>
          <p14:tracePt t="125168" x="10055225" y="2974975"/>
          <p14:tracePt t="125169" x="10071100" y="2974975"/>
          <p14:tracePt t="125170" x="10079038" y="2974975"/>
          <p14:tracePt t="125171" x="10094913" y="2974975"/>
          <p14:tracePt t="125172" x="10110788" y="2974975"/>
          <p14:tracePt t="125174" x="10126663" y="2982913"/>
          <p14:tracePt t="125175" x="10150475" y="2982913"/>
          <p14:tracePt t="125176" x="10158413" y="2982913"/>
          <p14:tracePt t="125176" x="10166350" y="2982913"/>
          <p14:tracePt t="125177" x="10190163" y="2990850"/>
          <p14:tracePt t="125178" x="10206038" y="2990850"/>
          <p14:tracePt t="125180" x="10221913" y="2990850"/>
          <p14:tracePt t="125180" x="10237788" y="2998788"/>
          <p14:tracePt t="125181" x="10245725" y="2998788"/>
          <p14:tracePt t="125182" x="10261600" y="2998788"/>
          <p14:tracePt t="125183" x="10287000" y="2998788"/>
          <p14:tracePt t="125184" x="10294938" y="2998788"/>
          <p14:tracePt t="125185" x="10302875" y="2998788"/>
          <p14:tracePt t="125186" x="10310813" y="2998788"/>
          <p14:tracePt t="125187" x="10334625" y="3006725"/>
          <p14:tracePt t="125188" x="10342563" y="3006725"/>
          <p14:tracePt t="125189" x="10358438" y="3006725"/>
          <p14:tracePt t="125191" x="10382250" y="3014663"/>
          <p14:tracePt t="125192" x="10414000" y="3014663"/>
          <p14:tracePt t="125193" x="10421938" y="3014663"/>
          <p14:tracePt t="125194" x="10429875" y="3014663"/>
          <p14:tracePt t="125195" x="10445750" y="3014663"/>
          <p14:tracePt t="125196" x="10453688" y="3014663"/>
          <p14:tracePt t="125197" x="10469563" y="3014663"/>
          <p14:tracePt t="125198" x="10477500" y="3022600"/>
          <p14:tracePt t="125199" x="10485438" y="3022600"/>
          <p14:tracePt t="125200" x="10501313" y="3022600"/>
          <p14:tracePt t="125201" x="10509250" y="3030538"/>
          <p14:tracePt t="125202" x="10525125" y="3030538"/>
          <p14:tracePt t="125203" x="10541000" y="3030538"/>
          <p14:tracePt t="125204" x="10548938" y="3030538"/>
          <p14:tracePt t="125205" x="10556875" y="3038475"/>
          <p14:tracePt t="125206" x="10564813" y="3038475"/>
          <p14:tracePt t="125207" x="10580688" y="3038475"/>
          <p14:tracePt t="125209" x="10588625" y="3038475"/>
          <p14:tracePt t="125209" x="10596563" y="3038475"/>
          <p14:tracePt t="125210" x="10612438" y="3038475"/>
          <p14:tracePt t="125211" x="10620375" y="3038475"/>
          <p14:tracePt t="125212" x="10629900" y="3046413"/>
          <p14:tracePt t="125213" x="10645775" y="3046413"/>
          <p14:tracePt t="125215" x="10653713" y="3054350"/>
          <p14:tracePt t="125216" x="10669588" y="3054350"/>
          <p14:tracePt t="125217" x="10677525" y="3054350"/>
          <p14:tracePt t="125218" x="10685463" y="3054350"/>
          <p14:tracePt t="125219" x="10701338" y="3054350"/>
          <p14:tracePt t="125221" x="10709275" y="3062288"/>
          <p14:tracePt t="125222" x="10717213" y="3062288"/>
          <p14:tracePt t="125224" x="10725150" y="3062288"/>
          <p14:tracePt t="125224" x="10733088" y="3062288"/>
          <p14:tracePt t="125226" x="10748963" y="3062288"/>
          <p14:tracePt t="125228" x="10756900" y="3062288"/>
          <p14:tracePt t="125229" x="10764838" y="3070225"/>
          <p14:tracePt t="125231" x="10772775" y="3070225"/>
          <p14:tracePt t="125232" x="10780713" y="3078163"/>
          <p14:tracePt t="125234" x="10788650" y="3078163"/>
          <p14:tracePt t="125235" x="10796588" y="3078163"/>
          <p14:tracePt t="125236" x="10804525" y="3078163"/>
          <p14:tracePt t="125238" x="10812463" y="3078163"/>
          <p14:tracePt t="125239" x="10812463" y="3086100"/>
          <p14:tracePt t="125241" x="10820400" y="3086100"/>
          <p14:tracePt t="125242" x="10828338" y="3086100"/>
          <p14:tracePt t="125244" x="10836275" y="3086100"/>
          <p14:tracePt t="125245" x="10844213" y="3086100"/>
          <p14:tracePt t="125247" x="10844213" y="3094038"/>
          <p14:tracePt t="125248" x="10852150" y="3094038"/>
          <p14:tracePt t="125251" x="10860088" y="3094038"/>
          <p14:tracePt t="125254" x="10868025" y="3101975"/>
          <p14:tracePt t="125255" x="10875963" y="3101975"/>
          <p14:tracePt t="125259" x="10883900" y="3101975"/>
          <p14:tracePt t="125259" x="10883900" y="3109913"/>
          <p14:tracePt t="125263" x="10891838" y="3109913"/>
          <p14:tracePt t="125269" x="10899775" y="3117850"/>
          <p14:tracePt t="125272" x="10907713" y="3117850"/>
          <p14:tracePt t="125282" x="10915650" y="3125788"/>
          <p14:tracePt t="125302" x="10923588" y="3133725"/>
          <p14:tracePt t="125326" x="10923588" y="3141663"/>
          <p14:tracePt t="125329" x="10931525" y="3141663"/>
          <p14:tracePt t="125341" x="10931525" y="3149600"/>
          <p14:tracePt t="125350" x="10939463" y="3149600"/>
          <p14:tracePt t="125359" x="10939463" y="3157538"/>
          <p14:tracePt t="125376" x="10939463" y="3165475"/>
          <p14:tracePt t="125391" x="10947400" y="3173413"/>
          <p14:tracePt t="125396" x="10947400" y="3181350"/>
          <p14:tracePt t="125409" x="10947400" y="3189288"/>
          <p14:tracePt t="125418" x="10947400" y="3197225"/>
          <p14:tracePt t="125429" x="10947400" y="3205163"/>
          <p14:tracePt t="125433" x="10947400" y="3213100"/>
          <p14:tracePt t="125444" x="10947400" y="3221038"/>
          <p14:tracePt t="125455" x="10947400" y="3228975"/>
          <p14:tracePt t="125466" x="10947400" y="3236913"/>
          <p14:tracePt t="125471" x="10947400" y="3244850"/>
          <p14:tracePt t="125484" x="10947400" y="3252788"/>
          <p14:tracePt t="125503" x="10947400" y="3262313"/>
          <p14:tracePt t="125568" x="10947400" y="3270250"/>
          <p14:tracePt t="125583" x="10947400" y="3278188"/>
          <p14:tracePt t="125604" x="10947400" y="3286125"/>
          <p14:tracePt t="125619" x="10947400" y="3294063"/>
          <p14:tracePt t="125636" x="10947400" y="3302000"/>
          <p14:tracePt t="125643" x="10947400" y="3309938"/>
          <p14:tracePt t="125659" x="10939463" y="3309938"/>
          <p14:tracePt t="125663" x="10939463" y="3317875"/>
          <p14:tracePt t="125676" x="10931525" y="3317875"/>
          <p14:tracePt t="125694" x="10931525" y="3325813"/>
          <p14:tracePt t="125726" x="10931525" y="3333750"/>
          <p14:tracePt t="125731" x="10923588" y="3333750"/>
          <p14:tracePt t="125739" x="10923588" y="3341688"/>
          <p14:tracePt t="125761" x="10923588" y="3349625"/>
          <p14:tracePt t="125778" x="10915650" y="3349625"/>
          <p14:tracePt t="125783" x="10915650" y="3357563"/>
          <p14:tracePt t="125801" x="10915650" y="3365500"/>
          <p14:tracePt t="125814" x="10915650" y="3373438"/>
          <p14:tracePt t="125820" x="10907713" y="3373438"/>
          <p14:tracePt t="125821" x="10907713" y="3381375"/>
          <p14:tracePt t="125831" x="10907713" y="3389313"/>
          <p14:tracePt t="125836" x="10899775" y="3389313"/>
          <p14:tracePt t="125840" x="10899775" y="3397250"/>
          <p14:tracePt t="125847" x="10899775" y="3405188"/>
          <p14:tracePt t="125851" x="10899775" y="3413125"/>
          <p14:tracePt t="125855" x="10891838" y="3413125"/>
          <p14:tracePt t="125858" x="10891838" y="3421063"/>
          <p14:tracePt t="125864" x="10891838" y="3429000"/>
          <p14:tracePt t="125871" x="10883900" y="3436938"/>
          <p14:tracePt t="125875" x="10883900" y="3444875"/>
          <p14:tracePt t="125882" x="10883900" y="3452813"/>
          <p14:tracePt t="125889" x="10875963" y="3452813"/>
          <p14:tracePt t="125891" x="10875963" y="3460750"/>
          <p14:tracePt t="125896" x="10868025" y="3460750"/>
          <p14:tracePt t="125901" x="10868025" y="3468688"/>
          <p14:tracePt t="125908" x="10868025" y="3476625"/>
          <p14:tracePt t="125912" x="10860088" y="3476625"/>
          <p14:tracePt t="125919" x="10860088" y="3484563"/>
          <p14:tracePt t="125929" x="10852150" y="3492500"/>
          <p14:tracePt t="125942" x="10852150" y="3500438"/>
          <p14:tracePt t="125944" x="10844213" y="3500438"/>
          <p14:tracePt t="125959" x="10836275" y="3508375"/>
          <p14:tracePt t="125971" x="10828338" y="3516313"/>
          <p14:tracePt t="125988" x="10820400" y="3516313"/>
          <p14:tracePt t="126003" x="10820400" y="3524250"/>
          <p14:tracePt t="126004" x="10812463" y="3524250"/>
          <p14:tracePt t="126019" x="10804525" y="3524250"/>
          <p14:tracePt t="126027" x="10796588" y="3524250"/>
          <p14:tracePt t="126040" x="10788650" y="3524250"/>
          <p14:tracePt t="126048" x="10780713" y="3524250"/>
          <p14:tracePt t="126055" x="10772775" y="3524250"/>
          <p14:tracePt t="126059" x="10764838" y="3524250"/>
          <p14:tracePt t="126064" x="10756900" y="3524250"/>
          <p14:tracePt t="126069" x="10748963" y="3524250"/>
          <p14:tracePt t="126075" x="10741025" y="3524250"/>
          <p14:tracePt t="126076" x="10733088" y="3524250"/>
          <p14:tracePt t="126079" x="10725150" y="3524250"/>
          <p14:tracePt t="126082" x="10717213" y="3524250"/>
          <p14:tracePt t="126085" x="10709275" y="3524250"/>
          <p14:tracePt t="126087" x="10701338" y="3524250"/>
          <p14:tracePt t="126088" x="10701338" y="3532188"/>
          <p14:tracePt t="126091" x="10693400" y="3532188"/>
          <p14:tracePt t="126093" x="10685463" y="3532188"/>
          <p14:tracePt t="126097" x="10677525" y="3532188"/>
          <p14:tracePt t="126098" x="10669588" y="3532188"/>
          <p14:tracePt t="126101" x="10661650" y="3532188"/>
          <p14:tracePt t="126104" x="10653713" y="3532188"/>
          <p14:tracePt t="126107" x="10645775" y="3532188"/>
          <p14:tracePt t="126109" x="10637838" y="3532188"/>
          <p14:tracePt t="126111" x="10629900" y="3540125"/>
          <p14:tracePt t="126113" x="10620375" y="3540125"/>
          <p14:tracePt t="126115" x="10612438" y="3540125"/>
          <p14:tracePt t="126116" x="10604500" y="3540125"/>
          <p14:tracePt t="126118" x="10596563" y="3540125"/>
          <p14:tracePt t="126121" x="10588625" y="3540125"/>
          <p14:tracePt t="126123" x="10580688" y="3540125"/>
          <p14:tracePt t="126125" x="10572750" y="3540125"/>
          <p14:tracePt t="126126" x="10564813" y="3540125"/>
          <p14:tracePt t="126128" x="10556875" y="3540125"/>
          <p14:tracePt t="126130" x="10548938" y="3540125"/>
          <p14:tracePt t="126132" x="10541000" y="3540125"/>
          <p14:tracePt t="126134" x="10533063" y="3540125"/>
          <p14:tracePt t="126136" x="10525125" y="3540125"/>
          <p14:tracePt t="126138" x="10517188" y="3540125"/>
          <p14:tracePt t="126139" x="10509250" y="3540125"/>
          <p14:tracePt t="126141" x="10501313" y="3540125"/>
          <p14:tracePt t="126143" x="10485438" y="3540125"/>
          <p14:tracePt t="126144" x="10477500" y="3540125"/>
          <p14:tracePt t="126146" x="10469563" y="3540125"/>
          <p14:tracePt t="126148" x="10461625" y="3540125"/>
          <p14:tracePt t="126150" x="10445750" y="3540125"/>
          <p14:tracePt t="126152" x="10437813" y="3540125"/>
          <p14:tracePt t="126154" x="10429875" y="3540125"/>
          <p14:tracePt t="126155" x="10421938" y="3540125"/>
          <p14:tracePt t="126157" x="10414000" y="3540125"/>
          <p14:tracePt t="126160" x="10406063" y="3540125"/>
          <p14:tracePt t="126160" x="10398125" y="3540125"/>
          <p14:tracePt t="126162" x="10390188" y="3540125"/>
          <p14:tracePt t="126164" x="10382250" y="3540125"/>
          <p14:tracePt t="126165" x="10374313" y="3540125"/>
          <p14:tracePt t="126168" x="10366375" y="3540125"/>
          <p14:tracePt t="126170" x="10358438" y="3540125"/>
          <p14:tracePt t="126172" x="10350500" y="3540125"/>
          <p14:tracePt t="126173" x="10342563" y="3540125"/>
          <p14:tracePt t="126176" x="10334625" y="3540125"/>
          <p14:tracePt t="126177" x="10326688" y="3540125"/>
          <p14:tracePt t="126180" x="10318750" y="3540125"/>
          <p14:tracePt t="126181" x="10310813" y="3540125"/>
          <p14:tracePt t="126183" x="10302875" y="3540125"/>
          <p14:tracePt t="126186" x="10294938" y="3540125"/>
          <p14:tracePt t="126188" x="10287000" y="3540125"/>
          <p14:tracePt t="126189" x="10279063" y="3540125"/>
          <p14:tracePt t="126192" x="10269538" y="3540125"/>
          <p14:tracePt t="126194" x="10261600" y="3540125"/>
          <p14:tracePt t="126197" x="10253663" y="3540125"/>
          <p14:tracePt t="126198" x="10245725" y="3540125"/>
          <p14:tracePt t="126201" x="10237788" y="3540125"/>
          <p14:tracePt t="126204" x="10229850" y="3540125"/>
          <p14:tracePt t="126207" x="10221913" y="3540125"/>
          <p14:tracePt t="126209" x="10213975" y="3540125"/>
          <p14:tracePt t="126212" x="10206038" y="3540125"/>
          <p14:tracePt t="126214" x="10198100" y="3540125"/>
          <p14:tracePt t="126217" x="10190163" y="3540125"/>
          <p14:tracePt t="126218" x="10182225" y="3540125"/>
          <p14:tracePt t="126221" x="10174288" y="3540125"/>
          <p14:tracePt t="126225" x="10166350" y="3540125"/>
          <p14:tracePt t="126227" x="10158413" y="3540125"/>
          <p14:tracePt t="126228" x="10150475" y="3540125"/>
          <p14:tracePt t="126230" x="10142538" y="3540125"/>
          <p14:tracePt t="126233" x="10134600" y="3540125"/>
          <p14:tracePt t="126236" x="10126663" y="3540125"/>
          <p14:tracePt t="126237" x="10118725" y="3540125"/>
          <p14:tracePt t="126239" x="10110788" y="3540125"/>
          <p14:tracePt t="126242" x="10102850" y="3540125"/>
          <p14:tracePt t="126245" x="10094913" y="3540125"/>
          <p14:tracePt t="126246" x="10086975" y="3540125"/>
          <p14:tracePt t="126248" x="10079038" y="3540125"/>
          <p14:tracePt t="126251" x="10071100" y="3540125"/>
          <p14:tracePt t="126253" x="10063163" y="3540125"/>
          <p14:tracePt t="126256" x="10055225" y="3540125"/>
          <p14:tracePt t="126257" x="10047288" y="3540125"/>
          <p14:tracePt t="126259" x="10047288" y="3548063"/>
          <p14:tracePt t="126259" x="10039350" y="3548063"/>
          <p14:tracePt t="126262" x="10023475" y="3548063"/>
          <p14:tracePt t="126265" x="10015538" y="3548063"/>
          <p14:tracePt t="126267" x="10007600" y="3548063"/>
          <p14:tracePt t="126270" x="9999663" y="3548063"/>
          <p14:tracePt t="126271" x="9991725" y="3556000"/>
          <p14:tracePt t="126273" x="9983788" y="3556000"/>
          <p14:tracePt t="126276" x="9975850" y="3556000"/>
          <p14:tracePt t="126278" x="9967913" y="3556000"/>
          <p14:tracePt t="126279" x="9959975" y="3556000"/>
          <p14:tracePt t="126281" x="9952038" y="3563938"/>
          <p14:tracePt t="126284" x="9944100" y="3563938"/>
          <p14:tracePt t="126286" x="9936163" y="3571875"/>
          <p14:tracePt t="126289" x="9926638" y="3571875"/>
          <p14:tracePt t="126290" x="9918700" y="3571875"/>
          <p14:tracePt t="126292" x="9910763" y="3571875"/>
          <p14:tracePt t="126294" x="9902825" y="3571875"/>
          <p14:tracePt t="126295" x="9894888" y="3579813"/>
          <p14:tracePt t="126298" x="9886950" y="3579813"/>
          <p14:tracePt t="126300" x="9879013" y="3579813"/>
          <p14:tracePt t="126303" x="9871075" y="3579813"/>
          <p14:tracePt t="126305" x="9863138" y="3587750"/>
          <p14:tracePt t="126308" x="9855200" y="3587750"/>
          <p14:tracePt t="126310" x="9847263" y="3587750"/>
          <p14:tracePt t="126313" x="9839325" y="3587750"/>
          <p14:tracePt t="126314" x="9831388" y="3587750"/>
          <p14:tracePt t="126317" x="9831388" y="3595688"/>
          <p14:tracePt t="126318" x="9823450" y="3595688"/>
          <p14:tracePt t="126321" x="9815513" y="3595688"/>
          <p14:tracePt t="126325" x="9807575" y="3595688"/>
          <p14:tracePt t="126327" x="9799638" y="3595688"/>
          <p14:tracePt t="126327" x="9799638" y="3605213"/>
          <p14:tracePt t="126329" x="9791700" y="3605213"/>
          <p14:tracePt t="126332" x="9783763" y="3605213"/>
          <p14:tracePt t="126336" x="9775825" y="3605213"/>
          <p14:tracePt t="126337" x="9767888" y="3605213"/>
          <p14:tracePt t="126342" x="9759950" y="3605213"/>
          <p14:tracePt t="126346" x="9752013" y="3605213"/>
          <p14:tracePt t="126352" x="9744075" y="3605213"/>
          <p14:tracePt t="126357" x="9736138" y="3605213"/>
          <p14:tracePt t="126359" x="9736138" y="3595688"/>
          <p14:tracePt t="126360" x="9728200" y="3595688"/>
          <p14:tracePt t="126365" x="9720263" y="3587750"/>
          <p14:tracePt t="126369" x="9712325" y="3587750"/>
          <p14:tracePt t="126370" x="9712325" y="3579813"/>
          <p14:tracePt t="126373" x="9704388" y="3579813"/>
          <p14:tracePt t="126375" x="9704388" y="3571875"/>
          <p14:tracePt t="126376" x="9696450" y="3571875"/>
          <p14:tracePt t="126377" x="9696450" y="3563938"/>
          <p14:tracePt t="126379" x="9688513" y="3563938"/>
          <p14:tracePt t="126381" x="9688513" y="3556000"/>
          <p14:tracePt t="126382" x="9680575" y="3556000"/>
          <p14:tracePt t="126384" x="9680575" y="3548063"/>
          <p14:tracePt t="126386" x="9672638" y="3548063"/>
          <p14:tracePt t="126387" x="9664700" y="3548063"/>
          <p14:tracePt t="126388" x="9664700" y="3540125"/>
          <p14:tracePt t="126390" x="9656763" y="3532188"/>
          <p14:tracePt t="126393" x="9648825" y="3532188"/>
          <p14:tracePt t="126394" x="9648825" y="3524250"/>
          <p14:tracePt t="126396" x="9640888" y="3524250"/>
          <p14:tracePt t="126398" x="9632950" y="3524250"/>
          <p14:tracePt t="126399" x="9632950" y="3516313"/>
          <p14:tracePt t="126401" x="9625013" y="3516313"/>
          <p14:tracePt t="126404" x="9617075" y="3516313"/>
          <p14:tracePt t="126405" x="9617075" y="3508375"/>
          <p14:tracePt t="126408" x="9609138" y="3500438"/>
          <p14:tracePt t="126409" x="9601200" y="3500438"/>
          <p14:tracePt t="126413" x="9593263" y="3500438"/>
          <p14:tracePt t="126414" x="9593263" y="3492500"/>
          <p14:tracePt t="126415" x="9585325" y="3492500"/>
          <p14:tracePt t="126419" x="9575800" y="3492500"/>
          <p14:tracePt t="126420" x="9567863" y="3492500"/>
          <p14:tracePt t="126421" x="9567863" y="3484563"/>
          <p14:tracePt t="126423" x="9559925" y="3484563"/>
          <p14:tracePt t="126426" x="9551988" y="3476625"/>
          <p14:tracePt t="126428" x="9544050" y="3476625"/>
          <p14:tracePt t="126430" x="9536113" y="3476625"/>
          <p14:tracePt t="126431" x="9536113" y="3468688"/>
          <p14:tracePt t="126432" x="9528175" y="3468688"/>
          <p14:tracePt t="126433" x="9528175" y="3460750"/>
          <p14:tracePt t="126434" x="9520238" y="3460750"/>
          <p14:tracePt t="126437" x="9512300" y="3460750"/>
          <p14:tracePt t="126438" x="9504363" y="3452813"/>
          <p14:tracePt t="126442" x="9496425" y="3452813"/>
          <p14:tracePt t="126443" x="9488488" y="3444875"/>
          <p14:tracePt t="126446" x="9480550" y="3444875"/>
          <p14:tracePt t="126448" x="9480550" y="3436938"/>
          <p14:tracePt t="126449" x="9472613" y="3436938"/>
          <p14:tracePt t="126451" x="9464675" y="3429000"/>
          <p14:tracePt t="126454" x="9456738" y="3429000"/>
          <p14:tracePt t="126457" x="9448800" y="3429000"/>
          <p14:tracePt t="126460" x="9448800" y="3421063"/>
          <p14:tracePt t="126461" x="9440863" y="3421063"/>
          <p14:tracePt t="126462" x="9432925" y="3421063"/>
          <p14:tracePt t="126466" x="9424988" y="3421063"/>
          <p14:tracePt t="126469" x="9417050" y="3421063"/>
          <p14:tracePt t="126472" x="9409113" y="3413125"/>
          <p14:tracePt t="126891" x="9409113" y="3405188"/>
          <p14:tracePt t="126896" x="9409113" y="3397250"/>
          <p14:tracePt t="126904" x="9409113" y="3389313"/>
          <p14:tracePt t="126912" x="9409113" y="3381375"/>
          <p14:tracePt t="126918" x="9409113" y="3373438"/>
          <p14:tracePt t="126920" x="9417050" y="3373438"/>
          <p14:tracePt t="126924" x="9417050" y="3365500"/>
          <p14:tracePt t="126937" x="9424988" y="3365500"/>
          <p14:tracePt t="126942" x="9424988" y="3357563"/>
          <p14:tracePt t="126980" x="9432925" y="3357563"/>
          <p14:tracePt t="126988" x="9432925" y="3349625"/>
          <p14:tracePt t="126997" x="9440863" y="3349625"/>
          <p14:tracePt t="127023" x="9440863" y="3341688"/>
          <p14:tracePt t="127032" x="9440863" y="3333750"/>
          <p14:tracePt t="127050" x="9448800" y="3333750"/>
          <p14:tracePt t="127059" x="9448800" y="3325813"/>
          <p14:tracePt t="127809" x="9448800" y="3317875"/>
          <p14:tracePt t="127839" x="9448800" y="3309938"/>
          <p14:tracePt t="127844" x="9448800" y="3302000"/>
          <p14:tracePt t="127873" x="9448800" y="3294063"/>
          <p14:tracePt t="128052" x="9440863" y="3294063"/>
          <p14:tracePt t="128054" x="9432925" y="3294063"/>
          <p14:tracePt t="128060" x="9424988" y="3294063"/>
          <p14:tracePt t="128063" x="9417050" y="3286125"/>
          <p14:tracePt t="128067" x="9409113" y="3286125"/>
          <p14:tracePt t="128068" x="9401175" y="3286125"/>
          <p14:tracePt t="128071" x="9393238" y="3286125"/>
          <p14:tracePt t="128074" x="9385300" y="3286125"/>
          <p14:tracePt t="128078" x="9377363" y="3286125"/>
          <p14:tracePt t="128079" x="9369425" y="3286125"/>
          <p14:tracePt t="128081" x="9361488" y="3286125"/>
          <p14:tracePt t="128084" x="9353550" y="3286125"/>
          <p14:tracePt t="128085" x="9353550" y="3278188"/>
          <p14:tracePt t="128086" x="9345613" y="3278188"/>
          <p14:tracePt t="128088" x="9337675" y="3278188"/>
          <p14:tracePt t="128090" x="9329738" y="3278188"/>
          <p14:tracePt t="128093" x="9321800" y="3278188"/>
          <p14:tracePt t="128095" x="9321800" y="3270250"/>
          <p14:tracePt t="128096" x="9313863" y="3270250"/>
          <p14:tracePt t="128097" x="9305925" y="3270250"/>
          <p14:tracePt t="128099" x="9297988" y="3270250"/>
          <p14:tracePt t="128102" x="9290050" y="3270250"/>
          <p14:tracePt t="128104" x="9282113" y="3270250"/>
          <p14:tracePt t="128105" x="9274175" y="3270250"/>
          <p14:tracePt t="128107" x="9266238" y="3270250"/>
          <p14:tracePt t="128109" x="9266238" y="3262313"/>
          <p14:tracePt t="128111" x="9258300" y="3262313"/>
          <p14:tracePt t="128112" x="9242425" y="3262313"/>
          <p14:tracePt t="128115" x="9234488" y="3262313"/>
          <p14:tracePt t="128117" x="9224963" y="3262313"/>
          <p14:tracePt t="128118" x="9217025" y="3262313"/>
          <p14:tracePt t="128120" x="9209088" y="3262313"/>
          <p14:tracePt t="128122" x="9201150" y="3262313"/>
          <p14:tracePt t="128124" x="9193213" y="3252788"/>
          <p14:tracePt t="128125" x="9185275" y="3252788"/>
          <p14:tracePt t="128127" x="9177338" y="3252788"/>
          <p14:tracePt t="128129" x="9169400" y="3252788"/>
          <p14:tracePt t="128130" x="9161463" y="3252788"/>
          <p14:tracePt t="128133" x="9153525" y="3252788"/>
          <p14:tracePt t="128135" x="9137650" y="3252788"/>
          <p14:tracePt t="128137" x="9129713" y="3244850"/>
          <p14:tracePt t="128140" x="9121775" y="3244850"/>
          <p14:tracePt t="128141" x="9113838" y="3244850"/>
          <p14:tracePt t="128143" x="9105900" y="3236913"/>
          <p14:tracePt t="128145" x="9097963" y="3236913"/>
          <p14:tracePt t="128147" x="9090025" y="3236913"/>
          <p14:tracePt t="128148" x="9082088" y="3236913"/>
          <p14:tracePt t="128150" x="9074150" y="3236913"/>
          <p14:tracePt t="128152" x="9066213" y="3236913"/>
          <p14:tracePt t="128154" x="9058275" y="3236913"/>
          <p14:tracePt t="128155" x="9050338" y="3228975"/>
          <p14:tracePt t="128157" x="9042400" y="3228975"/>
          <p14:tracePt t="128159" x="9034463" y="3228975"/>
          <p14:tracePt t="128161" x="9026525" y="3228975"/>
          <p14:tracePt t="128162" x="9018588" y="3228975"/>
          <p14:tracePt t="128164" x="9010650" y="3228975"/>
          <p14:tracePt t="128166" x="9002713" y="3228975"/>
          <p14:tracePt t="128168" x="8994775" y="3228975"/>
          <p14:tracePt t="128169" x="8986838" y="3228975"/>
          <p14:tracePt t="128170" x="8986838" y="3221038"/>
          <p14:tracePt t="128172" x="8978900" y="3221038"/>
          <p14:tracePt t="128174" x="8970963" y="3221038"/>
          <p14:tracePt t="128177" x="8963025" y="3213100"/>
          <p14:tracePt t="128178" x="8955088" y="3213100"/>
          <p14:tracePt t="128180" x="8947150" y="3213100"/>
          <p14:tracePt t="128182" x="8939213" y="3213100"/>
          <p14:tracePt t="128184" x="8931275" y="3213100"/>
          <p14:tracePt t="128185" x="8923338" y="3213100"/>
          <p14:tracePt t="128188" x="8915400" y="3213100"/>
          <p14:tracePt t="128191" x="8907463" y="3213100"/>
          <p14:tracePt t="128192" x="8907463" y="3205163"/>
          <p14:tracePt t="128194" x="8899525" y="3205163"/>
          <p14:tracePt t="128195" x="8891588" y="3205163"/>
          <p14:tracePt t="128199" x="8883650" y="3205163"/>
          <p14:tracePt t="128203" x="8874125" y="3205163"/>
          <p14:tracePt t="128207" x="8866188" y="3205163"/>
          <p14:tracePt t="128212" x="8858250" y="3205163"/>
          <p14:tracePt t="128215" x="8850313" y="3205163"/>
          <p14:tracePt t="128221" x="8850313" y="3197225"/>
          <p14:tracePt t="128222" x="8842375" y="3197225"/>
          <p14:tracePt t="128230" x="8834438" y="3197225"/>
          <p14:tracePt t="128245" x="8826500" y="3197225"/>
          <p14:tracePt t="128254" x="8818563" y="3197225"/>
          <p14:tracePt t="128387" x="8818563" y="3205163"/>
          <p14:tracePt t="128393" x="8818563" y="3213100"/>
          <p14:tracePt t="128396" x="8818563" y="3221038"/>
          <p14:tracePt t="128401" x="8818563" y="3228975"/>
          <p14:tracePt t="128407" x="8818563" y="3236913"/>
          <p14:tracePt t="128409" x="8810625" y="3236913"/>
          <p14:tracePt t="128413" x="8810625" y="3244850"/>
          <p14:tracePt t="128416" x="8810625" y="3252788"/>
          <p14:tracePt t="128422" x="8810625" y="3262313"/>
          <p14:tracePt t="128429" x="8810625" y="3270250"/>
          <p14:tracePt t="128434" x="8810625" y="3278188"/>
          <p14:tracePt t="128436" x="8810625" y="3286125"/>
          <p14:tracePt t="128442" x="8810625" y="3294063"/>
          <p14:tracePt t="128447" x="8810625" y="3302000"/>
          <p14:tracePt t="128453" x="8810625" y="3309938"/>
          <p14:tracePt t="128456" x="8810625" y="3317875"/>
          <p14:tracePt t="128460" x="8810625" y="3325813"/>
          <p14:tracePt t="128467" x="8810625" y="3333750"/>
          <p14:tracePt t="128474" x="8810625" y="3341688"/>
          <p14:tracePt t="128479" x="8810625" y="3349625"/>
          <p14:tracePt t="128486" x="8810625" y="3357563"/>
          <p14:tracePt t="128495" x="8810625" y="3365500"/>
          <p14:tracePt t="128507" x="8810625" y="3373438"/>
          <p14:tracePt t="128518" x="8810625" y="3381375"/>
          <p14:tracePt t="128548" x="8810625" y="3389313"/>
          <p14:tracePt t="128609" x="8810625" y="3397250"/>
          <p14:tracePt t="130411" x="8818563" y="3397250"/>
          <p14:tracePt t="130415" x="8826500" y="3397250"/>
          <p14:tracePt t="130420" x="8834438" y="3397250"/>
          <p14:tracePt t="130423" x="8842375" y="3397250"/>
          <p14:tracePt t="130427" x="8850313" y="3397250"/>
          <p14:tracePt t="130428" x="8858250" y="3397250"/>
          <p14:tracePt t="130432" x="8866188" y="3397250"/>
          <p14:tracePt t="130435" x="8874125" y="3397250"/>
          <p14:tracePt t="130437" x="8883650" y="3397250"/>
          <p14:tracePt t="130440" x="8891588" y="3397250"/>
          <p14:tracePt t="130442" x="8899525" y="3397250"/>
          <p14:tracePt t="130444" x="8907463" y="3397250"/>
          <p14:tracePt t="130447" x="8915400" y="3397250"/>
          <p14:tracePt t="130449" x="8923338" y="3397250"/>
          <p14:tracePt t="130450" x="8931275" y="3397250"/>
          <p14:tracePt t="130453" x="8939213" y="3397250"/>
          <p14:tracePt t="130455" x="8955088" y="3397250"/>
          <p14:tracePt t="130457" x="8963025" y="3397250"/>
          <p14:tracePt t="130459" x="8970963" y="3397250"/>
          <p14:tracePt t="130461" x="8978900" y="3397250"/>
          <p14:tracePt t="130462" x="8986838" y="3397250"/>
          <p14:tracePt t="130464" x="8994775" y="3397250"/>
          <p14:tracePt t="130466" x="9002713" y="3397250"/>
          <p14:tracePt t="130468" x="9010650" y="3397250"/>
          <p14:tracePt t="130470" x="9018588" y="3397250"/>
          <p14:tracePt t="130471" x="9026525" y="3397250"/>
          <p14:tracePt t="130473" x="9034463" y="3397250"/>
          <p14:tracePt t="130475" x="9042400" y="3397250"/>
          <p14:tracePt t="130476" x="9050338" y="3397250"/>
          <p14:tracePt t="130477" x="9058275" y="3397250"/>
          <p14:tracePt t="130479" x="9066213" y="3397250"/>
          <p14:tracePt t="130481" x="9074150" y="3397250"/>
          <p14:tracePt t="130482" x="9082088" y="3397250"/>
          <p14:tracePt t="130483" x="9090025" y="3397250"/>
          <p14:tracePt t="130485" x="9097963" y="3397250"/>
          <p14:tracePt t="130487" x="9105900" y="3397250"/>
          <p14:tracePt t="130488" x="9113838" y="3397250"/>
          <p14:tracePt t="130490" x="9121775" y="3397250"/>
          <p14:tracePt t="130491" x="9129713" y="3397250"/>
          <p14:tracePt t="130493" x="9137650" y="3397250"/>
          <p14:tracePt t="130494" x="9145588" y="3397250"/>
          <p14:tracePt t="130496" x="9153525" y="3397250"/>
          <p14:tracePt t="130498" x="9161463" y="3397250"/>
          <p14:tracePt t="130500" x="9177338" y="3397250"/>
          <p14:tracePt t="130502" x="9185275" y="3397250"/>
          <p14:tracePt t="130504" x="9193213" y="3397250"/>
          <p14:tracePt t="130505" x="9201150" y="3397250"/>
          <p14:tracePt t="130507" x="9209088" y="3397250"/>
          <p14:tracePt t="130509" x="9217025" y="3397250"/>
          <p14:tracePt t="130511" x="9224963" y="3397250"/>
          <p14:tracePt t="130512" x="9234488" y="3397250"/>
          <p14:tracePt t="130514" x="9242425" y="3397250"/>
          <p14:tracePt t="130516" x="9250363" y="3397250"/>
          <p14:tracePt t="130518" x="9258300" y="3397250"/>
          <p14:tracePt t="130520" x="9266238" y="3397250"/>
          <p14:tracePt t="130521" x="9274175" y="3397250"/>
          <p14:tracePt t="130524" x="9282113" y="3397250"/>
          <p14:tracePt t="130526" x="9290050" y="3397250"/>
          <p14:tracePt t="130529" x="9297988" y="3397250"/>
          <p14:tracePt t="130530" x="9305925" y="3397250"/>
          <p14:tracePt t="130533" x="9313863" y="3397250"/>
          <p14:tracePt t="130536" x="9321800" y="3397250"/>
          <p14:tracePt t="130539" x="9329738" y="3397250"/>
          <p14:tracePt t="130541" x="9337675" y="3397250"/>
          <p14:tracePt t="130546" x="9345613" y="3397250"/>
          <p14:tracePt t="130549" x="9353550" y="3397250"/>
          <p14:tracePt t="130553" x="9361488" y="3397250"/>
          <p14:tracePt t="130556" x="9369425" y="3397250"/>
          <p14:tracePt t="130561" x="9377363" y="3397250"/>
          <p14:tracePt t="130567" x="9385300" y="3397250"/>
          <p14:tracePt t="130577" x="9393238" y="3397250"/>
          <p14:tracePt t="130583" x="9401175" y="3397250"/>
          <p14:tracePt t="130606" x="9401175" y="3389313"/>
          <p14:tracePt t="130608" x="9409113" y="3389313"/>
          <p14:tracePt t="130643" x="9417050" y="3389313"/>
          <p14:tracePt t="130655" x="9424988" y="3389313"/>
          <p14:tracePt t="130660" x="9432925" y="3389313"/>
          <p14:tracePt t="130667" x="9440863" y="3389313"/>
          <p14:tracePt t="130675" x="9448800" y="3389313"/>
          <p14:tracePt t="130682" x="9456738" y="3389313"/>
          <p14:tracePt t="130686" x="9464675" y="3389313"/>
          <p14:tracePt t="130694" x="9472613" y="3389313"/>
          <p14:tracePt t="130702" x="9480550" y="3389313"/>
          <p14:tracePt t="130710" x="9488488" y="3389313"/>
          <p14:tracePt t="130714" x="9496425" y="3389313"/>
          <p14:tracePt t="130722" x="9504363" y="3389313"/>
          <p14:tracePt t="130731" x="9512300" y="3389313"/>
          <p14:tracePt t="130738" x="9520238" y="3389313"/>
          <p14:tracePt t="130745" x="9528175" y="3389313"/>
          <p14:tracePt t="130752" x="9536113" y="3389313"/>
          <p14:tracePt t="130764" x="9544050" y="3389313"/>
          <p14:tracePt t="130779" x="9551988" y="3389313"/>
          <p14:tracePt t="130795" x="9559925" y="3389313"/>
          <p14:tracePt t="130800" x="9567863" y="3389313"/>
          <p14:tracePt t="130817" x="9575800" y="3389313"/>
          <p14:tracePt t="130831" x="9585325" y="3389313"/>
          <p14:tracePt t="130846" x="9593263" y="3389313"/>
          <p14:tracePt t="130850" x="9601200" y="3389313"/>
          <p14:tracePt t="130862" x="9609138" y="3389313"/>
          <p14:tracePt t="130871" x="9617075" y="3389313"/>
          <p14:tracePt t="130880" x="9625013" y="3389313"/>
          <p14:tracePt t="130882" x="9632950" y="3389313"/>
          <p14:tracePt t="130888" x="9640888" y="3389313"/>
          <p14:tracePt t="130894" x="9648825" y="3389313"/>
          <p14:tracePt t="130898" x="9648825" y="3381375"/>
          <p14:tracePt t="130900" x="9656763" y="3381375"/>
          <p14:tracePt t="130903" x="9664700" y="3381375"/>
          <p14:tracePt t="130909" x="9672638" y="3381375"/>
          <p14:tracePt t="130914" x="9680575" y="3381375"/>
          <p14:tracePt t="130919" x="9688513" y="3381375"/>
          <p14:tracePt t="130922" x="9696450" y="3381375"/>
          <p14:tracePt t="130925" x="9696450" y="3373438"/>
          <p14:tracePt t="130926" x="9704388" y="3373438"/>
          <p14:tracePt t="130931" x="9712325" y="3373438"/>
          <p14:tracePt t="130935" x="9720263" y="3373438"/>
          <p14:tracePt t="130937" x="9728200" y="3373438"/>
          <p14:tracePt t="130941" x="9736138" y="3373438"/>
          <p14:tracePt t="130944" x="9744075" y="3373438"/>
          <p14:tracePt t="130948" x="9752013" y="3373438"/>
          <p14:tracePt t="130948" x="9759950" y="3373438"/>
          <p14:tracePt t="130964" x="9799638" y="3365500"/>
          <p14:tracePt t="130965" x="9807575" y="3365500"/>
          <p14:tracePt t="130967" x="9815513" y="3365500"/>
          <p14:tracePt t="130970" x="9823450" y="3365500"/>
          <p14:tracePt t="130972" x="9831388" y="3365500"/>
          <p14:tracePt t="130974" x="9839325" y="3365500"/>
          <p14:tracePt t="130977" x="9847263" y="3365500"/>
          <p14:tracePt t="130981" x="9855200" y="3365500"/>
          <p14:tracePt t="130982" x="9863138" y="3365500"/>
          <p14:tracePt t="130984" x="9871075" y="3365500"/>
          <p14:tracePt t="130986" x="9879013" y="3365500"/>
          <p14:tracePt t="130989" x="9886950" y="3365500"/>
          <p14:tracePt t="130990" x="9894888" y="3365500"/>
          <p14:tracePt t="130993" x="9902825" y="3365500"/>
          <p14:tracePt t="130996" x="9910763" y="3365500"/>
          <p14:tracePt t="130998" x="9918700" y="3365500"/>
          <p14:tracePt t="130999" x="9926638" y="3365500"/>
          <p14:tracePt t="131001" x="9936163" y="3365500"/>
          <p14:tracePt t="131004" x="9944100" y="3365500"/>
          <p14:tracePt t="131006" x="9952038" y="3365500"/>
          <p14:tracePt t="131007" x="9959975" y="3365500"/>
          <p14:tracePt t="131009" x="9967913" y="3365500"/>
          <p14:tracePt t="131013" x="9975850" y="3365500"/>
          <p14:tracePt t="131014" x="9983788" y="3365500"/>
          <p14:tracePt t="131015" x="9991725" y="3365500"/>
          <p14:tracePt t="131017" x="9999663" y="3365500"/>
          <p14:tracePt t="131019" x="10007600" y="3365500"/>
          <p14:tracePt t="131021" x="10015538" y="3365500"/>
          <p14:tracePt t="131024" x="10023475" y="3365500"/>
          <p14:tracePt t="131025" x="10031413" y="3365500"/>
          <p14:tracePt t="131027" x="10039350" y="3365500"/>
          <p14:tracePt t="131028" x="10047288" y="3365500"/>
          <p14:tracePt t="131030" x="10055225" y="3365500"/>
          <p14:tracePt t="131031" x="10063163" y="3365500"/>
          <p14:tracePt t="131032" x="10063163" y="3373438"/>
          <p14:tracePt t="131033" x="10071100" y="3373438"/>
          <p14:tracePt t="131035" x="10079038" y="3373438"/>
          <p14:tracePt t="131036" x="10086975" y="3373438"/>
          <p14:tracePt t="131038" x="10094913" y="3381375"/>
          <p14:tracePt t="131040" x="10102850" y="3381375"/>
          <p14:tracePt t="131043" x="10118725" y="3381375"/>
          <p14:tracePt t="131046" x="10126663" y="3381375"/>
          <p14:tracePt t="131048" x="10134600" y="3381375"/>
          <p14:tracePt t="131050" x="10142538" y="3381375"/>
          <p14:tracePt t="131051" x="10150475" y="3381375"/>
          <p14:tracePt t="131053" x="10158413" y="3381375"/>
          <p14:tracePt t="131055" x="10158413" y="3389313"/>
          <p14:tracePt t="131056" x="10166350" y="3389313"/>
          <p14:tracePt t="131058" x="10174288" y="3389313"/>
          <p14:tracePt t="131059" x="10182225" y="3389313"/>
          <p14:tracePt t="131063" x="10190163" y="3389313"/>
          <p14:tracePt t="131065" x="10198100" y="3389313"/>
          <p14:tracePt t="131068" x="10206038" y="3389313"/>
          <p14:tracePt t="131069" x="10213975" y="3389313"/>
          <p14:tracePt t="131074" x="10221913" y="3389313"/>
          <p14:tracePt t="131080" x="10229850" y="3389313"/>
          <p14:tracePt t="131085" x="10237788" y="3389313"/>
          <p14:tracePt t="131087" x="10237788" y="3397250"/>
          <p14:tracePt t="131092" x="10245725" y="3397250"/>
          <p14:tracePt t="131194" x="10237788" y="3405188"/>
          <p14:tracePt t="131196" x="10237788" y="3413125"/>
          <p14:tracePt t="131199" x="10229850" y="3413125"/>
          <p14:tracePt t="131202" x="10229850" y="3421063"/>
          <p14:tracePt t="131203" x="10221913" y="3421063"/>
          <p14:tracePt t="131206" x="10213975" y="3429000"/>
          <p14:tracePt t="131208" x="10206038" y="3429000"/>
          <p14:tracePt t="131210" x="10198100" y="3436938"/>
          <p14:tracePt t="131214" x="10190163" y="3436938"/>
          <p14:tracePt t="131214" x="10190163" y="3444875"/>
          <p14:tracePt t="131216" x="10182225" y="3452813"/>
          <p14:tracePt t="131217" x="10174288" y="3452813"/>
          <p14:tracePt t="131220" x="10166350" y="3460750"/>
          <p14:tracePt t="131222" x="10158413" y="3460750"/>
          <p14:tracePt t="131224" x="10158413" y="3468688"/>
          <p14:tracePt t="131225" x="10150475" y="3468688"/>
          <p14:tracePt t="131226" x="10142538" y="3468688"/>
          <p14:tracePt t="131228" x="10134600" y="3468688"/>
          <p14:tracePt t="131230" x="10134600" y="3476625"/>
          <p14:tracePt t="131231" x="10126663" y="3484563"/>
          <p14:tracePt t="131233" x="10118725" y="3484563"/>
          <p14:tracePt t="131234" x="10110788" y="3484563"/>
          <p14:tracePt t="131236" x="10110788" y="3492500"/>
          <p14:tracePt t="131237" x="10102850" y="3492500"/>
          <p14:tracePt t="131240" x="10094913" y="3492500"/>
          <p14:tracePt t="131241" x="10094913" y="3500438"/>
          <p14:tracePt t="131242" x="10086975" y="3500438"/>
          <p14:tracePt t="131244" x="10079038" y="3500438"/>
          <p14:tracePt t="131248" x="10071100" y="3508375"/>
          <p14:tracePt t="131249" x="10063163" y="3516313"/>
          <p14:tracePt t="131253" x="10055225" y="3516313"/>
          <p14:tracePt t="131254" x="10047288" y="3516313"/>
          <p14:tracePt t="131255" x="10047288" y="3524250"/>
          <p14:tracePt t="131258" x="10039350" y="3524250"/>
          <p14:tracePt t="131262" x="10031413" y="3532188"/>
          <p14:tracePt t="131265" x="10023475" y="3532188"/>
          <p14:tracePt t="131267" x="10015538" y="3532188"/>
          <p14:tracePt t="131268" x="10015538" y="3540125"/>
          <p14:tracePt t="131271" x="10015538" y="3548063"/>
          <p14:tracePt t="131272" x="10007600" y="3548063"/>
          <p14:tracePt t="131276" x="9999663" y="3548063"/>
          <p14:tracePt t="131277" x="9999663" y="3556000"/>
          <p14:tracePt t="131281" x="9991725" y="3556000"/>
          <p14:tracePt t="131282" x="9991725" y="3563938"/>
          <p14:tracePt t="131285" x="9983788" y="3563938"/>
          <p14:tracePt t="131287" x="9975850" y="3571875"/>
          <p14:tracePt t="131290" x="9975850" y="3579813"/>
          <p14:tracePt t="131291" x="9967913" y="3579813"/>
          <p14:tracePt t="131292" x="9967913" y="3587750"/>
          <p14:tracePt t="131294" x="9959975" y="3587750"/>
          <p14:tracePt t="131297" x="9959975" y="3595688"/>
          <p14:tracePt t="131298" x="9952038" y="3595688"/>
          <p14:tracePt t="131299" x="9944100" y="3595688"/>
          <p14:tracePt t="131300" x="9944100" y="3605213"/>
          <p14:tracePt t="131302" x="9944100" y="3613150"/>
          <p14:tracePt t="131303" x="9936163" y="3613150"/>
          <p14:tracePt t="131305" x="9936163" y="3621088"/>
          <p14:tracePt t="131306" x="9926638" y="3621088"/>
          <p14:tracePt t="131309" x="9926638" y="3629025"/>
          <p14:tracePt t="131311" x="9918700" y="3629025"/>
          <p14:tracePt t="131312" x="9910763" y="3636963"/>
          <p14:tracePt t="131315" x="9910763" y="3644900"/>
          <p14:tracePt t="131315" x="9902825" y="3644900"/>
          <p14:tracePt t="131317" x="9902825" y="3652838"/>
          <p14:tracePt t="131319" x="9894888" y="3652838"/>
          <p14:tracePt t="131320" x="9894888" y="3660775"/>
          <p14:tracePt t="131323" x="9886950" y="3668713"/>
          <p14:tracePt t="131325" x="9879013" y="3668713"/>
          <p14:tracePt t="131327" x="9879013" y="3676650"/>
          <p14:tracePt t="131330" x="9871075" y="3684588"/>
          <p14:tracePt t="131333" x="9863138" y="3692525"/>
          <p14:tracePt t="131336" x="9863138" y="3700463"/>
          <p14:tracePt t="131337" x="9855200" y="3700463"/>
          <p14:tracePt t="131339" x="9847263" y="3700463"/>
          <p14:tracePt t="131341" x="9847263" y="3708400"/>
          <p14:tracePt t="131343" x="9847263" y="3716338"/>
          <p14:tracePt t="131344" x="9839325" y="3716338"/>
          <p14:tracePt t="131348" x="9839325" y="3724275"/>
          <p14:tracePt t="131348" x="9831388" y="3724275"/>
          <p14:tracePt t="131351" x="9831388" y="3732213"/>
          <p14:tracePt t="131353" x="9823450" y="3732213"/>
          <p14:tracePt t="131355" x="9815513" y="3732213"/>
          <p14:tracePt t="131356" x="9815513" y="3740150"/>
          <p14:tracePt t="131359" x="9815513" y="3748088"/>
          <p14:tracePt t="131360" x="9807575" y="3748088"/>
          <p14:tracePt t="131365" x="9807575" y="3756025"/>
          <p14:tracePt t="131365" x="9799638" y="3756025"/>
          <p14:tracePt t="131369" x="9791700" y="3763963"/>
          <p14:tracePt t="131371" x="9783763" y="3763963"/>
          <p14:tracePt t="131374" x="9783763" y="3771900"/>
          <p14:tracePt t="131376" x="9775825" y="3771900"/>
          <p14:tracePt t="131377" x="9775825" y="3779838"/>
          <p14:tracePt t="131381" x="9767888" y="3779838"/>
          <p14:tracePt t="131382" x="9767888" y="3787775"/>
          <p14:tracePt t="131384" x="9759950" y="3787775"/>
          <p14:tracePt t="131386" x="9759950" y="3795713"/>
          <p14:tracePt t="131388" x="9752013" y="3795713"/>
          <p14:tracePt t="131389" x="9744075" y="3795713"/>
          <p14:tracePt t="131391" x="9744075" y="3803650"/>
          <p14:tracePt t="131392" x="9736138" y="3803650"/>
          <p14:tracePt t="131394" x="9736138" y="3811588"/>
          <p14:tracePt t="131397" x="9728200" y="3811588"/>
          <p14:tracePt t="131398" x="9728200" y="3819525"/>
          <p14:tracePt t="131399" x="9720263" y="3819525"/>
          <p14:tracePt t="131400" x="9712325" y="3819525"/>
          <p14:tracePt t="131403" x="9704388" y="3827463"/>
          <p14:tracePt t="131406" x="9696450" y="3827463"/>
          <p14:tracePt t="131408" x="9696450" y="3835400"/>
          <p14:tracePt t="131409" x="9688513" y="3835400"/>
          <p14:tracePt t="131410" x="9680575" y="3843338"/>
          <p14:tracePt t="131413" x="9672638" y="3843338"/>
          <p14:tracePt t="131415" x="9672638" y="3851275"/>
          <p14:tracePt t="131417" x="9664700" y="3851275"/>
          <p14:tracePt t="131420" x="9656763" y="3851275"/>
          <p14:tracePt t="131421" x="9648825" y="3859213"/>
          <p14:tracePt t="131424" x="9640888" y="3859213"/>
          <p14:tracePt t="131427" x="9632950" y="3867150"/>
          <p14:tracePt t="131429" x="9632950" y="3875088"/>
          <p14:tracePt t="131432" x="9625013" y="3875088"/>
          <p14:tracePt t="131432" x="9617075" y="3875088"/>
          <p14:tracePt t="131435" x="9609138" y="3875088"/>
          <p14:tracePt t="131436" x="9609138" y="3883025"/>
          <p14:tracePt t="131438" x="9601200" y="3883025"/>
          <p14:tracePt t="131441" x="9593263" y="3883025"/>
          <p14:tracePt t="131442" x="9593263" y="3890963"/>
          <p14:tracePt t="131443" x="9585325" y="3890963"/>
          <p14:tracePt t="131447" x="9575800" y="3890963"/>
          <p14:tracePt t="131449" x="9559925" y="3898900"/>
          <p14:tracePt t="131452" x="9551988" y="3898900"/>
          <p14:tracePt t="131453" x="9551988" y="3906838"/>
          <p14:tracePt t="131455" x="9544050" y="3906838"/>
          <p14:tracePt t="131457" x="9536113" y="3906838"/>
          <p14:tracePt t="131460" x="9528175" y="3914775"/>
          <p14:tracePt t="131462" x="9520238" y="3914775"/>
          <p14:tracePt t="131466" x="9512300" y="3914775"/>
          <p14:tracePt t="131468" x="9512300" y="3922713"/>
          <p14:tracePt t="131469" x="9504363" y="3922713"/>
          <p14:tracePt t="131472" x="9496425" y="3922713"/>
          <p14:tracePt t="131474" x="9488488" y="3922713"/>
          <p14:tracePt t="131477" x="9488488" y="3930650"/>
          <p14:tracePt t="131478" x="9480550" y="3930650"/>
          <p14:tracePt t="131481" x="9480550" y="3938588"/>
          <p14:tracePt t="131482" x="9472613" y="3938588"/>
          <p14:tracePt t="131487" x="9464675" y="3938588"/>
          <p14:tracePt t="131490" x="9456738" y="3938588"/>
          <p14:tracePt t="131493" x="9456738" y="3948113"/>
          <p14:tracePt t="131504" x="9448800" y="3948113"/>
          <p14:tracePt t="131658" x="9456738" y="3948113"/>
          <p14:tracePt t="131660" x="9464675" y="3948113"/>
          <p14:tracePt t="131665" x="9472613" y="3948113"/>
          <p14:tracePt t="131668" x="9480550" y="3948113"/>
          <p14:tracePt t="131671" x="9488488" y="3948113"/>
          <p14:tracePt t="131673" x="9496425" y="3948113"/>
          <p14:tracePt t="131676" x="9504363" y="3948113"/>
          <p14:tracePt t="131679" x="9512300" y="3948113"/>
          <p14:tracePt t="131682" x="9520238" y="3948113"/>
          <p14:tracePt t="131683" x="9528175" y="3948113"/>
          <p14:tracePt t="131685" x="9536113" y="3948113"/>
          <p14:tracePt t="131688" x="9544050" y="3948113"/>
          <p14:tracePt t="131690" x="9551988" y="3948113"/>
          <p14:tracePt t="131692" x="9559925" y="3948113"/>
          <p14:tracePt t="131694" x="9567863" y="3948113"/>
          <p14:tracePt t="131697" x="9575800" y="3948113"/>
          <p14:tracePt t="131698" x="9585325" y="3948113"/>
          <p14:tracePt t="131699" x="9593263" y="3948113"/>
          <p14:tracePt t="131701" x="9601200" y="3948113"/>
          <p14:tracePt t="131703" x="9609138" y="3948113"/>
          <p14:tracePt t="131705" x="9617075" y="3948113"/>
          <p14:tracePt t="131706" x="9625013" y="3948113"/>
          <p14:tracePt t="131707" x="9632950" y="3948113"/>
          <p14:tracePt t="131709" x="9640888" y="3948113"/>
          <p14:tracePt t="131711" x="9648825" y="3948113"/>
          <p14:tracePt t="131714" x="9656763" y="3948113"/>
          <p14:tracePt t="131715" x="9664700" y="3948113"/>
          <p14:tracePt t="131716" x="9672638" y="3948113"/>
          <p14:tracePt t="131717" x="9680575" y="3948113"/>
          <p14:tracePt t="131719" x="9696450" y="3948113"/>
          <p14:tracePt t="131721" x="9704388" y="3948113"/>
          <p14:tracePt t="131723" x="9712325" y="3956050"/>
          <p14:tracePt t="131724" x="9720263" y="3956050"/>
          <p14:tracePt t="131726" x="9728200" y="3956050"/>
          <p14:tracePt t="131729" x="9736138" y="3956050"/>
          <p14:tracePt t="131730" x="9744075" y="3956050"/>
          <p14:tracePt t="131731" x="9752013" y="3956050"/>
          <p14:tracePt t="131733" x="9759950" y="3956050"/>
          <p14:tracePt t="131735" x="9767888" y="3956050"/>
          <p14:tracePt t="131737" x="9783763" y="3963988"/>
          <p14:tracePt t="131739" x="9791700" y="3963988"/>
          <p14:tracePt t="131741" x="9799638" y="3963988"/>
          <p14:tracePt t="131742" x="9807575" y="3963988"/>
          <p14:tracePt t="131745" x="9815513" y="3971925"/>
          <p14:tracePt t="131746" x="9823450" y="3971925"/>
          <p14:tracePt t="131748" x="9831388" y="3971925"/>
          <p14:tracePt t="131749" x="9839325" y="3971925"/>
          <p14:tracePt t="131750" x="9847263" y="3971925"/>
          <p14:tracePt t="131752" x="9855200" y="3971925"/>
          <p14:tracePt t="131754" x="9863138" y="3971925"/>
          <p14:tracePt t="131756" x="9871075" y="3971925"/>
          <p14:tracePt t="131757" x="9879013" y="3979863"/>
          <p14:tracePt t="131759" x="9886950" y="3979863"/>
          <p14:tracePt t="131761" x="9894888" y="3979863"/>
          <p14:tracePt t="131764" x="9902825" y="3979863"/>
          <p14:tracePt t="131765" x="9910763" y="3979863"/>
          <p14:tracePt t="131766" x="9918700" y="3979863"/>
          <p14:tracePt t="131769" x="9926638" y="3979863"/>
          <p14:tracePt t="131770" x="9926638" y="3987800"/>
          <p14:tracePt t="131771" x="9936163" y="3987800"/>
          <p14:tracePt t="131772" x="9944100" y="3987800"/>
          <p14:tracePt t="131775" x="9952038" y="3987800"/>
          <p14:tracePt t="131777" x="9959975" y="3987800"/>
          <p14:tracePt t="131780" x="9967913" y="3987800"/>
          <p14:tracePt t="131782" x="9975850" y="3987800"/>
          <p14:tracePt t="131784" x="9983788" y="3987800"/>
          <p14:tracePt t="131786" x="9983788" y="3995738"/>
          <p14:tracePt t="131787" x="9991725" y="3995738"/>
          <p14:tracePt t="131792" x="9999663" y="3995738"/>
          <p14:tracePt t="131794" x="10007600" y="3995738"/>
          <p14:tracePt t="131795" x="10007600" y="4003675"/>
          <p14:tracePt t="131798" x="10015538" y="4003675"/>
          <p14:tracePt t="131803" x="10023475" y="4003675"/>
          <p14:tracePt t="131810" x="10031413" y="4003675"/>
          <p14:tracePt t="131816" x="10039350" y="4003675"/>
          <p14:tracePt t="131826" x="10047288" y="4003675"/>
          <p14:tracePt t="131837" x="10047288" y="4011613"/>
          <p14:tracePt t="131852" x="10055225" y="4011613"/>
          <p14:tracePt t="132841" x="10063163" y="4011613"/>
          <p14:tracePt t="132845" x="10071100" y="4011613"/>
          <p14:tracePt t="132852" x="10079038" y="4011613"/>
          <p14:tracePt t="132860" x="10086975" y="4011613"/>
          <p14:tracePt t="132869" x="10094913" y="4011613"/>
          <p14:tracePt t="132873" x="10102850" y="4011613"/>
          <p14:tracePt t="132884" x="10110788" y="4011613"/>
          <p14:tracePt t="132895" x="10118725" y="4011613"/>
          <p14:tracePt t="133190" x="10126663" y="4011613"/>
          <p14:tracePt t="133199" x="10134600" y="4011613"/>
          <p14:tracePt t="133201" x="10134600" y="4003675"/>
          <p14:tracePt t="133207" x="10134600" y="3995738"/>
          <p14:tracePt t="133211" x="10142538" y="3995738"/>
          <p14:tracePt t="133220" x="10142538" y="3987800"/>
          <p14:tracePt t="133225" x="10150475" y="3987800"/>
          <p14:tracePt t="133233" x="10150475" y="3979863"/>
          <p14:tracePt t="133237" x="10158413" y="3979863"/>
          <p14:tracePt t="133243" x="10158413" y="3971925"/>
          <p14:tracePt t="133246" x="10166350" y="3971925"/>
          <p14:tracePt t="133249" x="10174288" y="3963988"/>
          <p14:tracePt t="133254" x="10182225" y="3963988"/>
          <p14:tracePt t="133258" x="10182225" y="3956050"/>
          <p14:tracePt t="133261" x="10190163" y="3956050"/>
          <p14:tracePt t="133267" x="10198100" y="3956050"/>
          <p14:tracePt t="133268" x="10198100" y="3948113"/>
          <p14:tracePt t="133271" x="10206038" y="3948113"/>
          <p14:tracePt t="133279" x="10213975" y="3938588"/>
          <p14:tracePt t="133284" x="10213975" y="3930650"/>
          <p14:tracePt t="133285" x="10221913" y="3930650"/>
          <p14:tracePt t="133292" x="10229850" y="3930650"/>
          <p14:tracePt t="133293" x="10229850" y="3922713"/>
          <p14:tracePt t="133296" x="10237788" y="3922713"/>
          <p14:tracePt t="133302" x="10245725" y="3922713"/>
          <p14:tracePt t="133303" x="10245725" y="3914775"/>
          <p14:tracePt t="133309" x="10253663" y="3914775"/>
          <p14:tracePt t="133313" x="10253663" y="3906838"/>
          <p14:tracePt t="133316" x="10261600" y="3906838"/>
          <p14:tracePt t="133317" x="10261600" y="3898900"/>
          <p14:tracePt t="133320" x="10269538" y="3898900"/>
          <p14:tracePt t="133326" x="10269538" y="3890963"/>
          <p14:tracePt t="133327" x="10279063" y="3890963"/>
          <p14:tracePt t="133335" x="10287000" y="3883025"/>
          <p14:tracePt t="133342" x="10294938" y="3883025"/>
          <p14:tracePt t="133343" x="10294938" y="3875088"/>
          <p14:tracePt t="133346" x="10302875" y="3875088"/>
          <p14:tracePt t="133351" x="10302875" y="3867150"/>
          <p14:tracePt t="133353" x="10302875" y="3859213"/>
          <p14:tracePt t="133354" x="10310813" y="3859213"/>
          <p14:tracePt t="133360" x="10310813" y="3851275"/>
          <p14:tracePt t="133361" x="10318750" y="3851275"/>
          <p14:tracePt t="133367" x="10318750" y="3843338"/>
          <p14:tracePt t="133369" x="10326688" y="3843338"/>
          <p14:tracePt t="133373" x="10334625" y="3835400"/>
          <p14:tracePt t="133377" x="10334625" y="3827463"/>
          <p14:tracePt t="133384" x="10334625" y="3819525"/>
          <p14:tracePt t="133387" x="10342563" y="3819525"/>
          <p14:tracePt t="133394" x="10342563" y="3811588"/>
          <p14:tracePt t="133406" x="10342563" y="3803650"/>
          <p14:tracePt t="133417" x="10350500" y="3795713"/>
          <p14:tracePt t="133562" x="10350500" y="3787775"/>
          <p14:tracePt t="133759" x="10342563" y="3787775"/>
          <p14:tracePt t="134005" x="10342563" y="3795713"/>
          <p14:tracePt t="134020" x="10342563" y="3803650"/>
          <p14:tracePt t="134043" x="10342563" y="3811588"/>
          <p14:tracePt t="134301" x="10342563" y="3819525"/>
          <p14:tracePt t="134308" x="10334625" y="3827463"/>
          <p14:tracePt t="134311" x="10334625" y="3835400"/>
          <p14:tracePt t="134315" x="10334625" y="3843338"/>
          <p14:tracePt t="134320" x="10326688" y="3851275"/>
          <p14:tracePt t="134323" x="10326688" y="3859213"/>
          <p14:tracePt t="134325" x="10326688" y="3867150"/>
          <p14:tracePt t="134328" x="10326688" y="3875088"/>
          <p14:tracePt t="134331" x="10326688" y="3883025"/>
          <p14:tracePt t="134335" x="10318750" y="3890963"/>
          <p14:tracePt t="134337" x="10318750" y="3898900"/>
          <p14:tracePt t="134339" x="10318750" y="3906838"/>
          <p14:tracePt t="134342" x="10318750" y="3914775"/>
          <p14:tracePt t="134345" x="10318750" y="3922713"/>
          <p14:tracePt t="134348" x="10318750" y="3930650"/>
          <p14:tracePt t="134350" x="10318750" y="3938588"/>
          <p14:tracePt t="134351" x="10310813" y="3938588"/>
          <p14:tracePt t="134352" x="10310813" y="3948113"/>
          <p14:tracePt t="134354" x="10310813" y="3956050"/>
          <p14:tracePt t="134357" x="10310813" y="3963988"/>
          <p14:tracePt t="134359" x="10310813" y="3971925"/>
          <p14:tracePt t="134362" x="10310813" y="3979863"/>
          <p14:tracePt t="134363" x="10302875" y="3979863"/>
          <p14:tracePt t="134366" x="10302875" y="3987800"/>
          <p14:tracePt t="134369" x="10302875" y="3995738"/>
          <p14:tracePt t="134370" x="10302875" y="4003675"/>
          <p14:tracePt t="134373" x="10294938" y="4003675"/>
          <p14:tracePt t="134374" x="10294938" y="4011613"/>
          <p14:tracePt t="134378" x="10294938" y="4019550"/>
          <p14:tracePt t="134381" x="10294938" y="4027488"/>
          <p14:tracePt t="134384" x="10294938" y="4035425"/>
          <p14:tracePt t="134388" x="10294938" y="4043363"/>
          <p14:tracePt t="134392" x="10294938" y="4051300"/>
          <p14:tracePt t="134397" x="10294938" y="4059238"/>
          <p14:tracePt t="134400" x="10294938" y="4067175"/>
          <p14:tracePt t="134401" x="10287000" y="4067175"/>
          <p14:tracePt t="134404" x="10287000" y="4075113"/>
          <p14:tracePt t="134409" x="10287000" y="4083050"/>
          <p14:tracePt t="134416" x="10287000" y="4090988"/>
          <p14:tracePt t="134418" x="10287000" y="4098925"/>
          <p14:tracePt t="134422" x="10287000" y="4106863"/>
          <p14:tracePt t="134429" x="10287000" y="4114800"/>
          <p14:tracePt t="134436" x="10287000" y="4122738"/>
          <p14:tracePt t="134445" x="10287000" y="4130675"/>
          <p14:tracePt t="134451" x="10287000" y="4138613"/>
          <p14:tracePt t="134455" x="10279063" y="4138613"/>
          <p14:tracePt t="134467" x="10279063" y="4146550"/>
          <p14:tracePt t="134488" x="10279063" y="4154488"/>
          <p14:tracePt t="134505" x="10279063" y="4162425"/>
          <p14:tracePt t="134511" x="10279063" y="4170363"/>
          <p14:tracePt t="134533" x="10269538" y="4170363"/>
          <p14:tracePt t="134534" x="10269538" y="4178300"/>
          <p14:tracePt t="134657" x="10261600" y="4178300"/>
          <p14:tracePt t="134669" x="10261600" y="4170363"/>
          <p14:tracePt t="134672" x="10261600" y="4162425"/>
          <p14:tracePt t="134677" x="10261600" y="4154488"/>
          <p14:tracePt t="134683" x="10261600" y="4146550"/>
          <p14:tracePt t="134689" x="10261600" y="4138613"/>
          <p14:tracePt t="134692" x="10261600" y="4130675"/>
          <p14:tracePt t="134698" x="10261600" y="4122738"/>
          <p14:tracePt t="134704" x="10261600" y="4114800"/>
          <p14:tracePt t="134711" x="10261600" y="4106863"/>
          <p14:tracePt t="134718" x="10261600" y="4098925"/>
          <p14:tracePt t="134721" x="10261600" y="4090988"/>
          <p14:tracePt t="134728" x="10261600" y="4083050"/>
          <p14:tracePt t="134735" x="10261600" y="4075113"/>
          <p14:tracePt t="134742" x="10261600" y="4067175"/>
          <p14:tracePt t="134746" x="10261600" y="4059238"/>
          <p14:tracePt t="134756" x="10261600" y="4051300"/>
          <p14:tracePt t="135096" x="10269538" y="4051300"/>
          <p14:tracePt t="135335" x="10269538" y="4059238"/>
          <p14:tracePt t="135341" x="10279063" y="4059238"/>
          <p14:tracePt t="135358" x="10279063" y="4067175"/>
          <p14:tracePt t="135379" x="10279063" y="4075113"/>
          <p14:tracePt t="135393" x="10287000" y="4075113"/>
          <p14:tracePt t="135395" x="10287000" y="4083050"/>
          <p14:tracePt t="135409" x="10287000" y="4090988"/>
          <p14:tracePt t="135417" x="10287000" y="4098925"/>
          <p14:tracePt t="135431" x="10287000" y="4106863"/>
          <p14:tracePt t="135447" x="10287000" y="4114800"/>
          <p14:tracePt t="135461" x="10287000" y="4122738"/>
          <p14:tracePt t="135483" x="10287000" y="4130675"/>
          <p14:tracePt t="135575" x="10279063" y="4130675"/>
          <p14:tracePt t="135601" x="10279063" y="4138613"/>
          <p14:tracePt t="135606" x="10269538" y="4138613"/>
          <p14:tracePt t="135620" x="10261600" y="4138613"/>
          <p14:tracePt t="135653" x="10253663" y="4138613"/>
          <p14:tracePt t="135674" x="10245725" y="4138613"/>
          <p14:tracePt t="135692" x="10237788" y="4138613"/>
          <p14:tracePt t="135693" x="10237788" y="4146550"/>
          <p14:tracePt t="135699" x="10229850" y="4146550"/>
          <p14:tracePt t="135714" x="10221913" y="4146550"/>
          <p14:tracePt t="135735" x="10213975" y="4146550"/>
          <p14:tracePt t="135771" x="10206038" y="4146550"/>
          <p14:tracePt t="135802" x="10198100" y="4146550"/>
          <p14:tracePt t="135842" x="10190163" y="4146550"/>
          <p14:tracePt t="135857" x="10182225" y="4146550"/>
          <p14:tracePt t="135869" x="10174288" y="4146550"/>
          <p14:tracePt t="135874" x="10166350" y="4146550"/>
          <p14:tracePt t="135880" x="10166350" y="4154488"/>
          <p14:tracePt t="135883" x="10158413" y="4154488"/>
          <p14:tracePt t="135889" x="10150475" y="4154488"/>
          <p14:tracePt t="135896" x="10142538" y="4154488"/>
          <p14:tracePt t="135903" x="10142538" y="4162425"/>
          <p14:tracePt t="135904" x="10134600" y="4162425"/>
          <p14:tracePt t="135905" x="10126663" y="4162425"/>
          <p14:tracePt t="135909" x="10126663" y="4170363"/>
          <p14:tracePt t="135911" x="10118725" y="4170363"/>
          <p14:tracePt t="135916" x="10110788" y="4170363"/>
          <p14:tracePt t="135920" x="10102850" y="4170363"/>
          <p14:tracePt t="135923" x="10094913" y="4170363"/>
          <p14:tracePt t="135926" x="10094913" y="4178300"/>
          <p14:tracePt t="135927" x="10086975" y="4178300"/>
          <p14:tracePt t="135931" x="10079038" y="4178300"/>
          <p14:tracePt t="135936" x="10071100" y="4178300"/>
          <p14:tracePt t="135937" x="10063163" y="4178300"/>
          <p14:tracePt t="135940" x="10055225" y="4178300"/>
          <p14:tracePt t="135944" x="10047288" y="4178300"/>
          <p14:tracePt t="135948" x="10039350" y="4186238"/>
          <p14:tracePt t="135949" x="10031413" y="4186238"/>
          <p14:tracePt t="135953" x="10023475" y="4186238"/>
          <p14:tracePt t="135956" x="10015538" y="4186238"/>
          <p14:tracePt t="135959" x="10007600" y="4186238"/>
          <p14:tracePt t="135961" x="9999663" y="4186238"/>
          <p14:tracePt t="135963" x="9991725" y="4186238"/>
          <p14:tracePt t="135966" x="9983788" y="4186238"/>
          <p14:tracePt t="135969" x="9975850" y="4186238"/>
          <p14:tracePt t="135970" x="9967913" y="4186238"/>
          <p14:tracePt t="135973" x="9959975" y="4186238"/>
          <p14:tracePt t="135975" x="9952038" y="4186238"/>
          <p14:tracePt t="135976" x="9944100" y="4186238"/>
          <p14:tracePt t="135977" x="9936163" y="4186238"/>
          <p14:tracePt t="135979" x="9926638" y="4186238"/>
          <p14:tracePt t="135981" x="9918700" y="4186238"/>
          <p14:tracePt t="135982" x="9910763" y="4186238"/>
          <p14:tracePt t="135985" x="9902825" y="4186238"/>
          <p14:tracePt t="135986" x="9894888" y="4186238"/>
          <p14:tracePt t="135988" x="9886950" y="4186238"/>
          <p14:tracePt t="135990" x="9879013" y="4186238"/>
          <p14:tracePt t="135992" x="9863138" y="4186238"/>
          <p14:tracePt t="135994" x="9855200" y="4186238"/>
          <p14:tracePt t="135996" x="9847263" y="4186238"/>
          <p14:tracePt t="135997" x="9839325" y="4186238"/>
          <p14:tracePt t="135999" x="9831388" y="4186238"/>
          <p14:tracePt t="136001" x="9823450" y="4186238"/>
          <p14:tracePt t="136003" x="9815513" y="4186238"/>
          <p14:tracePt t="136004" x="9807575" y="4186238"/>
          <p14:tracePt t="136006" x="9799638" y="4186238"/>
          <p14:tracePt t="136008" x="9791700" y="4178300"/>
          <p14:tracePt t="136009" x="9783763" y="4178300"/>
          <p14:tracePt t="136010" x="9775825" y="4178300"/>
          <p14:tracePt t="136012" x="9767888" y="4178300"/>
          <p14:tracePt t="136014" x="9759950" y="4178300"/>
          <p14:tracePt t="136016" x="9752013" y="4178300"/>
          <p14:tracePt t="136018" x="9744075" y="4178300"/>
          <p14:tracePt t="136020" x="9736138" y="4178300"/>
          <p14:tracePt t="136021" x="9728200" y="4178300"/>
          <p14:tracePt t="136023" x="9712325" y="4178300"/>
          <p14:tracePt t="136025" x="9712325" y="4170363"/>
          <p14:tracePt t="136026" x="9704388" y="4170363"/>
          <p14:tracePt t="136028" x="9688513" y="4170363"/>
          <p14:tracePt t="136030" x="9680575" y="4170363"/>
          <p14:tracePt t="136032" x="9672638" y="4170363"/>
          <p14:tracePt t="136033" x="9664700" y="4170363"/>
          <p14:tracePt t="136035" x="9664700" y="4162425"/>
          <p14:tracePt t="136036" x="9656763" y="4162425"/>
          <p14:tracePt t="136037" x="9648825" y="4162425"/>
          <p14:tracePt t="136039" x="9640888" y="4162425"/>
          <p14:tracePt t="136041" x="9632950" y="4162425"/>
          <p14:tracePt t="136042" x="9625013" y="4162425"/>
          <p14:tracePt t="136044" x="9617075" y="4162425"/>
          <p14:tracePt t="136046" x="9609138" y="4162425"/>
          <p14:tracePt t="136049" x="9593263" y="4162425"/>
          <p14:tracePt t="136051" x="9585325" y="4162425"/>
          <p14:tracePt t="136054" x="9567863" y="4162425"/>
          <p14:tracePt t="136056" x="9559925" y="4154488"/>
          <p14:tracePt t="136058" x="9551988" y="4154488"/>
          <p14:tracePt t="136060" x="9544050" y="4154488"/>
          <p14:tracePt t="136062" x="9536113" y="4154488"/>
          <p14:tracePt t="136065" x="9520238" y="4154488"/>
          <p14:tracePt t="136068" x="9512300" y="4154488"/>
          <p14:tracePt t="136070" x="9504363" y="4154488"/>
          <p14:tracePt t="136071" x="9496425" y="4154488"/>
          <p14:tracePt t="136073" x="9488488" y="4154488"/>
          <p14:tracePt t="136076" x="9480550" y="4154488"/>
          <p14:tracePt t="136078" x="9472613" y="4154488"/>
          <p14:tracePt t="136079" x="9464675" y="4154488"/>
          <p14:tracePt t="136081" x="9456738" y="4154488"/>
          <p14:tracePt t="136082" x="9456738" y="4146550"/>
          <p14:tracePt t="136085" x="9448800" y="4146550"/>
          <p14:tracePt t="136086" x="9440863" y="4146550"/>
          <p14:tracePt t="136088" x="9432925" y="4146550"/>
          <p14:tracePt t="136090" x="9424988" y="4146550"/>
          <p14:tracePt t="136093" x="9417050" y="4146550"/>
          <p14:tracePt t="136096" x="9409113" y="4146550"/>
          <p14:tracePt t="136098" x="9401175" y="4146550"/>
          <p14:tracePt t="136102" x="9393238" y="4146550"/>
          <p14:tracePt t="136104" x="9385300" y="4146550"/>
          <p14:tracePt t="136106" x="9385300" y="4138613"/>
          <p14:tracePt t="136107" x="9377363" y="4138613"/>
          <p14:tracePt t="136109" x="9369425" y="4138613"/>
          <p14:tracePt t="136112" x="9361488" y="4138613"/>
          <p14:tracePt t="136114" x="9361488" y="4130675"/>
          <p14:tracePt t="136116" x="9353550" y="4130675"/>
          <p14:tracePt t="136119" x="9345613" y="4130675"/>
          <p14:tracePt t="136123" x="9337675" y="4130675"/>
          <p14:tracePt t="136125" x="9329738" y="4130675"/>
          <p14:tracePt t="136127" x="9329738" y="4122738"/>
          <p14:tracePt t="136129" x="9321800" y="4122738"/>
          <p14:tracePt t="136133" x="9313863" y="4122738"/>
          <p14:tracePt t="136137" x="9305925" y="4122738"/>
          <p14:tracePt t="136138" x="9305925" y="4114800"/>
          <p14:tracePt t="136139" x="9297988" y="4114800"/>
          <p14:tracePt t="136144" x="9290050" y="4114800"/>
          <p14:tracePt t="136147" x="9282113" y="4106863"/>
          <p14:tracePt t="136150" x="9282113" y="4098925"/>
          <p14:tracePt t="136152" x="9274175" y="4098925"/>
          <p14:tracePt t="136154" x="9266238" y="4098925"/>
          <p14:tracePt t="136158" x="9258300" y="4098925"/>
          <p14:tracePt t="136159" x="9258300" y="4090988"/>
          <p14:tracePt t="136163" x="9250363" y="4090988"/>
          <p14:tracePt t="136166" x="9250363" y="4083050"/>
          <p14:tracePt t="136168" x="9242425" y="4083050"/>
          <p14:tracePt t="136170" x="9234488" y="4083050"/>
          <p14:tracePt t="136174" x="9224963" y="4075113"/>
          <p14:tracePt t="136179" x="9217025" y="4067175"/>
          <p14:tracePt t="136186" x="9209088" y="4067175"/>
          <p14:tracePt t="136187" x="9209088" y="4059238"/>
          <p14:tracePt t="136189" x="9201150" y="4059238"/>
          <p14:tracePt t="136195" x="9193213" y="4059238"/>
          <p14:tracePt t="136196" x="9193213" y="4051300"/>
          <p14:tracePt t="136203" x="9185275" y="4051300"/>
          <p14:tracePt t="136206" x="9185275" y="4043363"/>
          <p14:tracePt t="136212" x="9177338" y="4043363"/>
          <p14:tracePt t="136214" x="9177338" y="4035425"/>
          <p14:tracePt t="136216" x="9169400" y="4035425"/>
          <p14:tracePt t="136225" x="9161463" y="4035425"/>
          <p14:tracePt t="136229" x="9161463" y="4027488"/>
          <p14:tracePt t="136235" x="9153525" y="4027488"/>
          <p14:tracePt t="136241" x="9145588" y="4027488"/>
          <p14:tracePt t="136246" x="9137650" y="4019550"/>
          <p14:tracePt t="136254" x="9129713" y="4019550"/>
          <p14:tracePt t="136259" x="9121775" y="4019550"/>
          <p14:tracePt t="136261" x="9121775" y="4011613"/>
          <p14:tracePt t="136265" x="9113838" y="4011613"/>
          <p14:tracePt t="136267" x="9105900" y="4011613"/>
          <p14:tracePt t="136268" x="9105900" y="4003675"/>
          <p14:tracePt t="136272" x="9097963" y="4003675"/>
          <p14:tracePt t="136276" x="9090025" y="4003675"/>
          <p14:tracePt t="136278" x="9090025" y="3995738"/>
          <p14:tracePt t="136279" x="9082088" y="3995738"/>
          <p14:tracePt t="136283" x="9074150" y="3995738"/>
          <p14:tracePt t="136285" x="9066213" y="3995738"/>
          <p14:tracePt t="136286" x="9066213" y="3987800"/>
          <p14:tracePt t="136288" x="9058275" y="3987800"/>
          <p14:tracePt t="136291" x="9050338" y="3979863"/>
          <p14:tracePt t="136294" x="9042400" y="3971925"/>
          <p14:tracePt t="136295" x="9034463" y="3971925"/>
          <p14:tracePt t="136298" x="9026525" y="3971925"/>
          <p14:tracePt t="136299" x="9026525" y="3963988"/>
          <p14:tracePt t="136302" x="9018588" y="3963988"/>
          <p14:tracePt t="136304" x="9010650" y="3956050"/>
          <p14:tracePt t="136305" x="9002713" y="3956050"/>
          <p14:tracePt t="136308" x="8994775" y="3956050"/>
          <p14:tracePt t="136309" x="8994775" y="3948113"/>
          <p14:tracePt t="136311" x="8986838" y="3938588"/>
          <p14:tracePt t="136314" x="8978900" y="3938588"/>
          <p14:tracePt t="136315" x="8970963" y="3930650"/>
          <p14:tracePt t="136318" x="8963025" y="3922713"/>
          <p14:tracePt t="136321" x="8955088" y="3914775"/>
          <p14:tracePt t="136324" x="8947150" y="3914775"/>
          <p14:tracePt t="136325" x="8947150" y="3906838"/>
          <p14:tracePt t="136326" x="8939213" y="3906838"/>
          <p14:tracePt t="136327" x="8939213" y="3898900"/>
          <p14:tracePt t="136328" x="8931275" y="3898900"/>
          <p14:tracePt t="136330" x="8931275" y="3890963"/>
          <p14:tracePt t="136331" x="8923338" y="3890963"/>
          <p14:tracePt t="136332" x="8923338" y="3883025"/>
          <p14:tracePt t="136335" x="8915400" y="3883025"/>
          <p14:tracePt t="136336" x="8915400" y="3875088"/>
          <p14:tracePt t="136337" x="8907463" y="3867150"/>
          <p14:tracePt t="136339" x="8899525" y="3859213"/>
          <p14:tracePt t="136342" x="8891588" y="3851275"/>
          <p14:tracePt t="136344" x="8891588" y="3843338"/>
          <p14:tracePt t="136346" x="8883650" y="3835400"/>
          <p14:tracePt t="136348" x="8874125" y="3835400"/>
          <p14:tracePt t="136349" x="8874125" y="3827463"/>
          <p14:tracePt t="136352" x="8866188" y="3819525"/>
          <p14:tracePt t="136353" x="8866188" y="3811588"/>
          <p14:tracePt t="136354" x="8858250" y="3811588"/>
          <p14:tracePt t="136355" x="8858250" y="3803650"/>
          <p14:tracePt t="136357" x="8850313" y="3795713"/>
          <p14:tracePt t="136360" x="8850313" y="3787775"/>
          <p14:tracePt t="136361" x="8842375" y="3787775"/>
          <p14:tracePt t="136363" x="8834438" y="3779838"/>
          <p14:tracePt t="136365" x="8834438" y="3771900"/>
          <p14:tracePt t="136368" x="8826500" y="3763963"/>
          <p14:tracePt t="136370" x="8826500" y="3756025"/>
          <p14:tracePt t="136372" x="8818563" y="3756025"/>
          <p14:tracePt t="136373" x="8818563" y="3748088"/>
          <p14:tracePt t="136374" x="8818563" y="3740150"/>
          <p14:tracePt t="136376" x="8810625" y="3740150"/>
          <p14:tracePt t="136377" x="8810625" y="3732213"/>
          <p14:tracePt t="136379" x="8802688" y="3724275"/>
          <p14:tracePt t="136382" x="8802688" y="3716338"/>
          <p14:tracePt t="136383" x="8794750" y="3708400"/>
          <p14:tracePt t="136387" x="8794750" y="3700463"/>
          <p14:tracePt t="136389" x="8794750" y="3692525"/>
          <p14:tracePt t="136390" x="8786813" y="3692525"/>
          <p14:tracePt t="136393" x="8778875" y="3684588"/>
          <p14:tracePt t="136394" x="8778875" y="3676650"/>
          <p14:tracePt t="136398" x="8778875" y="3668713"/>
          <p14:tracePt t="136402" x="8770938" y="3668713"/>
          <p14:tracePt t="136403" x="8770938" y="3660775"/>
          <p14:tracePt t="136407" x="8770938" y="3652838"/>
          <p14:tracePt t="136409" x="8770938" y="3644900"/>
          <p14:tracePt t="136416" x="8770938" y="3636963"/>
          <p14:tracePt t="136418" x="8763000" y="3636963"/>
          <p14:tracePt t="136528" x="8770938" y="3636963"/>
          <p14:tracePt t="136535" x="8778875" y="3636963"/>
          <p14:tracePt t="136538" x="8786813" y="3636963"/>
          <p14:tracePt t="136545" x="8794750" y="3636963"/>
          <p14:tracePt t="136553" x="8802688" y="3636963"/>
          <p14:tracePt t="136561" x="8810625" y="3636963"/>
          <p14:tracePt t="136563" x="8818563" y="3636963"/>
          <p14:tracePt t="136572" x="8826500" y="3636963"/>
          <p14:tracePt t="136578" x="8834438" y="3636963"/>
          <p14:tracePt t="136587" x="8842375" y="3636963"/>
          <p14:tracePt t="136592" x="8850313" y="3636963"/>
          <p14:tracePt t="136602" x="8858250" y="3636963"/>
          <p14:tracePt t="136628" x="8866188" y="3636963"/>
          <p14:tracePt t="136701" x="8874125" y="3636963"/>
          <p14:tracePt t="136705" x="8883650" y="3636963"/>
          <p14:tracePt t="136710" x="8883650" y="3629025"/>
          <p14:tracePt t="136712" x="8891588" y="3629025"/>
          <p14:tracePt t="136719" x="8899525" y="3621088"/>
          <p14:tracePt t="136722" x="8899525" y="3613150"/>
          <p14:tracePt t="136725" x="8907463" y="3613150"/>
          <p14:tracePt t="136729" x="8915400" y="3613150"/>
          <p14:tracePt t="136732" x="8915400" y="3605213"/>
          <p14:tracePt t="136735" x="8923338" y="3605213"/>
          <p14:tracePt t="136742" x="8931275" y="3605213"/>
          <p14:tracePt t="136744" x="8931275" y="3595688"/>
          <p14:tracePt t="136750" x="8939213" y="3595688"/>
          <p14:tracePt t="136753" x="8947150" y="3595688"/>
          <p14:tracePt t="136759" x="8947150" y="3587750"/>
          <p14:tracePt t="136760" x="8955088" y="3587750"/>
          <p14:tracePt t="136766" x="8963025" y="3587750"/>
          <p14:tracePt t="136769" x="8963025" y="3579813"/>
          <p14:tracePt t="136773" x="8970963" y="3579813"/>
          <p14:tracePt t="136776" x="8978900" y="3579813"/>
          <p14:tracePt t="136780" x="8986838" y="3579813"/>
          <p14:tracePt t="136784" x="8994775" y="3579813"/>
          <p14:tracePt t="136787" x="8994775" y="3571875"/>
          <p14:tracePt t="136788" x="9002713" y="3571875"/>
          <p14:tracePt t="136792" x="9010650" y="3571875"/>
          <p14:tracePt t="136793" x="9018588" y="3571875"/>
          <p14:tracePt t="136795" x="9026525" y="3571875"/>
          <p14:tracePt t="136798" x="9034463" y="3571875"/>
          <p14:tracePt t="136799" x="9034463" y="3563938"/>
          <p14:tracePt t="136800" x="9042400" y="3563938"/>
          <p14:tracePt t="136803" x="9050338" y="3563938"/>
          <p14:tracePt t="136804" x="9058275" y="3563938"/>
          <p14:tracePt t="136807" x="9066213" y="3563938"/>
          <p14:tracePt t="136808" x="9074150" y="3563938"/>
          <p14:tracePt t="136810" x="9082088" y="3563938"/>
          <p14:tracePt t="136812" x="9090025" y="3556000"/>
          <p14:tracePt t="136814" x="9097963" y="3556000"/>
          <p14:tracePt t="136815" x="9105900" y="3556000"/>
          <p14:tracePt t="136817" x="9113838" y="3556000"/>
          <p14:tracePt t="136820" x="9121775" y="3556000"/>
          <p14:tracePt t="136821" x="9121775" y="3548063"/>
          <p14:tracePt t="136821" x="9129713" y="3548063"/>
          <p14:tracePt t="136822" x="9137650" y="3548063"/>
          <p14:tracePt t="136824" x="9145588" y="3548063"/>
          <p14:tracePt t="136825" x="9153525" y="3548063"/>
          <p14:tracePt t="136827" x="9161463" y="3548063"/>
          <p14:tracePt t="136828" x="9169400" y="3548063"/>
          <p14:tracePt t="136829" x="9177338" y="3548063"/>
          <p14:tracePt t="136831" x="9185275" y="3548063"/>
          <p14:tracePt t="136832" x="9193213" y="3548063"/>
          <p14:tracePt t="136833" x="9201150" y="3548063"/>
          <p14:tracePt t="136835" x="9209088" y="3548063"/>
          <p14:tracePt t="136837" x="9217025" y="3548063"/>
          <p14:tracePt t="136837" x="9224963" y="3540125"/>
          <p14:tracePt t="136838" x="9234488" y="3540125"/>
          <p14:tracePt t="136840" x="9250363" y="3540125"/>
          <p14:tracePt t="136841" x="9258300" y="3540125"/>
          <p14:tracePt t="136842" x="9266238" y="3540125"/>
          <p14:tracePt t="136843" x="9274175" y="3540125"/>
          <p14:tracePt t="136844" x="9282113" y="3540125"/>
          <p14:tracePt t="136845" x="9290050" y="3540125"/>
          <p14:tracePt t="136846" x="9297988" y="3540125"/>
          <p14:tracePt t="136847" x="9305925" y="3540125"/>
          <p14:tracePt t="136848" x="9313863" y="3540125"/>
          <p14:tracePt t="136849" x="9321800" y="3540125"/>
          <p14:tracePt t="136850" x="9329738" y="3540125"/>
          <p14:tracePt t="136851" x="9337675" y="3540125"/>
          <p14:tracePt t="136854" x="9345613" y="3540125"/>
          <p14:tracePt t="136854" x="9361488" y="3540125"/>
          <p14:tracePt t="136856" x="9377363" y="3540125"/>
          <p14:tracePt t="136858" x="9385300" y="3540125"/>
          <p14:tracePt t="136859" x="9401175" y="3540125"/>
          <p14:tracePt t="136861" x="9409113" y="3540125"/>
          <p14:tracePt t="136862" x="9417050" y="3540125"/>
          <p14:tracePt t="136863" x="9424988" y="3540125"/>
          <p14:tracePt t="136864" x="9432925" y="3540125"/>
          <p14:tracePt t="136865" x="9440863" y="3540125"/>
          <p14:tracePt t="136866" x="9448800" y="3540125"/>
          <p14:tracePt t="136867" x="9456738" y="3532188"/>
          <p14:tracePt t="136869" x="9472613" y="3532188"/>
          <p14:tracePt t="136870" x="9480550" y="3532188"/>
          <p14:tracePt t="136871" x="9488488" y="3532188"/>
          <p14:tracePt t="136871" x="9496425" y="3532188"/>
          <p14:tracePt t="136873" x="9512300" y="3532188"/>
          <p14:tracePt t="136875" x="9520238" y="3532188"/>
          <p14:tracePt t="136876" x="9528175" y="3532188"/>
          <p14:tracePt t="136877" x="9536113" y="3532188"/>
          <p14:tracePt t="136878" x="9544050" y="3532188"/>
          <p14:tracePt t="136879" x="9551988" y="3532188"/>
          <p14:tracePt t="136881" x="9559925" y="3532188"/>
          <p14:tracePt t="136882" x="9567863" y="3532188"/>
          <p14:tracePt t="136883" x="9575800" y="3532188"/>
          <p14:tracePt t="136884" x="9585325" y="3532188"/>
          <p14:tracePt t="136885" x="9593263" y="3532188"/>
          <p14:tracePt t="136887" x="9601200" y="3532188"/>
          <p14:tracePt t="136888" x="9609138" y="3532188"/>
          <p14:tracePt t="136890" x="9617075" y="3532188"/>
          <p14:tracePt t="136891" x="9625013" y="3532188"/>
          <p14:tracePt t="136892" x="9632950" y="3532188"/>
          <p14:tracePt t="136894" x="9640888" y="3532188"/>
          <p14:tracePt t="136895" x="9648825" y="3532188"/>
          <p14:tracePt t="136896" x="9656763" y="3532188"/>
          <p14:tracePt t="136898" x="9664700" y="3532188"/>
          <p14:tracePt t="136900" x="9672638" y="3532188"/>
          <p14:tracePt t="136903" x="9680575" y="3532188"/>
          <p14:tracePt t="136904" x="9688513" y="3532188"/>
          <p14:tracePt t="136904" x="9688513" y="3524250"/>
          <p14:tracePt t="136905" x="9696450" y="3524250"/>
          <p14:tracePt t="136907" x="9704388" y="3524250"/>
          <p14:tracePt t="136908" x="9712325" y="3524250"/>
          <p14:tracePt t="136910" x="9720263" y="3524250"/>
          <p14:tracePt t="136913" x="9728200" y="3524250"/>
          <p14:tracePt t="136915" x="9736138" y="3524250"/>
          <p14:tracePt t="136917" x="9744075" y="3524250"/>
          <p14:tracePt t="136919" x="9752013" y="3524250"/>
          <p14:tracePt t="136922" x="9759950" y="3524250"/>
          <p14:tracePt t="136926" x="9767888" y="3524250"/>
          <p14:tracePt t="136928" x="9775825" y="3524250"/>
          <p14:tracePt t="136931" x="9775825" y="3516313"/>
          <p14:tracePt t="136932" x="9783763" y="3516313"/>
          <p14:tracePt t="136937" x="9791700" y="3516313"/>
          <p14:tracePt t="136953" x="9807575" y="3516313"/>
          <p14:tracePt t="137317" x="9807575" y="3524250"/>
          <p14:tracePt t="137322" x="9807575" y="3532188"/>
          <p14:tracePt t="137333" x="9807575" y="3540125"/>
          <p14:tracePt t="137342" x="9807575" y="3548063"/>
          <p14:tracePt t="137350" x="9807575" y="3556000"/>
          <p14:tracePt t="137354" x="9807575" y="3563938"/>
          <p14:tracePt t="137358" x="9807575" y="3571875"/>
          <p14:tracePt t="137362" x="9807575" y="3579813"/>
          <p14:tracePt t="137366" x="9807575" y="3587750"/>
          <p14:tracePt t="137368" x="9807575" y="3595688"/>
          <p14:tracePt t="137371" x="9807575" y="3605213"/>
          <p14:tracePt t="137374" x="9807575" y="3613150"/>
          <p14:tracePt t="137377" x="9807575" y="3629025"/>
          <p14:tracePt t="137380" x="9807575" y="3636963"/>
          <p14:tracePt t="137383" x="9807575" y="3644900"/>
          <p14:tracePt t="137387" x="9807575" y="3652838"/>
          <p14:tracePt t="137387" x="9807575" y="3660775"/>
          <p14:tracePt t="137390" x="9807575" y="3668713"/>
          <p14:tracePt t="137392" x="9815513" y="3676650"/>
          <p14:tracePt t="137395" x="9815513" y="3684588"/>
          <p14:tracePt t="137396" x="9815513" y="3692525"/>
          <p14:tracePt t="137399" x="9815513" y="3700463"/>
          <p14:tracePt t="137403" x="9815513" y="3708400"/>
          <p14:tracePt t="137404" x="9823450" y="3708400"/>
          <p14:tracePt t="137406" x="9823450" y="3716338"/>
          <p14:tracePt t="137407" x="9823450" y="3724275"/>
          <p14:tracePt t="137410" x="9823450" y="3732213"/>
          <p14:tracePt t="137413" x="9831388" y="3732213"/>
          <p14:tracePt t="137414" x="9831388" y="3740150"/>
          <p14:tracePt t="137418" x="9839325" y="3748088"/>
          <p14:tracePt t="137420" x="9839325" y="3756025"/>
          <p14:tracePt t="137424" x="9839325" y="3763963"/>
          <p14:tracePt t="137427" x="9847263" y="3763963"/>
          <p14:tracePt t="137428" x="9847263" y="3771900"/>
          <p14:tracePt t="137433" x="9847263" y="3779838"/>
          <p14:tracePt t="137435" x="9847263" y="3787775"/>
          <p14:tracePt t="137438" x="9855200" y="3787775"/>
          <p14:tracePt t="137440" x="9855200" y="3795713"/>
          <p14:tracePt t="137446" x="9855200" y="3803650"/>
          <p14:tracePt t="137447" x="9863138" y="3803650"/>
          <p14:tracePt t="137453" x="9871075" y="3803650"/>
          <p14:tracePt t="137454" x="9871075" y="3811588"/>
          <p14:tracePt t="137459" x="9871075" y="3819525"/>
          <p14:tracePt t="137470" x="9871075" y="3827463"/>
          <p14:tracePt t="137471" x="9879013" y="3827463"/>
          <p14:tracePt t="137484" x="9879013" y="3835400"/>
          <p14:tracePt t="137498" x="9879013" y="3843338"/>
          <p14:tracePt t="137503" x="9879013" y="3851275"/>
          <p14:tracePt t="137509" x="9879013" y="3859213"/>
          <p14:tracePt t="137517" x="9879013" y="3867150"/>
          <p14:tracePt t="137522" x="9879013" y="3875088"/>
          <p14:tracePt t="137525" x="9879013" y="3883025"/>
          <p14:tracePt t="137529" x="9879013" y="3890963"/>
          <p14:tracePt t="137534" x="9879013" y="3898900"/>
          <p14:tracePt t="137538" x="9879013" y="3906838"/>
          <p14:tracePt t="137542" x="9879013" y="3914775"/>
          <p14:tracePt t="137544" x="9879013" y="3922713"/>
          <p14:tracePt t="137547" x="9879013" y="3930650"/>
          <p14:tracePt t="137550" x="9879013" y="3938588"/>
          <p14:tracePt t="137555" x="9879013" y="3948113"/>
          <p14:tracePt t="137555" x="9879013" y="3956050"/>
          <p14:tracePt t="137559" x="9879013" y="3963988"/>
          <p14:tracePt t="137562" x="9879013" y="3971925"/>
          <p14:tracePt t="137565" x="9871075" y="3979863"/>
          <p14:tracePt t="137566" x="9871075" y="3987800"/>
          <p14:tracePt t="137570" x="9871075" y="3995738"/>
          <p14:tracePt t="137572" x="9871075" y="4003675"/>
          <p14:tracePt t="137575" x="9871075" y="4011613"/>
          <p14:tracePt t="137576" x="9871075" y="4019550"/>
          <p14:tracePt t="137579" x="9871075" y="4027488"/>
          <p14:tracePt t="137582" x="9871075" y="4035425"/>
          <p14:tracePt t="137585" x="9871075" y="4043363"/>
          <p14:tracePt t="137588" x="9871075" y="4051300"/>
          <p14:tracePt t="137590" x="9871075" y="4059238"/>
          <p14:tracePt t="137594" x="9871075" y="4067175"/>
          <p14:tracePt t="137597" x="9871075" y="4075113"/>
          <p14:tracePt t="137598" x="9871075" y="4083050"/>
          <p14:tracePt t="137603" x="9871075" y="4090988"/>
          <p14:tracePt t="137605" x="9871075" y="4098925"/>
          <p14:tracePt t="137608" x="9871075" y="4106863"/>
          <p14:tracePt t="137610" x="9871075" y="4114800"/>
          <p14:tracePt t="137614" x="9871075" y="4122738"/>
          <p14:tracePt t="137618" x="9871075" y="4130675"/>
          <p14:tracePt t="137622" x="9871075" y="4138613"/>
          <p14:tracePt t="137624" x="9871075" y="4146550"/>
          <p14:tracePt t="137629" x="9871075" y="4154488"/>
          <p14:tracePt t="137634" x="9871075" y="4162425"/>
          <p14:tracePt t="137640" x="9871075" y="4170363"/>
          <p14:tracePt t="137649" x="9871075" y="4178300"/>
          <p14:tracePt t="137656" x="9871075" y="4186238"/>
          <p14:tracePt t="137663" x="9863138" y="4186238"/>
          <p14:tracePt t="137666" x="9863138" y="4194175"/>
          <p14:tracePt t="137681" x="9863138" y="4202113"/>
          <p14:tracePt t="137691" x="9855200" y="4202113"/>
          <p14:tracePt t="137699" x="9855200" y="4210050"/>
          <p14:tracePt t="137711" x="9847263" y="4217988"/>
          <p14:tracePt t="137731" x="9839325" y="4217988"/>
          <p14:tracePt t="137731" x="9839325" y="4225925"/>
          <p14:tracePt t="137738" x="9831388" y="4225925"/>
          <p14:tracePt t="137750" x="9823450" y="4225925"/>
          <p14:tracePt t="137753" x="9823450" y="4233863"/>
          <p14:tracePt t="137761" x="9815513" y="4233863"/>
          <p14:tracePt t="137772" x="9807575" y="4233863"/>
          <p14:tracePt t="137775" x="9799638" y="4233863"/>
          <p14:tracePt t="137783" x="9791700" y="4233863"/>
          <p14:tracePt t="137790" x="9783763" y="4233863"/>
          <p14:tracePt t="137796" x="9775825" y="4233863"/>
          <p14:tracePt t="137800" x="9767888" y="4233863"/>
          <p14:tracePt t="137805" x="9759950" y="4233863"/>
          <p14:tracePt t="137812" x="9752013" y="4233863"/>
          <p14:tracePt t="137815" x="9744075" y="4233863"/>
          <p14:tracePt t="137817" x="9736138" y="4233863"/>
          <p14:tracePt t="137821" x="9728200" y="4233863"/>
          <p14:tracePt t="137823" x="9720263" y="4233863"/>
          <p14:tracePt t="137826" x="9712325" y="4233863"/>
          <p14:tracePt t="137828" x="9704388" y="4233863"/>
          <p14:tracePt t="137831" x="9696450" y="4233863"/>
          <p14:tracePt t="137833" x="9688513" y="4233863"/>
          <p14:tracePt t="137837" x="9680575" y="4233863"/>
          <p14:tracePt t="137837" x="9672638" y="4233863"/>
          <p14:tracePt t="137840" x="9664700" y="4233863"/>
          <p14:tracePt t="137842" x="9656763" y="4233863"/>
          <p14:tracePt t="137844" x="9648825" y="4233863"/>
          <p14:tracePt t="137846" x="9640888" y="4233863"/>
          <p14:tracePt t="137848" x="9632950" y="4233863"/>
          <p14:tracePt t="137850" x="9625013" y="4233863"/>
          <p14:tracePt t="137852" x="9617075" y="4233863"/>
          <p14:tracePt t="137854" x="9609138" y="4233863"/>
          <p14:tracePt t="137855" x="9601200" y="4233863"/>
          <p14:tracePt t="137857" x="9593263" y="4233863"/>
          <p14:tracePt t="137859" x="9575800" y="4233863"/>
          <p14:tracePt t="137861" x="9567863" y="4233863"/>
          <p14:tracePt t="137863" x="9559925" y="4233863"/>
          <p14:tracePt t="137864" x="9551988" y="4233863"/>
          <p14:tracePt t="137866" x="9544050" y="4233863"/>
          <p14:tracePt t="137867" x="9536113" y="4233863"/>
          <p14:tracePt t="137868" x="9528175" y="4233863"/>
          <p14:tracePt t="137870" x="9528175" y="4225925"/>
          <p14:tracePt t="137871" x="9520238" y="4225925"/>
          <p14:tracePt t="137872" x="9512300" y="4225925"/>
          <p14:tracePt t="137874" x="9496425" y="4225925"/>
          <p14:tracePt t="137876" x="9488488" y="4225925"/>
          <p14:tracePt t="137878" x="9480550" y="4225925"/>
          <p14:tracePt t="137879" x="9472613" y="4225925"/>
          <p14:tracePt t="137880" x="9464675" y="4225925"/>
          <p14:tracePt t="137882" x="9456738" y="4225925"/>
          <p14:tracePt t="137883" x="9448800" y="4225925"/>
          <p14:tracePt t="137884" x="9440863" y="4225925"/>
          <p14:tracePt t="137887" x="9432925" y="4225925"/>
          <p14:tracePt t="137888" x="9417050" y="4225925"/>
          <p14:tracePt t="137889" x="9409113" y="4225925"/>
          <p14:tracePt t="137890" x="9401175" y="4225925"/>
          <p14:tracePt t="137892" x="9393238" y="4217988"/>
          <p14:tracePt t="137893" x="9385300" y="4217988"/>
          <p14:tracePt t="137895" x="9377363" y="4217988"/>
          <p14:tracePt t="137897" x="9361488" y="4217988"/>
          <p14:tracePt t="137899" x="9353550" y="4217988"/>
          <p14:tracePt t="137901" x="9345613" y="4217988"/>
          <p14:tracePt t="137902" x="9337675" y="4210050"/>
          <p14:tracePt t="137904" x="9329738" y="4210050"/>
          <p14:tracePt t="137905" x="9321800" y="4210050"/>
          <p14:tracePt t="137906" x="9313863" y="4210050"/>
          <p14:tracePt t="137907" x="9305925" y="4210050"/>
          <p14:tracePt t="137909" x="9297988" y="4210050"/>
          <p14:tracePt t="137911" x="9290050" y="4210050"/>
          <p14:tracePt t="137912" x="9282113" y="4210050"/>
          <p14:tracePt t="137914" x="9274175" y="4210050"/>
          <p14:tracePt t="137915" x="9266238" y="4210050"/>
          <p14:tracePt t="137917" x="9258300" y="4210050"/>
          <p14:tracePt t="137918" x="9250363" y="4210050"/>
          <p14:tracePt t="137920" x="9242425" y="4210050"/>
          <p14:tracePt t="137922" x="9234488" y="4210050"/>
          <p14:tracePt t="137924" x="9217025" y="4210050"/>
          <p14:tracePt t="137926" x="9209088" y="4210050"/>
          <p14:tracePt t="137928" x="9201150" y="4210050"/>
          <p14:tracePt t="137930" x="9193213" y="4210050"/>
          <p14:tracePt t="137931" x="9185275" y="4210050"/>
          <p14:tracePt t="137932" x="9177338" y="4210050"/>
          <p14:tracePt t="137934" x="9169400" y="4210050"/>
          <p14:tracePt t="137935" x="9161463" y="4210050"/>
          <p14:tracePt t="137938" x="9153525" y="4210050"/>
          <p14:tracePt t="137939" x="9145588" y="4210050"/>
          <p14:tracePt t="137941" x="9137650" y="4210050"/>
          <p14:tracePt t="137942" x="9129713" y="4210050"/>
          <p14:tracePt t="137944" x="9121775" y="4210050"/>
          <p14:tracePt t="137946" x="9113838" y="4210050"/>
          <p14:tracePt t="137948" x="9105900" y="4210050"/>
          <p14:tracePt t="137949" x="9097963" y="4210050"/>
          <p14:tracePt t="137952" x="9090025" y="4210050"/>
          <p14:tracePt t="137954" x="9082088" y="4210050"/>
          <p14:tracePt t="137956" x="9074150" y="4210050"/>
          <p14:tracePt t="137957" x="9066213" y="4210050"/>
          <p14:tracePt t="137959" x="9058275" y="4202113"/>
          <p14:tracePt t="137962" x="9050338" y="4202113"/>
          <p14:tracePt t="137963" x="9042400" y="4202113"/>
          <p14:tracePt t="137966" x="9034463" y="4202113"/>
          <p14:tracePt t="137971" x="9026525" y="4202113"/>
          <p14:tracePt t="137973" x="9018588" y="4202113"/>
          <p14:tracePt t="137976" x="9010650" y="4202113"/>
          <p14:tracePt t="137980" x="9002713" y="4202113"/>
          <p14:tracePt t="137985" x="8994775" y="4202113"/>
          <p14:tracePt t="137990" x="8986838" y="4202113"/>
          <p14:tracePt t="137996" x="8978900" y="4202113"/>
          <p14:tracePt t="137999" x="8970963" y="4202113"/>
          <p14:tracePt t="138001" x="8970963" y="4194175"/>
          <p14:tracePt t="138005" x="8963025" y="4194175"/>
          <p14:tracePt t="138009" x="8955088" y="4194175"/>
          <p14:tracePt t="138015" x="8947150" y="4194175"/>
          <p14:tracePt t="138017" x="8939213" y="4194175"/>
          <p14:tracePt t="138023" x="8931275" y="4194175"/>
          <p14:tracePt t="138028" x="8931275" y="4186238"/>
          <p14:tracePt t="138030" x="8923338" y="4186238"/>
          <p14:tracePt t="138038" x="8915400" y="4186238"/>
          <p14:tracePt t="138041" x="8907463" y="4186238"/>
          <p14:tracePt t="138051" x="8899525" y="4178300"/>
          <p14:tracePt t="138065" x="8891588" y="4178300"/>
          <p14:tracePt t="138414" x="8899525" y="4178300"/>
          <p14:tracePt t="138429" x="8907463" y="4178300"/>
          <p14:tracePt t="138438" x="8915400" y="4178300"/>
          <p14:tracePt t="138451" x="8923338" y="4178300"/>
          <p14:tracePt t="138463" x="8931275" y="4178300"/>
          <p14:tracePt t="138472" x="8939213" y="4178300"/>
          <p14:tracePt t="138476" x="8947150" y="4186238"/>
          <p14:tracePt t="138483" x="8955088" y="4186238"/>
          <p14:tracePt t="138490" x="8963025" y="4186238"/>
          <p14:tracePt t="138495" x="8963025" y="4194175"/>
          <p14:tracePt t="138497" x="8970963" y="4194175"/>
          <p14:tracePt t="138500" x="8978900" y="4194175"/>
          <p14:tracePt t="138507" x="8986838" y="4194175"/>
          <p14:tracePt t="138513" x="8994775" y="4194175"/>
          <p14:tracePt t="138519" x="8994775" y="4202113"/>
          <p14:tracePt t="138521" x="9002713" y="4202113"/>
          <p14:tracePt t="138527" x="9010650" y="4202113"/>
          <p14:tracePt t="138530" x="9018588" y="4202113"/>
          <p14:tracePt t="138537" x="9026525" y="4202113"/>
          <p14:tracePt t="138543" x="9034463" y="4202113"/>
          <p14:tracePt t="138549" x="9042400" y="4202113"/>
          <p14:tracePt t="138552" x="9050338" y="4202113"/>
          <p14:tracePt t="138557" x="9058275" y="4202113"/>
          <p14:tracePt t="138560" x="9058275" y="4210050"/>
          <p14:tracePt t="138563" x="9066213" y="4210050"/>
          <p14:tracePt t="138569" x="9074150" y="4210050"/>
          <p14:tracePt t="138573" x="9082088" y="4210050"/>
          <p14:tracePt t="138578" x="9090025" y="4210050"/>
          <p14:tracePt t="138585" x="9097963" y="4210050"/>
          <p14:tracePt t="138592" x="9105900" y="4210050"/>
          <p14:tracePt t="138595" x="9113838" y="4210050"/>
          <p14:tracePt t="138596" x="9113838" y="4217988"/>
          <p14:tracePt t="138599" x="9121775" y="4217988"/>
          <p14:tracePt t="138605" x="9121775" y="4225925"/>
          <p14:tracePt t="138606" x="9129713" y="4225925"/>
          <p14:tracePt t="138610" x="9137650" y="4225925"/>
          <p14:tracePt t="138613" x="9145588" y="4225925"/>
          <p14:tracePt t="138619" x="9153525" y="4225925"/>
          <p14:tracePt t="138624" x="9161463" y="4225925"/>
          <p14:tracePt t="138628" x="9169400" y="4225925"/>
          <p14:tracePt t="138632" x="9177338" y="4225925"/>
          <p14:tracePt t="138637" x="9185275" y="4225925"/>
          <p14:tracePt t="138638" x="9185275" y="4233863"/>
          <p14:tracePt t="138641" x="9193213" y="4233863"/>
          <p14:tracePt t="138646" x="9201150" y="4233863"/>
          <p14:tracePt t="138649" x="9209088" y="4233863"/>
          <p14:tracePt t="138655" x="9217025" y="4233863"/>
          <p14:tracePt t="138658" x="9224963" y="4233863"/>
          <p14:tracePt t="138662" x="9234488" y="4233863"/>
          <p14:tracePt t="138664" x="9242425" y="4233863"/>
          <p14:tracePt t="138667" x="9242425" y="4241800"/>
          <p14:tracePt t="138668" x="9250363" y="4241800"/>
          <p14:tracePt t="138672" x="9258300" y="4241800"/>
          <p14:tracePt t="138676" x="9266238" y="4241800"/>
          <p14:tracePt t="138680" x="9274175" y="4241800"/>
          <p14:tracePt t="138682" x="9282113" y="4241800"/>
          <p14:tracePt t="138685" x="9290050" y="4241800"/>
          <p14:tracePt t="138690" x="9297988" y="4241800"/>
          <p14:tracePt t="138693" x="9305925" y="4241800"/>
          <p14:tracePt t="138695" x="9313863" y="4249738"/>
          <p14:tracePt t="138699" x="9321800" y="4249738"/>
          <p14:tracePt t="138702" x="9329738" y="4249738"/>
          <p14:tracePt t="138706" x="9337675" y="4249738"/>
          <p14:tracePt t="138708" x="9345613" y="4249738"/>
          <p14:tracePt t="138712" x="9353550" y="4249738"/>
          <p14:tracePt t="138715" x="9353550" y="4257675"/>
          <p14:tracePt t="138716" x="9361488" y="4257675"/>
          <p14:tracePt t="138721" x="9369425" y="4257675"/>
          <p14:tracePt t="138722" x="9377363" y="4257675"/>
          <p14:tracePt t="138726" x="9385300" y="4257675"/>
          <p14:tracePt t="138730" x="9393238" y="4257675"/>
          <p14:tracePt t="138735" x="9401175" y="4257675"/>
          <p14:tracePt t="138737" x="9409113" y="4257675"/>
          <p14:tracePt t="138742" x="9417050" y="4257675"/>
          <p14:tracePt t="138745" x="9424988" y="4257675"/>
          <p14:tracePt t="138751" x="9432925" y="4257675"/>
          <p14:tracePt t="138755" x="9440863" y="4257675"/>
          <p14:tracePt t="138759" x="9448800" y="4257675"/>
          <p14:tracePt t="138765" x="9456738" y="4257675"/>
          <p14:tracePt t="138772" x="9464675" y="4257675"/>
          <p14:tracePt t="138773" x="9472613" y="4257675"/>
          <p14:tracePt t="138779" x="9480550" y="4257675"/>
          <p14:tracePt t="138785" x="9488488" y="4257675"/>
          <p14:tracePt t="138790" x="9496425" y="4257675"/>
          <p14:tracePt t="138794" x="9504363" y="4257675"/>
          <p14:tracePt t="138797" x="9512300" y="4257675"/>
          <p14:tracePt t="138803" x="9520238" y="4257675"/>
          <p14:tracePt t="138806" x="9528175" y="4257675"/>
          <p14:tracePt t="138810" x="9536113" y="4257675"/>
          <p14:tracePt t="138812" x="9544050" y="4257675"/>
          <p14:tracePt t="138816" x="9551988" y="4257675"/>
          <p14:tracePt t="138819" x="9559925" y="4257675"/>
          <p14:tracePt t="138822" x="9567863" y="4257675"/>
          <p14:tracePt t="138824" x="9575800" y="4257675"/>
          <p14:tracePt t="138827" x="9585325" y="4257675"/>
          <p14:tracePt t="138830" x="9593263" y="4257675"/>
          <p14:tracePt t="138834" x="9601200" y="4257675"/>
          <p14:tracePt t="138834" x="9609138" y="4257675"/>
          <p14:tracePt t="138837" x="9617075" y="4257675"/>
          <p14:tracePt t="138839" x="9617075" y="4249738"/>
          <p14:tracePt t="138840" x="9625013" y="4249738"/>
          <p14:tracePt t="138842" x="9632950" y="4249738"/>
          <p14:tracePt t="138843" x="9640888" y="4249738"/>
          <p14:tracePt t="138846" x="9648825" y="4249738"/>
          <p14:tracePt t="138848" x="9656763" y="4249738"/>
          <p14:tracePt t="138851" x="9664700" y="4249738"/>
          <p14:tracePt t="138852" x="9672638" y="4249738"/>
          <p14:tracePt t="138855" x="9680575" y="4249738"/>
          <p14:tracePt t="138856" x="9688513" y="4249738"/>
          <p14:tracePt t="138858" x="9704388" y="4249738"/>
          <p14:tracePt t="138861" x="9712325" y="4249738"/>
          <p14:tracePt t="138862" x="9712325" y="4241800"/>
          <p14:tracePt t="138863" x="9720263" y="4241800"/>
          <p14:tracePt t="138864" x="9728200" y="4241800"/>
          <p14:tracePt t="138866" x="9736138" y="4241800"/>
          <p14:tracePt t="138868" x="9744075" y="4241800"/>
          <p14:tracePt t="138871" x="9752013" y="4241800"/>
          <p14:tracePt t="138873" x="9759950" y="4241800"/>
          <p14:tracePt t="138875" x="9767888" y="4241800"/>
          <p14:tracePt t="138876" x="9775825" y="4241800"/>
          <p14:tracePt t="138878" x="9783763" y="4241800"/>
          <p14:tracePt t="138879" x="9791700" y="4241800"/>
          <p14:tracePt t="138881" x="9799638" y="4241800"/>
          <p14:tracePt t="138883" x="9807575" y="4241800"/>
          <p14:tracePt t="138885" x="9815513" y="4241800"/>
          <p14:tracePt t="138888" x="9823450" y="4241800"/>
          <p14:tracePt t="138889" x="9831388" y="4241800"/>
          <p14:tracePt t="138891" x="9839325" y="4241800"/>
          <p14:tracePt t="138892" x="9847263" y="4241800"/>
          <p14:tracePt t="138894" x="9855200" y="4241800"/>
          <p14:tracePt t="138897" x="9863138" y="4241800"/>
          <p14:tracePt t="138899" x="9871075" y="4241800"/>
          <p14:tracePt t="138900" x="9879013" y="4241800"/>
          <p14:tracePt t="138903" x="9886950" y="4241800"/>
          <p14:tracePt t="138905" x="9894888" y="4241800"/>
          <p14:tracePt t="138908" x="9902825" y="4241800"/>
          <p14:tracePt t="138910" x="9910763" y="4241800"/>
          <p14:tracePt t="138912" x="9918700" y="4241800"/>
          <p14:tracePt t="138914" x="9926638" y="4241800"/>
          <p14:tracePt t="138917" x="9936163" y="4241800"/>
          <p14:tracePt t="138919" x="9944100" y="4241800"/>
          <p14:tracePt t="138922" x="9952038" y="4241800"/>
          <p14:tracePt t="138923" x="9959975" y="4241800"/>
          <p14:tracePt t="138926" x="9967913" y="4241800"/>
          <p14:tracePt t="138929" x="9975850" y="4233863"/>
          <p14:tracePt t="138931" x="9983788" y="4233863"/>
          <p14:tracePt t="138934" x="9991725" y="4233863"/>
          <p14:tracePt t="138938" x="9999663" y="4233863"/>
          <p14:tracePt t="138941" x="10007600" y="4233863"/>
          <p14:tracePt t="138943" x="10015538" y="4233863"/>
          <p14:tracePt t="138947" x="10023475" y="4233863"/>
          <p14:tracePt t="138950" x="10031413" y="4233863"/>
          <p14:tracePt t="138955" x="10039350" y="4233863"/>
          <p14:tracePt t="138956" x="10047288" y="4233863"/>
          <p14:tracePt t="138961" x="10055225" y="4233863"/>
          <p14:tracePt t="138965" x="10063163" y="4233863"/>
          <p14:tracePt t="138971" x="10071100" y="4233863"/>
          <p14:tracePt t="138973" x="10071100" y="4225925"/>
          <p14:tracePt t="138973" x="10079038" y="4225925"/>
          <p14:tracePt t="138977" x="10086975" y="4225925"/>
          <p14:tracePt t="138982" x="10094913" y="4225925"/>
          <p14:tracePt t="138985" x="10094913" y="4217988"/>
          <p14:tracePt t="138986" x="10102850" y="4217988"/>
          <p14:tracePt t="138989" x="10110788" y="4217988"/>
          <p14:tracePt t="138993" x="10118725" y="4217988"/>
          <p14:tracePt t="138996" x="10126663" y="4217988"/>
          <p14:tracePt t="139000" x="10134600" y="4217988"/>
          <p14:tracePt t="139002" x="10142538" y="4217988"/>
          <p14:tracePt t="139006" x="10150475" y="4217988"/>
          <p14:tracePt t="139008" x="10158413" y="4217988"/>
          <p14:tracePt t="139011" x="10158413" y="4210050"/>
          <p14:tracePt t="139013" x="10166350" y="4210050"/>
          <p14:tracePt t="139015" x="10174288" y="4210050"/>
          <p14:tracePt t="139016" x="10182225" y="4210050"/>
          <p14:tracePt t="139021" x="10190163" y="4210050"/>
          <p14:tracePt t="139024" x="10198100" y="4210050"/>
          <p14:tracePt t="139028" x="10206038" y="4210050"/>
          <p14:tracePt t="139030" x="10213975" y="4210050"/>
          <p14:tracePt t="139032" x="10213975" y="4202113"/>
          <p14:tracePt t="139034" x="10221913" y="4202113"/>
          <p14:tracePt t="139039" x="10229850" y="4202113"/>
          <p14:tracePt t="139043" x="10237788" y="4202113"/>
          <p14:tracePt t="139046" x="10245725" y="4202113"/>
          <p14:tracePt t="139052" x="10253663" y="4202113"/>
          <p14:tracePt t="139054" x="10253663" y="4194175"/>
          <p14:tracePt t="139062" x="10261600" y="4194175"/>
          <p14:tracePt t="139093" x="10269538" y="4194175"/>
          <p14:tracePt t="139100" x="10269538" y="4186238"/>
          <p14:tracePt t="139112" x="10279063" y="4186238"/>
          <p14:tracePt t="139124" x="10279063" y="4178300"/>
          <p14:tracePt t="139141" x="10279063" y="4170363"/>
          <p14:tracePt t="139164" x="10287000" y="4170363"/>
          <p14:tracePt t="139164" x="10287000" y="4162425"/>
          <p14:tracePt t="139279" x="10287000" y="4154488"/>
          <p14:tracePt t="139295" x="10287000" y="4146550"/>
          <p14:tracePt t="139332" x="10294938" y="4146550"/>
          <p14:tracePt t="139343" x="10294938" y="4138613"/>
          <p14:tracePt t="139365" x="10302875" y="4138613"/>
          <p14:tracePt t="139375" x="10310813" y="4138613"/>
          <p14:tracePt t="139377" x="10310813" y="4130675"/>
          <p14:tracePt t="139405" x="10318750" y="4130675"/>
          <p14:tracePt t="139416" x="10318750" y="4122738"/>
          <p14:tracePt t="139427" x="10326688" y="4122738"/>
          <p14:tracePt t="139494" x="10334625" y="4122738"/>
          <p14:tracePt t="139527" x="10342563" y="4122738"/>
          <p14:tracePt t="139603" x="10350500" y="4122738"/>
          <p14:tracePt t="139651" x="10358438" y="4122738"/>
          <p14:tracePt t="139673" x="10366375" y="4122738"/>
          <p14:tracePt t="139677" x="10374313" y="4122738"/>
          <p14:tracePt t="139685" x="10382250" y="4122738"/>
          <p14:tracePt t="139692" x="10390188" y="4122738"/>
          <p14:tracePt t="139698" x="10398125" y="4122738"/>
          <p14:tracePt t="139699" x="10398125" y="4114800"/>
          <p14:tracePt t="139706" x="10406063" y="4114800"/>
          <p14:tracePt t="139708" x="10414000" y="4114800"/>
          <p14:tracePt t="139715" x="10421938" y="4114800"/>
          <p14:tracePt t="139722" x="10429875" y="4114800"/>
          <p14:tracePt t="139729" x="10437813" y="4114800"/>
          <p14:tracePt t="139732" x="10445750" y="4114800"/>
          <p14:tracePt t="139741" x="10453688" y="4114800"/>
          <p14:tracePt t="150563" x="10453688" y="4122738"/>
          <p14:tracePt t="150570" x="10461625" y="4122738"/>
          <p14:tracePt t="150571" x="10461625" y="4130675"/>
          <p14:tracePt t="150579" x="10461625" y="4138613"/>
          <p14:tracePt t="150833" x="10453688" y="4138613"/>
          <p14:tracePt t="150837" x="10445750" y="4138613"/>
          <p14:tracePt t="150839" x="10437813" y="4138613"/>
          <p14:tracePt t="150842" x="10429875" y="4138613"/>
          <p14:tracePt t="150844" x="10421938" y="4138613"/>
          <p14:tracePt t="150848" x="10414000" y="4138613"/>
          <p14:tracePt t="150848" x="10406063" y="4138613"/>
          <p14:tracePt t="150852" x="10398125" y="4138613"/>
          <p14:tracePt t="150854" x="10390188" y="4138613"/>
          <p14:tracePt t="150857" x="10382250" y="4138613"/>
          <p14:tracePt t="150860" x="10374313" y="4138613"/>
          <p14:tracePt t="150862" x="10366375" y="4138613"/>
          <p14:tracePt t="150867" x="10358438" y="4138613"/>
          <p14:tracePt t="150870" x="10350500" y="4138613"/>
          <p14:tracePt t="150877" x="10342563" y="4138613"/>
          <p14:tracePt t="150886" x="10334625" y="4138613"/>
          <p14:tracePt t="150968" x="10334625" y="4146550"/>
          <p14:tracePt t="150972" x="10334625" y="4154488"/>
          <p14:tracePt t="150982" x="10334625" y="4162425"/>
          <p14:tracePt t="150984" x="10342563" y="4162425"/>
          <p14:tracePt t="150995" x="10342563" y="4170363"/>
          <p14:tracePt t="150997" x="10350500" y="4170363"/>
          <p14:tracePt t="151007" x="10358438" y="4178300"/>
          <p14:tracePt t="151014" x="10358438" y="4186238"/>
          <p14:tracePt t="151016" x="10366375" y="4186238"/>
          <p14:tracePt t="151018" x="10374313" y="4186238"/>
          <p14:tracePt t="151024" x="10382250" y="4186238"/>
          <p14:tracePt t="151025" x="10382250" y="4194175"/>
          <p14:tracePt t="151031" x="10390188" y="4194175"/>
          <p14:tracePt t="151037" x="10390188" y="4202113"/>
          <p14:tracePt t="151038" x="10398125" y="4202113"/>
          <p14:tracePt t="151045" x="10406063" y="4202113"/>
          <p14:tracePt t="151050" x="10414000" y="4202113"/>
          <p14:tracePt t="151053" x="10414000" y="4210050"/>
          <p14:tracePt t="151060" x="10421938" y="4210050"/>
          <p14:tracePt t="151069" x="10421938" y="4217988"/>
          <p14:tracePt t="151073" x="10429875" y="4217988"/>
          <p14:tracePt t="151103" x="10437813" y="4217988"/>
          <p14:tracePt t="151104" x="10437813" y="4225925"/>
          <p14:tracePt t="151105" x="10445750" y="4225925"/>
          <p14:tracePt t="151110" x="10453688" y="4225925"/>
          <p14:tracePt t="151115" x="10461625" y="4225925"/>
          <p14:tracePt t="151118" x="10461625" y="4233863"/>
          <p14:tracePt t="151119" x="10469563" y="4233863"/>
          <p14:tracePt t="151122" x="10477500" y="4233863"/>
          <p14:tracePt t="151127" x="10485438" y="4233863"/>
          <p14:tracePt t="151130" x="10485438" y="4241800"/>
          <p14:tracePt t="151135" x="10493375" y="4241800"/>
          <p14:tracePt t="151141" x="10501313" y="4241800"/>
          <p14:tracePt t="151147" x="10509250" y="4241800"/>
          <p14:tracePt t="151351" x="10501313" y="4241800"/>
          <p14:tracePt t="151356" x="10493375" y="4241800"/>
          <p14:tracePt t="151359" x="10485438" y="4233863"/>
          <p14:tracePt t="151363" x="10477500" y="4233863"/>
          <p14:tracePt t="151365" x="10469563" y="4233863"/>
          <p14:tracePt t="151367" x="10469563" y="4225925"/>
          <p14:tracePt t="151369" x="10461625" y="4217988"/>
          <p14:tracePt t="151373" x="10453688" y="4217988"/>
          <p14:tracePt t="151376" x="10453688" y="4210050"/>
          <p14:tracePt t="151377" x="10445750" y="4210050"/>
          <p14:tracePt t="151379" x="10437813" y="4210050"/>
          <p14:tracePt t="151385" x="10429875" y="4210050"/>
          <p14:tracePt t="151385" x="10429875" y="4202113"/>
          <p14:tracePt t="151390" x="10421938" y="4202113"/>
          <p14:tracePt t="151397" x="10414000" y="4202113"/>
          <p14:tracePt t="151398" x="10414000" y="4194175"/>
          <p14:tracePt t="151402" x="10406063" y="4194175"/>
          <p14:tracePt t="151409" x="10398125" y="4194175"/>
          <p14:tracePt t="151418" x="10390188" y="4186238"/>
          <p14:tracePt t="151425" x="10382250" y="4186238"/>
          <p14:tracePt t="151425" x="10382250" y="4178300"/>
          <p14:tracePt t="151430" x="10374313" y="4178300"/>
          <p14:tracePt t="151433" x="10366375" y="4178300"/>
          <p14:tracePt t="151438" x="10358438" y="4178300"/>
          <p14:tracePt t="151440" x="10350500" y="4178300"/>
          <p14:tracePt t="151444" x="10342563" y="4178300"/>
          <p14:tracePt t="151445" x="10334625" y="4178300"/>
          <p14:tracePt t="151448" x="10326688" y="4178300"/>
          <p14:tracePt t="151451" x="10326688" y="4170363"/>
          <p14:tracePt t="151452" x="10318750" y="4170363"/>
          <p14:tracePt t="151454" x="10310813" y="4170363"/>
          <p14:tracePt t="151455" x="10302875" y="4170363"/>
          <p14:tracePt t="151457" x="10294938" y="4170363"/>
          <p14:tracePt t="151459" x="10287000" y="4170363"/>
          <p14:tracePt t="151463" x="10269538" y="4170363"/>
          <p14:tracePt t="151464" x="10261600" y="4170363"/>
          <p14:tracePt t="151465" x="10253663" y="4170363"/>
          <p14:tracePt t="151468" x="10237788" y="4170363"/>
          <p14:tracePt t="151469" x="10229850" y="4170363"/>
          <p14:tracePt t="151472" x="10213975" y="4170363"/>
          <p14:tracePt t="151474" x="10206038" y="4170363"/>
          <p14:tracePt t="151477" x="10198100" y="4170363"/>
          <p14:tracePt t="151478" x="10190163" y="4170363"/>
          <p14:tracePt t="151480" x="10182225" y="4170363"/>
          <p14:tracePt t="151481" x="10182225" y="4162425"/>
          <p14:tracePt t="151483" x="10174288" y="4162425"/>
          <p14:tracePt t="151485" x="10166350" y="4162425"/>
          <p14:tracePt t="151485" x="10158413" y="4162425"/>
          <p14:tracePt t="151487" x="10150475" y="4162425"/>
          <p14:tracePt t="151489" x="10142538" y="4162425"/>
          <p14:tracePt t="151491" x="10134600" y="4162425"/>
          <p14:tracePt t="151492" x="10126663" y="4162425"/>
          <p14:tracePt t="151494" x="10118725" y="4162425"/>
          <p14:tracePt t="151497" x="10110788" y="4162425"/>
          <p14:tracePt t="151499" x="10102850" y="4162425"/>
          <p14:tracePt t="151501" x="10094913" y="4162425"/>
          <p14:tracePt t="151503" x="10086975" y="4162425"/>
          <p14:tracePt t="151506" x="10079038" y="4162425"/>
          <p14:tracePt t="151509" x="10071100" y="4162425"/>
          <p14:tracePt t="151510" x="10063163" y="4162425"/>
          <p14:tracePt t="151513" x="10055225" y="4162425"/>
          <p14:tracePt t="151518" x="10047288" y="4162425"/>
          <p14:tracePt t="151520" x="10039350" y="4162425"/>
          <p14:tracePt t="151524" x="10031413" y="4162425"/>
          <p14:tracePt t="151526" x="10023475" y="4162425"/>
          <p14:tracePt t="151531" x="10015538" y="4162425"/>
          <p14:tracePt t="151546" x="10007600" y="4162425"/>
          <p14:tracePt t="151664" x="9999663" y="4162425"/>
          <p14:tracePt t="151681" x="9999663" y="4170363"/>
          <p14:tracePt t="151700" x="9991725" y="4170363"/>
          <p14:tracePt t="151812" x="9983788" y="4170363"/>
          <p14:tracePt t="151815" x="9983788" y="4178300"/>
          <p14:tracePt t="151822" x="9975850" y="4178300"/>
          <p14:tracePt t="151825" x="9975850" y="4186238"/>
          <p14:tracePt t="151829" x="9975850" y="4194175"/>
          <p14:tracePt t="151831" x="9967913" y="4194175"/>
          <p14:tracePt t="151838" x="9967913" y="4202113"/>
          <p14:tracePt t="151843" x="9967913" y="4210050"/>
          <p14:tracePt t="152197" x="9967913" y="4217988"/>
          <p14:tracePt t="152201" x="9959975" y="4225925"/>
          <p14:tracePt t="152205" x="9959975" y="4233863"/>
          <p14:tracePt t="152210" x="9952038" y="4241800"/>
          <p14:tracePt t="152216" x="9952038" y="4249738"/>
          <p14:tracePt t="152220" x="9944100" y="4249738"/>
          <p14:tracePt t="152221" x="9944100" y="4257675"/>
          <p14:tracePt t="152234" x="9944100" y="4265613"/>
          <p14:tracePt t="152239" x="9936163" y="4265613"/>
          <p14:tracePt t="152247" x="9926638" y="4265613"/>
          <p14:tracePt t="152253" x="9926638" y="4273550"/>
          <p14:tracePt t="152262" x="9918700" y="4273550"/>
          <p14:tracePt t="152273" x="9910763" y="4273550"/>
          <p14:tracePt t="152283" x="9910763" y="4281488"/>
          <p14:tracePt t="152295" x="9902825" y="4281488"/>
          <p14:tracePt t="152315" x="9894888" y="4281488"/>
          <p14:tracePt t="152326" x="9894888" y="4291013"/>
          <p14:tracePt t="152334" x="9886950" y="4291013"/>
          <p14:tracePt t="152350" x="9879013" y="4291013"/>
          <p14:tracePt t="152359" x="9879013" y="4298950"/>
          <p14:tracePt t="152360" x="9871075" y="4298950"/>
          <p14:tracePt t="152365" x="9863138" y="4298950"/>
          <p14:tracePt t="152375" x="9855200" y="4298950"/>
          <p14:tracePt t="152386" x="9847263" y="4298950"/>
          <p14:tracePt t="152398" x="9847263" y="4306888"/>
          <p14:tracePt t="152409" x="9839325" y="4306888"/>
          <p14:tracePt t="152440" x="9831388" y="4306888"/>
          <p14:tracePt t="152484" x="9831388" y="4314825"/>
          <p14:tracePt t="152500" x="9823450" y="4314825"/>
          <p14:tracePt t="152502" x="9823450" y="4322763"/>
          <p14:tracePt t="152528" x="9823450" y="4330700"/>
          <p14:tracePt t="153057" x="9831388" y="4330700"/>
          <p14:tracePt t="153069" x="9839325" y="4330700"/>
          <p14:tracePt t="153081" x="9847263" y="4330700"/>
          <p14:tracePt t="153091" x="9855200" y="4330700"/>
          <p14:tracePt t="153101" x="9863138" y="4330700"/>
          <p14:tracePt t="153105" x="9871075" y="4330700"/>
          <p14:tracePt t="153113" x="9879013" y="4330700"/>
          <p14:tracePt t="153121" x="9886950" y="4330700"/>
          <p14:tracePt t="153126" x="9894888" y="4330700"/>
          <p14:tracePt t="153131" x="9902825" y="4330700"/>
          <p14:tracePt t="153137" x="9910763" y="4330700"/>
          <p14:tracePt t="153141" x="9918700" y="4330700"/>
          <p14:tracePt t="153147" x="9926638" y="4330700"/>
          <p14:tracePt t="153148" x="9936163" y="4330700"/>
          <p14:tracePt t="153154" x="9944100" y="4330700"/>
          <p14:tracePt t="153157" x="9952038" y="4330700"/>
          <p14:tracePt t="153161" x="9959975" y="4330700"/>
          <p14:tracePt t="153162" x="9967913" y="4330700"/>
          <p14:tracePt t="153165" x="9975850" y="4330700"/>
          <p14:tracePt t="153169" x="9983788" y="4330700"/>
          <p14:tracePt t="153171" x="9991725" y="4330700"/>
          <p14:tracePt t="153173" x="9999663" y="4330700"/>
          <p14:tracePt t="153176" x="10007600" y="4330700"/>
          <p14:tracePt t="153178" x="10015538" y="4330700"/>
          <p14:tracePt t="153181" x="10023475" y="4330700"/>
          <p14:tracePt t="153182" x="10031413" y="4330700"/>
          <p14:tracePt t="153186" x="10039350" y="4330700"/>
          <p14:tracePt t="153187" x="10055225" y="4330700"/>
          <p14:tracePt t="153191" x="10063163" y="4330700"/>
          <p14:tracePt t="153192" x="10071100" y="4330700"/>
          <p14:tracePt t="153194" x="10079038" y="4330700"/>
          <p14:tracePt t="153196" x="10086975" y="4330700"/>
          <p14:tracePt t="153197" x="10094913" y="4330700"/>
          <p14:tracePt t="153199" x="10102850" y="4330700"/>
          <p14:tracePt t="153200" x="10110788" y="4330700"/>
          <p14:tracePt t="153203" x="10118725" y="4330700"/>
          <p14:tracePt t="153204" x="10126663" y="4330700"/>
          <p14:tracePt t="153206" x="10134600" y="4330700"/>
          <p14:tracePt t="153208" x="10150475" y="4330700"/>
          <p14:tracePt t="153210" x="10158413" y="4330700"/>
          <p14:tracePt t="153211" x="10166350" y="4330700"/>
          <p14:tracePt t="153213" x="10174288" y="4330700"/>
          <p14:tracePt t="153215" x="10182225" y="4330700"/>
          <p14:tracePt t="153216" x="10190163" y="4330700"/>
          <p14:tracePt t="153217" x="10198100" y="4330700"/>
          <p14:tracePt t="153220" x="10206038" y="4330700"/>
          <p14:tracePt t="153222" x="10221913" y="4330700"/>
          <p14:tracePt t="153224" x="10229850" y="4330700"/>
          <p14:tracePt t="153226" x="10237788" y="4330700"/>
          <p14:tracePt t="153228" x="10245725" y="4330700"/>
          <p14:tracePt t="153230" x="10253663" y="4330700"/>
          <p14:tracePt t="153231" x="10261600" y="4330700"/>
          <p14:tracePt t="153233" x="10269538" y="4330700"/>
          <p14:tracePt t="153234" x="10279063" y="4330700"/>
          <p14:tracePt t="153237" x="10287000" y="4330700"/>
          <p14:tracePt t="153238" x="10294938" y="4330700"/>
          <p14:tracePt t="153241" x="10302875" y="4330700"/>
          <p14:tracePt t="153243" x="10310813" y="4330700"/>
          <p14:tracePt t="153246" x="10318750" y="4330700"/>
          <p14:tracePt t="153248" x="10326688" y="4330700"/>
          <p14:tracePt t="153250" x="10334625" y="4330700"/>
          <p14:tracePt t="153253" x="10334625" y="4338638"/>
          <p14:tracePt t="153254" x="10342563" y="4338638"/>
          <p14:tracePt t="153257" x="10350500" y="4338638"/>
          <p14:tracePt t="153259" x="10358438" y="4338638"/>
          <p14:tracePt t="153262" x="10366375" y="4338638"/>
          <p14:tracePt t="153265" x="10374313" y="4338638"/>
          <p14:tracePt t="153267" x="10374313" y="4346575"/>
          <p14:tracePt t="153269" x="10382250" y="4346575"/>
          <p14:tracePt t="153271" x="10390188" y="4346575"/>
          <p14:tracePt t="153272" x="10398125" y="4346575"/>
          <p14:tracePt t="153274" x="10406063" y="4354513"/>
          <p14:tracePt t="153277" x="10414000" y="4354513"/>
          <p14:tracePt t="153278" x="10421938" y="4354513"/>
          <p14:tracePt t="153281" x="10429875" y="4354513"/>
          <p14:tracePt t="153283" x="10437813" y="4354513"/>
          <p14:tracePt t="153286" x="10445750" y="4362450"/>
          <p14:tracePt t="153288" x="10453688" y="4362450"/>
          <p14:tracePt t="153289" x="10461625" y="4362450"/>
          <p14:tracePt t="153291" x="10469563" y="4362450"/>
          <p14:tracePt t="153293" x="10477500" y="4362450"/>
          <p14:tracePt t="153295" x="10485438" y="4362450"/>
          <p14:tracePt t="153296" x="10493375" y="4370388"/>
          <p14:tracePt t="153298" x="10501313" y="4370388"/>
          <p14:tracePt t="153300" x="10509250" y="4370388"/>
          <p14:tracePt t="153303" x="10517188" y="4370388"/>
          <p14:tracePt t="153304" x="10525125" y="4370388"/>
          <p14:tracePt t="153305" x="10533063" y="4370388"/>
          <p14:tracePt t="153308" x="10541000" y="4370388"/>
          <p14:tracePt t="153309" x="10548938" y="4370388"/>
          <p14:tracePt t="153310" x="10548938" y="4378325"/>
          <p14:tracePt t="153311" x="10556875" y="4378325"/>
          <p14:tracePt t="153313" x="10564813" y="4378325"/>
          <p14:tracePt t="153315" x="10572750" y="4378325"/>
          <p14:tracePt t="153316" x="10580688" y="4378325"/>
          <p14:tracePt t="153319" x="10588625" y="4378325"/>
          <p14:tracePt t="153321" x="10596563" y="4378325"/>
          <p14:tracePt t="153323" x="10604500" y="4378325"/>
          <p14:tracePt t="153324" x="10612438" y="4378325"/>
          <p14:tracePt t="153327" x="10620375" y="4378325"/>
          <p14:tracePt t="153329" x="10629900" y="4378325"/>
          <p14:tracePt t="153330" x="10637838" y="4386263"/>
          <p14:tracePt t="153332" x="10645775" y="4386263"/>
          <p14:tracePt t="153334" x="10653713" y="4386263"/>
          <p14:tracePt t="153337" x="10661650" y="4386263"/>
          <p14:tracePt t="153339" x="10669588" y="4386263"/>
          <p14:tracePt t="153342" x="10677525" y="4386263"/>
          <p14:tracePt t="153344" x="10685463" y="4386263"/>
          <p14:tracePt t="153346" x="10693400" y="4386263"/>
          <p14:tracePt t="153349" x="10701338" y="4386263"/>
          <p14:tracePt t="153350" x="10709275" y="4386263"/>
          <p14:tracePt t="153353" x="10717213" y="4386263"/>
          <p14:tracePt t="153357" x="10725150" y="4386263"/>
          <p14:tracePt t="153358" x="10733088" y="4386263"/>
          <p14:tracePt t="153360" x="10741025" y="4386263"/>
          <p14:tracePt t="153362" x="10748963" y="4386263"/>
          <p14:tracePt t="153365" x="10756900" y="4386263"/>
          <p14:tracePt t="153367" x="10764838" y="4386263"/>
          <p14:tracePt t="153369" x="10772775" y="4386263"/>
          <p14:tracePt t="153370" x="10772775" y="4394200"/>
          <p14:tracePt t="153372" x="10780713" y="4394200"/>
          <p14:tracePt t="153373" x="10788650" y="4394200"/>
          <p14:tracePt t="153375" x="10796588" y="4394200"/>
          <p14:tracePt t="153376" x="10804525" y="4394200"/>
          <p14:tracePt t="153378" x="10812463" y="4394200"/>
          <p14:tracePt t="153380" x="10820400" y="4394200"/>
          <p14:tracePt t="153382" x="10828338" y="4394200"/>
          <p14:tracePt t="153384" x="10836275" y="4394200"/>
          <p14:tracePt t="153387" x="10852150" y="4394200"/>
          <p14:tracePt t="153388" x="10860088" y="4394200"/>
          <p14:tracePt t="153389" x="10868025" y="4394200"/>
          <p14:tracePt t="153391" x="10875963" y="4394200"/>
          <p14:tracePt t="153393" x="10883900" y="4394200"/>
          <p14:tracePt t="153395" x="10899775" y="4394200"/>
          <p14:tracePt t="153397" x="10907713" y="4394200"/>
          <p14:tracePt t="153399" x="10915650" y="4394200"/>
          <p14:tracePt t="153400" x="10923588" y="4394200"/>
          <p14:tracePt t="153403" x="10931525" y="4394200"/>
          <p14:tracePt t="153403" x="10939463" y="4394200"/>
          <p14:tracePt t="153405" x="10947400" y="4394200"/>
          <p14:tracePt t="153407" x="10955338" y="4394200"/>
          <p14:tracePt t="153409" x="10971213" y="4394200"/>
          <p14:tracePt t="153411" x="10980738" y="4394200"/>
          <p14:tracePt t="153413" x="10988675" y="4394200"/>
          <p14:tracePt t="153415" x="10996613" y="4394200"/>
          <p14:tracePt t="153416" x="11004550" y="4402138"/>
          <p14:tracePt t="153419" x="11012488" y="4402138"/>
          <p14:tracePt t="153421" x="11028363" y="4402138"/>
          <p14:tracePt t="153422" x="11036300" y="4402138"/>
          <p14:tracePt t="153425" x="11044238" y="4402138"/>
          <p14:tracePt t="153426" x="11052175" y="4402138"/>
          <p14:tracePt t="153428" x="11060113" y="4402138"/>
          <p14:tracePt t="153431" x="11068050" y="4402138"/>
          <p14:tracePt t="153433" x="11075988" y="4402138"/>
          <p14:tracePt t="153435" x="11083925" y="4402138"/>
          <p14:tracePt t="153438" x="11091863" y="4402138"/>
          <p14:tracePt t="153442" x="11099800" y="4402138"/>
          <p14:tracePt t="153446" x="11107738" y="4402138"/>
          <p14:tracePt t="153449" x="11115675" y="4402138"/>
          <p14:tracePt t="153456" x="11123613" y="4402138"/>
          <p14:tracePt t="153752" x="11115675" y="4402138"/>
          <p14:tracePt t="153760" x="11107738" y="4402138"/>
          <p14:tracePt t="153769" x="11099800" y="4402138"/>
          <p14:tracePt t="153776" x="11091863" y="4402138"/>
          <p14:tracePt t="153782" x="11083925" y="4402138"/>
          <p14:tracePt t="153784" x="11075988" y="4402138"/>
          <p14:tracePt t="153791" x="11068050" y="4402138"/>
          <p14:tracePt t="153796" x="11060113" y="4402138"/>
          <p14:tracePt t="153800" x="11052175" y="4402138"/>
          <p14:tracePt t="153803" x="11044238" y="4402138"/>
          <p14:tracePt t="153808" x="11036300" y="4402138"/>
          <p14:tracePt t="153813" x="11028363" y="4402138"/>
          <p14:tracePt t="153820" x="11020425" y="4402138"/>
          <p14:tracePt t="153823" x="11012488" y="4402138"/>
          <p14:tracePt t="153829" x="11004550" y="4402138"/>
          <p14:tracePt t="153837" x="10996613" y="4402138"/>
          <p14:tracePt t="153844" x="10988675" y="4402138"/>
          <p14:tracePt t="153846" x="10980738" y="4402138"/>
          <p14:tracePt t="153854" x="10971213" y="4402138"/>
          <p14:tracePt t="153858" x="10963275" y="4402138"/>
          <p14:tracePt t="153860" x="10963275" y="4410075"/>
          <p14:tracePt t="153862" x="10955338" y="4410075"/>
          <p14:tracePt t="153868" x="10947400" y="4410075"/>
          <p14:tracePt t="153869" x="10939463" y="4418013"/>
          <p14:tracePt t="153871" x="10931525" y="4418013"/>
          <p14:tracePt t="153874" x="10923588" y="4418013"/>
          <p14:tracePt t="153878" x="10915650" y="4418013"/>
          <p14:tracePt t="153879" x="10907713" y="4418013"/>
          <p14:tracePt t="153882" x="10907713" y="4425950"/>
          <p14:tracePt t="153883" x="10899775" y="4425950"/>
          <p14:tracePt t="153886" x="10891838" y="4425950"/>
          <p14:tracePt t="153887" x="10883900" y="4425950"/>
          <p14:tracePt t="153889" x="10875963" y="4425950"/>
          <p14:tracePt t="153891" x="10868025" y="4425950"/>
          <p14:tracePt t="153892" x="10868025" y="4433888"/>
          <p14:tracePt t="153894" x="10860088" y="4433888"/>
          <p14:tracePt t="153896" x="10852150" y="4433888"/>
          <p14:tracePt t="153898" x="10844213" y="4433888"/>
          <p14:tracePt t="153900" x="10836275" y="4433888"/>
          <p14:tracePt t="153903" x="10828338" y="4433888"/>
          <p14:tracePt t="153904" x="10828338" y="4441825"/>
          <p14:tracePt t="153905" x="10820400" y="4441825"/>
          <p14:tracePt t="153906" x="10812463" y="4441825"/>
          <p14:tracePt t="153909" x="10804525" y="4441825"/>
          <p14:tracePt t="153911" x="10796588" y="4441825"/>
          <p14:tracePt t="153912" x="10796588" y="4449763"/>
          <p14:tracePt t="153914" x="10788650" y="4449763"/>
          <p14:tracePt t="153916" x="10780713" y="4449763"/>
          <p14:tracePt t="153919" x="10772775" y="4449763"/>
          <p14:tracePt t="153924" x="10764838" y="4449763"/>
          <p14:tracePt t="153931" x="10756900" y="4449763"/>
          <p14:tracePt t="154219" x="10748963" y="4449763"/>
          <p14:tracePt t="154229" x="10748963" y="4441825"/>
          <p14:tracePt t="154230" x="10741025" y="4441825"/>
          <p14:tracePt t="154238" x="10733088" y="4441825"/>
          <p14:tracePt t="154242" x="10733088" y="4433888"/>
          <p14:tracePt t="154245" x="10725150" y="4433888"/>
          <p14:tracePt t="154247" x="10717213" y="4433888"/>
          <p14:tracePt t="154251" x="10717213" y="4425950"/>
          <p14:tracePt t="154254" x="10709275" y="4425950"/>
          <p14:tracePt t="154258" x="10709275" y="4418013"/>
          <p14:tracePt t="154259" x="10709275" y="4410075"/>
          <p14:tracePt t="154263" x="10701338" y="4410075"/>
          <p14:tracePt t="154265" x="10693400" y="4410075"/>
          <p14:tracePt t="154267" x="10685463" y="4410075"/>
          <p14:tracePt t="154270" x="10677525" y="4410075"/>
          <p14:tracePt t="154271" x="10677525" y="4402138"/>
          <p14:tracePt t="154275" x="10669588" y="4402138"/>
          <p14:tracePt t="154278" x="10661650" y="4402138"/>
          <p14:tracePt t="154280" x="10653713" y="4402138"/>
          <p14:tracePt t="154284" x="10645775" y="4402138"/>
          <p14:tracePt t="154287" x="10645775" y="4394200"/>
          <p14:tracePt t="154288" x="10637838" y="4394200"/>
          <p14:tracePt t="154290" x="10629900" y="4394200"/>
          <p14:tracePt t="154292" x="10620375" y="4394200"/>
          <p14:tracePt t="154296" x="10612438" y="4394200"/>
          <p14:tracePt t="154299" x="10604500" y="4394200"/>
          <p14:tracePt t="154303" x="10596563" y="4394200"/>
          <p14:tracePt t="154308" x="10588625" y="4394200"/>
          <p14:tracePt t="154312" x="10580688" y="4394200"/>
          <p14:tracePt t="154325" x="10572750" y="4394200"/>
          <p14:tracePt t="154366" x="10564813" y="4394200"/>
          <p14:tracePt t="154372" x="10564813" y="4402138"/>
          <p14:tracePt t="154378" x="10564813" y="4410075"/>
          <p14:tracePt t="154381" x="10564813" y="4418013"/>
          <p14:tracePt t="154382" x="10556875" y="4418013"/>
          <p14:tracePt t="154385" x="10556875" y="4425950"/>
          <p14:tracePt t="154389" x="10548938" y="4425950"/>
          <p14:tracePt t="154391" x="10548938" y="4433888"/>
          <p14:tracePt t="154396" x="10548938" y="4441825"/>
          <p14:tracePt t="154397" x="10548938" y="4449763"/>
          <p14:tracePt t="154398" x="10541000" y="4449763"/>
          <p14:tracePt t="154403" x="10541000" y="4457700"/>
          <p14:tracePt t="154408" x="10533063" y="4465638"/>
          <p14:tracePt t="154411" x="10533063" y="4473575"/>
          <p14:tracePt t="154414" x="10533063" y="4481513"/>
          <p14:tracePt t="154415" x="10525125" y="4481513"/>
          <p14:tracePt t="154420" x="10517188" y="4489450"/>
          <p14:tracePt t="154425" x="10517188" y="4497388"/>
          <p14:tracePt t="154426" x="10509250" y="4497388"/>
          <p14:tracePt t="154429" x="10509250" y="4505325"/>
          <p14:tracePt t="154431" x="10509250" y="4513263"/>
          <p14:tracePt t="154434" x="10501313" y="4513263"/>
          <p14:tracePt t="154438" x="10501313" y="4521200"/>
          <p14:tracePt t="154441" x="10493375" y="4521200"/>
          <p14:tracePt t="154443" x="10493375" y="4529138"/>
          <p14:tracePt t="154444" x="10485438" y="4529138"/>
          <p14:tracePt t="154449" x="10485438" y="4537075"/>
          <p14:tracePt t="154454" x="10485438" y="4545013"/>
          <p14:tracePt t="154455" x="10477500" y="4545013"/>
          <p14:tracePt t="154466" x="10469563" y="4552950"/>
          <p14:tracePt t="154477" x="10469563" y="4560888"/>
          <p14:tracePt t="154482" x="10461625" y="4560888"/>
          <p14:tracePt t="154490" x="10453688" y="4560888"/>
          <p14:tracePt t="154495" x="10453688" y="4568825"/>
          <p14:tracePt t="154522" x="10445750" y="4568825"/>
          <p14:tracePt t="154524" x="10445750" y="4576763"/>
          <p14:tracePt t="154533" x="10445750" y="4584700"/>
          <p14:tracePt t="154545" x="10437813" y="4584700"/>
          <p14:tracePt t="154545" x="10437813" y="4592638"/>
          <p14:tracePt t="154557" x="10437813" y="4600575"/>
          <p14:tracePt t="154561" x="10429875" y="4600575"/>
          <p14:tracePt t="154565" x="10429875" y="4608513"/>
          <p14:tracePt t="154567" x="10421938" y="4608513"/>
          <p14:tracePt t="154571" x="10421938" y="4616450"/>
          <p14:tracePt t="154582" x="10421938" y="4624388"/>
          <p14:tracePt t="154594" x="10421938" y="4633913"/>
          <p14:tracePt t="154598" x="10414000" y="4633913"/>
          <p14:tracePt t="154600" x="10414000" y="4641850"/>
          <p14:tracePt t="154603" x="10414000" y="4649788"/>
          <p14:tracePt t="154607" x="10414000" y="4657725"/>
          <p14:tracePt t="154610" x="10414000" y="4665663"/>
          <p14:tracePt t="154614" x="10414000" y="4673600"/>
          <p14:tracePt t="154615" x="10414000" y="4681538"/>
          <p14:tracePt t="154620" x="10414000" y="4689475"/>
          <p14:tracePt t="154622" x="10414000" y="4697413"/>
          <p14:tracePt t="154624" x="10414000" y="4705350"/>
          <p14:tracePt t="154625" x="10414000" y="4713288"/>
          <p14:tracePt t="154628" x="10414000" y="4721225"/>
          <p14:tracePt t="154631" x="10414000" y="4729163"/>
          <p14:tracePt t="154636" x="10414000" y="4737100"/>
          <p14:tracePt t="154637" x="10414000" y="4745038"/>
          <p14:tracePt t="154639" x="10421938" y="4752975"/>
          <p14:tracePt t="154642" x="10429875" y="4752975"/>
          <p14:tracePt t="154992" x="10429875" y="4760913"/>
          <p14:tracePt t="155005" x="10437813" y="4760913"/>
          <p14:tracePt t="155013" x="10437813" y="4768850"/>
          <p14:tracePt t="155074" x="10437813" y="4760913"/>
          <p14:tracePt t="155103" x="10429875" y="4760913"/>
          <p14:tracePt t="155113" x="10421938" y="4760913"/>
          <p14:tracePt t="155149" x="10414000" y="4760913"/>
          <p14:tracePt t="155172" x="10406063" y="4760913"/>
          <p14:tracePt t="155191" x="10398125" y="4760913"/>
          <p14:tracePt t="155211" x="10390188" y="4760913"/>
          <p14:tracePt t="155287" x="10382250" y="4760913"/>
          <p14:tracePt t="155311" x="10382250" y="4768850"/>
          <p14:tracePt t="155324" x="10382250" y="4776788"/>
          <p14:tracePt t="155360" x="10374313" y="4776788"/>
          <p14:tracePt t="155431" x="10366375" y="4776788"/>
          <p14:tracePt t="155440" x="10358438" y="4776788"/>
          <p14:tracePt t="155460" x="10350500" y="4776788"/>
          <p14:tracePt t="155475" x="10350500" y="4784725"/>
          <p14:tracePt t="155477" x="10342563" y="4784725"/>
          <p14:tracePt t="155497" x="10334625" y="4784725"/>
          <p14:tracePt t="155521" x="10334625" y="4792663"/>
          <p14:tracePt t="155524" x="10326688" y="4792663"/>
          <p14:tracePt t="155537" x="10318750" y="4792663"/>
          <p14:tracePt t="155565" x="10318750" y="4800600"/>
          <p14:tracePt t="155578" x="10310813" y="4800600"/>
          <p14:tracePt t="155600" x="10310813" y="4808538"/>
          <p14:tracePt t="156143" x="10310813" y="4816475"/>
          <p14:tracePt t="156149" x="10310813" y="4824413"/>
          <p14:tracePt t="156157" x="10310813" y="4832350"/>
          <p14:tracePt t="156167" x="10310813" y="4840288"/>
          <p14:tracePt t="156172" x="10310813" y="4848225"/>
          <p14:tracePt t="156183" x="10310813" y="4856163"/>
          <p14:tracePt t="156196" x="10310813" y="4864100"/>
          <p14:tracePt t="156212" x="10310813" y="4872038"/>
          <p14:tracePt t="156222" x="10310813" y="4879975"/>
          <p14:tracePt t="156438" x="10310813" y="4887913"/>
          <p14:tracePt t="157454" x="10310813" y="4879975"/>
          <p14:tracePt t="158081" x="10310813" y="4887913"/>
          <p14:tracePt t="158086" x="10310813" y="4895850"/>
          <p14:tracePt t="158090" x="10310813" y="4903788"/>
          <p14:tracePt t="158092" x="10310813" y="4911725"/>
          <p14:tracePt t="158095" x="10318750" y="4919663"/>
          <p14:tracePt t="158097" x="10318750" y="4927600"/>
          <p14:tracePt t="158100" x="10318750" y="4935538"/>
          <p14:tracePt t="158100" x="10318750" y="4943475"/>
          <p14:tracePt t="158102" x="10318750" y="4951413"/>
          <p14:tracePt t="158104" x="10318750" y="4959350"/>
          <p14:tracePt t="158108" x="10318750" y="4967288"/>
          <p14:tracePt t="158109" x="10318750" y="4976813"/>
          <p14:tracePt t="158110" x="10318750" y="4984750"/>
          <p14:tracePt t="158113" x="10318750" y="4992688"/>
          <p14:tracePt t="158114" x="10326688" y="4992688"/>
          <p14:tracePt t="158115" x="10326688" y="5000625"/>
          <p14:tracePt t="158116" x="10326688" y="5008563"/>
          <p14:tracePt t="158119" x="10326688" y="5016500"/>
          <p14:tracePt t="158121" x="10326688" y="5024438"/>
          <p14:tracePt t="158123" x="10326688" y="5032375"/>
          <p14:tracePt t="158125" x="10326688" y="5040313"/>
          <p14:tracePt t="158126" x="10334625" y="5048250"/>
          <p14:tracePt t="158129" x="10334625" y="5056188"/>
          <p14:tracePt t="158131" x="10334625" y="5064125"/>
          <p14:tracePt t="158132" x="10334625" y="5072063"/>
          <p14:tracePt t="158134" x="10334625" y="5080000"/>
          <p14:tracePt t="158135" x="10342563" y="5080000"/>
          <p14:tracePt t="158136" x="10342563" y="5087938"/>
          <p14:tracePt t="158549" x="10342563" y="5080000"/>
          <p14:tracePt t="158553" x="10334625" y="5080000"/>
          <p14:tracePt t="158569" x="10334625" y="5072063"/>
          <p14:tracePt t="158576" x="10334625" y="5064125"/>
          <p14:tracePt t="158578" x="10326688" y="5064125"/>
          <p14:tracePt t="158588" x="10318750" y="5056188"/>
          <p14:tracePt t="158596" x="10318750" y="5048250"/>
          <p14:tracePt t="158603" x="10318750" y="5040313"/>
          <p14:tracePt t="158607" x="10318750" y="5032375"/>
          <p14:tracePt t="158618" x="10318750" y="5024438"/>
          <p14:tracePt t="158628" x="10318750" y="5016500"/>
          <p14:tracePt t="158629" x="10310813" y="5016500"/>
          <p14:tracePt t="158636" x="10310813" y="5008563"/>
          <p14:tracePt t="158637" x="10302875" y="5008563"/>
          <p14:tracePt t="158639" x="10302875" y="5000625"/>
          <p14:tracePt t="158646" x="10294938" y="5000625"/>
          <p14:tracePt t="158646" x="10294938" y="4992688"/>
          <p14:tracePt t="158649" x="10287000" y="4992688"/>
          <p14:tracePt t="158653" x="10287000" y="4984750"/>
          <p14:tracePt t="158659" x="10279063" y="4984750"/>
          <p14:tracePt t="158661" x="10279063" y="4976813"/>
          <p14:tracePt t="158663" x="10279063" y="4967288"/>
          <p14:tracePt t="158666" x="10269538" y="4967288"/>
          <p14:tracePt t="158668" x="10269538" y="4959350"/>
          <p14:tracePt t="158674" x="10269538" y="4951413"/>
          <p14:tracePt t="158675" x="10261600" y="4951413"/>
          <p14:tracePt t="158679" x="10253663" y="4943475"/>
          <p14:tracePt t="158682" x="10253663" y="4935538"/>
          <p14:tracePt t="158684" x="10245725" y="4927600"/>
          <p14:tracePt t="158690" x="10245725" y="4919663"/>
          <p14:tracePt t="158691" x="10237788" y="4919663"/>
          <p14:tracePt t="158694" x="10237788" y="4911725"/>
          <p14:tracePt t="158695" x="10229850" y="4911725"/>
          <p14:tracePt t="158698" x="10221913" y="4903788"/>
          <p14:tracePt t="158701" x="10221913" y="4895850"/>
          <p14:tracePt t="158703" x="10213975" y="4895850"/>
          <p14:tracePt t="158706" x="10213975" y="4887913"/>
          <p14:tracePt t="158709" x="10206038" y="4887913"/>
          <p14:tracePt t="158712" x="10206038" y="4879975"/>
          <p14:tracePt t="158714" x="10198100" y="4879975"/>
          <p14:tracePt t="158715" x="10198100" y="4872038"/>
          <p14:tracePt t="158717" x="10190163" y="4864100"/>
          <p14:tracePt t="158722" x="10182225" y="4864100"/>
          <p14:tracePt t="158724" x="10182225" y="4856163"/>
          <p14:tracePt t="158728" x="10174288" y="4848225"/>
          <p14:tracePt t="158732" x="10166350" y="4848225"/>
          <p14:tracePt t="158733" x="10166350" y="4840288"/>
          <p14:tracePt t="158734" x="10158413" y="4840288"/>
          <p14:tracePt t="158735" x="10158413" y="4832350"/>
          <p14:tracePt t="158738" x="10150475" y="4832350"/>
          <p14:tracePt t="158739" x="10150475" y="4824413"/>
          <p14:tracePt t="158742" x="10142538" y="4824413"/>
          <p14:tracePt t="158745" x="10142538" y="4816475"/>
          <p14:tracePt t="158746" x="10134600" y="4816475"/>
          <p14:tracePt t="158747" x="10126663" y="4816475"/>
          <p14:tracePt t="158749" x="10118725" y="4808538"/>
          <p14:tracePt t="158751" x="10118725" y="4800600"/>
          <p14:tracePt t="158754" x="10110788" y="4800600"/>
          <p14:tracePt t="158756" x="10110788" y="4792663"/>
          <p14:tracePt t="158757" x="10102850" y="4792663"/>
          <p14:tracePt t="158760" x="10094913" y="4784725"/>
          <p14:tracePt t="158760" x="10086975" y="4784725"/>
          <p14:tracePt t="158764" x="10079038" y="4784725"/>
          <p14:tracePt t="158764" x="10079038" y="4776788"/>
          <p14:tracePt t="158766" x="10071100" y="4768850"/>
          <p14:tracePt t="158769" x="10063163" y="4768850"/>
          <p14:tracePt t="158770" x="10055225" y="4768850"/>
          <p14:tracePt t="158771" x="10055225" y="4760913"/>
          <p14:tracePt t="158774" x="10047288" y="4760913"/>
          <p14:tracePt t="158776" x="10039350" y="4752975"/>
          <p14:tracePt t="158779" x="10031413" y="4752975"/>
          <p14:tracePt t="158780" x="10023475" y="4752975"/>
          <p14:tracePt t="158781" x="10023475" y="4745038"/>
          <p14:tracePt t="158782" x="10015538" y="4745038"/>
          <p14:tracePt t="158784" x="10015538" y="4737100"/>
          <p14:tracePt t="158785" x="10007600" y="4737100"/>
          <p14:tracePt t="158787" x="9991725" y="4729163"/>
          <p14:tracePt t="158791" x="9983788" y="4729163"/>
          <p14:tracePt t="158793" x="9975850" y="4721225"/>
          <p14:tracePt t="158793" x="9967913" y="4721225"/>
          <p14:tracePt t="158795" x="9959975" y="4721225"/>
          <p14:tracePt t="158796" x="9959975" y="4713288"/>
          <p14:tracePt t="158797" x="9952038" y="4713288"/>
          <p14:tracePt t="158798" x="9952038" y="4705350"/>
          <p14:tracePt t="158799" x="9944100" y="4705350"/>
          <p14:tracePt t="158801" x="9936163" y="4705350"/>
          <p14:tracePt t="158803" x="9926638" y="4697413"/>
          <p14:tracePt t="158805" x="9918700" y="4697413"/>
          <p14:tracePt t="158807" x="9910763" y="4697413"/>
          <p14:tracePt t="158809" x="9902825" y="4689475"/>
          <p14:tracePt t="158811" x="9894888" y="4689475"/>
          <p14:tracePt t="158812" x="9886950" y="4689475"/>
          <p14:tracePt t="158813" x="9879013" y="4681538"/>
          <p14:tracePt t="158815" x="9871075" y="4673600"/>
          <p14:tracePt t="158816" x="9863138" y="4673600"/>
          <p14:tracePt t="158818" x="9855200" y="4673600"/>
          <p14:tracePt t="158820" x="9839325" y="4665663"/>
          <p14:tracePt t="158822" x="9831388" y="4665663"/>
          <p14:tracePt t="158824" x="9823450" y="4657725"/>
          <p14:tracePt t="158826" x="9815513" y="4657725"/>
          <p14:tracePt t="158827" x="9807575" y="4657725"/>
          <p14:tracePt t="158829" x="9799638" y="4649788"/>
          <p14:tracePt t="158831" x="9791700" y="4649788"/>
          <p14:tracePt t="158833" x="9783763" y="4649788"/>
          <p14:tracePt t="158834" x="9775825" y="4649788"/>
          <p14:tracePt t="158835" x="9775825" y="4641850"/>
          <p14:tracePt t="158836" x="9767888" y="4641850"/>
          <p14:tracePt t="158838" x="9759950" y="4641850"/>
          <p14:tracePt t="158841" x="9752013" y="4641850"/>
          <p14:tracePt t="158843" x="9744075" y="4641850"/>
          <p14:tracePt t="158843" x="9736138" y="4633913"/>
          <p14:tracePt t="158845" x="9728200" y="4633913"/>
          <p14:tracePt t="158846" x="9728200" y="4624388"/>
          <p14:tracePt t="158847" x="9720263" y="4624388"/>
          <p14:tracePt t="158848" x="9712325" y="4624388"/>
          <p14:tracePt t="158850" x="9704388" y="4624388"/>
          <p14:tracePt t="158852" x="9696450" y="4624388"/>
          <p14:tracePt t="158854" x="9688513" y="4616450"/>
          <p14:tracePt t="158856" x="9680575" y="4616450"/>
          <p14:tracePt t="158859" x="9672638" y="4616450"/>
          <p14:tracePt t="158860" x="9664700" y="4616450"/>
          <p14:tracePt t="158861" x="9656763" y="4616450"/>
          <p14:tracePt t="158863" x="9648825" y="4608513"/>
          <p14:tracePt t="158866" x="9640888" y="4608513"/>
          <p14:tracePt t="158867" x="9632950" y="4608513"/>
          <p14:tracePt t="158869" x="9625013" y="4608513"/>
          <p14:tracePt t="158873" x="9617075" y="4608513"/>
          <p14:tracePt t="158874" x="9609138" y="4608513"/>
          <p14:tracePt t="158877" x="9601200" y="4600575"/>
          <p14:tracePt t="158878" x="9593263" y="4600575"/>
          <p14:tracePt t="158881" x="9585325" y="4600575"/>
          <p14:tracePt t="158884" x="9575800" y="4600575"/>
          <p14:tracePt t="158886" x="9575800" y="4592638"/>
          <p14:tracePt t="158887" x="9567863" y="4592638"/>
          <p14:tracePt t="158889" x="9559925" y="4592638"/>
          <p14:tracePt t="158893" x="9551988" y="4592638"/>
          <p14:tracePt t="158896" x="9544050" y="4592638"/>
          <p14:tracePt t="158900" x="9536113" y="4592638"/>
          <p14:tracePt t="158901" x="9528175" y="4592638"/>
          <p14:tracePt t="158904" x="9520238" y="4592638"/>
          <p14:tracePt t="158909" x="9512300" y="4592638"/>
          <p14:tracePt t="158912" x="9504363" y="4592638"/>
          <p14:tracePt t="158913" x="9496425" y="4592638"/>
          <p14:tracePt t="158918" x="9488488" y="4592638"/>
          <p14:tracePt t="158919" x="9488488" y="4584700"/>
          <p14:tracePt t="158922" x="9480550" y="4584700"/>
          <p14:tracePt t="158926" x="9472613" y="4584700"/>
          <p14:tracePt t="158927" x="9464675" y="4584700"/>
          <p14:tracePt t="158930" x="9456738" y="4584700"/>
          <p14:tracePt t="158934" x="9448800" y="4584700"/>
          <p14:tracePt t="158937" x="9440863" y="4584700"/>
          <p14:tracePt t="158939" x="9432925" y="4584700"/>
          <p14:tracePt t="158943" x="9424988" y="4584700"/>
          <p14:tracePt t="158960" x="9385300" y="4584700"/>
          <p14:tracePt t="158961" x="9377363" y="4584700"/>
          <p14:tracePt t="158963" x="9369425" y="4584700"/>
          <p14:tracePt t="158967" x="9361488" y="4584700"/>
          <p14:tracePt t="158971" x="9353550" y="4584700"/>
          <p14:tracePt t="158976" x="9345613" y="4584700"/>
          <p14:tracePt t="158978" x="9337675" y="4584700"/>
          <p14:tracePt t="158980" x="9329738" y="4584700"/>
          <p14:tracePt t="158983" x="9321800" y="4584700"/>
          <p14:tracePt t="158987" x="9313863" y="4584700"/>
          <p14:tracePt t="158991" x="9297988" y="4584700"/>
          <p14:tracePt t="158994" x="9290050" y="4584700"/>
          <p14:tracePt t="158997" x="9282113" y="4584700"/>
          <p14:tracePt t="159000" x="9266238" y="4584700"/>
          <p14:tracePt t="159004" x="9258300" y="4584700"/>
          <p14:tracePt t="159007" x="9250363" y="4584700"/>
          <p14:tracePt t="159008" x="9242425" y="4584700"/>
          <p14:tracePt t="159009" x="9234488" y="4592638"/>
          <p14:tracePt t="159012" x="9224963" y="4592638"/>
          <p14:tracePt t="159014" x="9217025" y="4592638"/>
          <p14:tracePt t="159016" x="9209088" y="4592638"/>
          <p14:tracePt t="159017" x="9201150" y="4592638"/>
          <p14:tracePt t="159019" x="9193213" y="4592638"/>
          <p14:tracePt t="159021" x="9193213" y="4600575"/>
          <p14:tracePt t="159022" x="9185275" y="4600575"/>
          <p14:tracePt t="159025" x="9177338" y="4600575"/>
          <p14:tracePt t="159026" x="9169400" y="4600575"/>
          <p14:tracePt t="159027" x="9161463" y="4600575"/>
          <p14:tracePt t="159030" x="9153525" y="4600575"/>
          <p14:tracePt t="159032" x="9145588" y="4600575"/>
          <p14:tracePt t="159033" x="9137650" y="4600575"/>
          <p14:tracePt t="159037" x="9129713" y="4600575"/>
          <p14:tracePt t="159038" x="9121775" y="4608513"/>
          <p14:tracePt t="159042" x="9113838" y="4608513"/>
          <p14:tracePt t="159042" x="9105900" y="4608513"/>
          <p14:tracePt t="159045" x="9097963" y="4608513"/>
          <p14:tracePt t="159048" x="9090025" y="4608513"/>
          <p14:tracePt t="159050" x="9082088" y="4608513"/>
          <p14:tracePt t="159052" x="9074150" y="4608513"/>
          <p14:tracePt t="159055" x="9066213" y="4608513"/>
          <p14:tracePt t="159056" x="9066213" y="4616450"/>
          <p14:tracePt t="159060" x="9058275" y="4616450"/>
          <p14:tracePt t="159062" x="9050338" y="4616450"/>
          <p14:tracePt t="159063" x="9042400" y="4616450"/>
          <p14:tracePt t="159067" x="9034463" y="4616450"/>
          <p14:tracePt t="159071" x="9026525" y="4616450"/>
          <p14:tracePt t="159073" x="9026525" y="4624388"/>
          <p14:tracePt t="159076" x="9018588" y="4624388"/>
          <p14:tracePt t="159077" x="9010650" y="4624388"/>
          <p14:tracePt t="159082" x="9002713" y="4624388"/>
          <p14:tracePt t="159088" x="8994775" y="4624388"/>
          <p14:tracePt t="159095" x="8986838" y="4633913"/>
          <p14:tracePt t="159099" x="8978900" y="4633913"/>
          <p14:tracePt t="159111" x="8970963" y="4633913"/>
          <p14:tracePt t="159111" x="8970963" y="4641850"/>
          <p14:tracePt t="159132" x="8963025" y="4641850"/>
          <p14:tracePt t="159200" x="8955088" y="4641850"/>
          <p14:tracePt t="159449" x="8963025" y="4641850"/>
          <p14:tracePt t="159578" x="8963025" y="4633913"/>
          <p14:tracePt t="160524" x="8963025" y="4624388"/>
          <p14:tracePt t="160532" x="8963025" y="4616450"/>
          <p14:tracePt t="160537" x="8963025" y="4608513"/>
          <p14:tracePt t="160541" x="8963025" y="4600575"/>
          <p14:tracePt t="160543" x="8963025" y="4592638"/>
          <p14:tracePt t="160548" x="8963025" y="4584700"/>
          <p14:tracePt t="160553" x="8963025" y="4576763"/>
          <p14:tracePt t="160558" x="8963025" y="4568825"/>
          <p14:tracePt t="160609" x="8970963" y="4568825"/>
          <p14:tracePt t="160616" x="8978900" y="4568825"/>
          <p14:tracePt t="160618" x="8986838" y="4568825"/>
          <p14:tracePt t="160622" x="8994775" y="4568825"/>
          <p14:tracePt t="160627" x="9002713" y="4568825"/>
          <p14:tracePt t="160631" x="9010650" y="4568825"/>
          <p14:tracePt t="160632" x="9018588" y="4568825"/>
          <p14:tracePt t="160636" x="9026525" y="4568825"/>
          <p14:tracePt t="160638" x="9026525" y="4576763"/>
          <p14:tracePt t="160642" x="9034463" y="4576763"/>
          <p14:tracePt t="160647" x="9042400" y="4576763"/>
          <p14:tracePt t="160649" x="9050338" y="4576763"/>
          <p14:tracePt t="160656" x="9058275" y="4576763"/>
          <p14:tracePt t="160665" x="9066213" y="4576763"/>
          <p14:tracePt t="160671" x="9066213" y="4584700"/>
          <p14:tracePt t="160677" x="9074150" y="4584700"/>
          <p14:tracePt t="160686" x="9082088" y="4584700"/>
          <p14:tracePt t="160779" x="9082088" y="4592638"/>
          <p14:tracePt t="160792" x="9082088" y="4600575"/>
          <p14:tracePt t="160801" x="9082088" y="4608513"/>
          <p14:tracePt t="160808" x="9082088" y="4616450"/>
          <p14:tracePt t="160816" x="9082088" y="4624388"/>
          <p14:tracePt t="160828" x="9082088" y="4633913"/>
          <p14:tracePt t="160837" x="9082088" y="4641850"/>
          <p14:tracePt t="160848" x="9074150" y="4641850"/>
          <p14:tracePt t="160871" x="9074150" y="4649788"/>
          <p14:tracePt t="160873" x="9066213" y="4649788"/>
          <p14:tracePt t="160906" x="9058275" y="4649788"/>
          <p14:tracePt t="160939" x="9050338" y="4649788"/>
          <p14:tracePt t="160952" x="9050338" y="4657725"/>
          <p14:tracePt t="160953" x="9042400" y="4657725"/>
          <p14:tracePt t="160971" x="9034463" y="4657725"/>
          <p14:tracePt t="160985" x="9026525" y="4657725"/>
          <p14:tracePt t="160994" x="9026525" y="4665663"/>
          <p14:tracePt t="160997" x="9018588" y="4665663"/>
          <p14:tracePt t="161003" x="9010650" y="4665663"/>
          <p14:tracePt t="161163" x="9010650" y="4673600"/>
          <p14:tracePt t="161200" x="9010650" y="4681538"/>
          <p14:tracePt t="161207" x="9002713" y="4681538"/>
          <p14:tracePt t="161256" x="9002713" y="4689475"/>
          <p14:tracePt t="161281" x="8994775" y="4689475"/>
          <p14:tracePt t="161307" x="8986838" y="4689475"/>
          <p14:tracePt t="161318" x="8978900" y="4689475"/>
          <p14:tracePt t="161333" x="8970963" y="4689475"/>
          <p14:tracePt t="161345" x="8970963" y="4697413"/>
          <p14:tracePt t="161349" x="8963025" y="4697413"/>
          <p14:tracePt t="161366" x="8955088" y="4697413"/>
          <p14:tracePt t="161380" x="8947150" y="4697413"/>
          <p14:tracePt t="161385" x="8939213" y="4697413"/>
          <p14:tracePt t="161393" x="8931275" y="4697413"/>
          <p14:tracePt t="161401" x="8923338" y="4697413"/>
          <p14:tracePt t="161407" x="8915400" y="4697413"/>
          <p14:tracePt t="161408" x="8915400" y="4689475"/>
          <p14:tracePt t="161412" x="8907463" y="4689475"/>
          <p14:tracePt t="161415" x="8907463" y="4681538"/>
          <p14:tracePt t="161418" x="8907463" y="4673600"/>
          <p14:tracePt t="161420" x="8907463" y="4665663"/>
          <p14:tracePt t="161424" x="8907463" y="4657725"/>
          <p14:tracePt t="161427" x="8907463" y="4649788"/>
          <p14:tracePt t="161430" x="8907463" y="4641850"/>
          <p14:tracePt t="161431" x="8907463" y="4633913"/>
          <p14:tracePt t="161434" x="8907463" y="4624388"/>
          <p14:tracePt t="161436" x="8907463" y="4616450"/>
          <p14:tracePt t="161441" x="8907463" y="4608513"/>
          <p14:tracePt t="161444" x="8907463" y="4600575"/>
          <p14:tracePt t="161446" x="8907463" y="4592638"/>
          <p14:tracePt t="161449" x="8907463" y="4584700"/>
          <p14:tracePt t="161452" x="8907463" y="4576763"/>
          <p14:tracePt t="161456" x="8907463" y="4568825"/>
          <p14:tracePt t="161458" x="8907463" y="4560888"/>
          <p14:tracePt t="161463" x="8907463" y="4552950"/>
          <p14:tracePt t="161467" x="8907463" y="4545013"/>
          <p14:tracePt t="161471" x="8907463" y="4537075"/>
          <p14:tracePt t="161473" x="8907463" y="4529138"/>
          <p14:tracePt t="161478" x="8907463" y="4521200"/>
          <p14:tracePt t="161481" x="8907463" y="4513263"/>
          <p14:tracePt t="161485" x="8907463" y="4505325"/>
          <p14:tracePt t="161489" x="8907463" y="4497388"/>
          <p14:tracePt t="161493" x="8907463" y="4489450"/>
          <p14:tracePt t="161497" x="8907463" y="4481513"/>
          <p14:tracePt t="161502" x="8907463" y="4473575"/>
          <p14:tracePt t="161504" x="8907463" y="4465638"/>
          <p14:tracePt t="161510" x="8907463" y="4457700"/>
          <p14:tracePt t="161515" x="8907463" y="4449763"/>
          <p14:tracePt t="161519" x="8899525" y="4441825"/>
          <p14:tracePt t="161523" x="8899525" y="4433888"/>
          <p14:tracePt t="161530" x="8899525" y="4425950"/>
          <p14:tracePt t="161537" x="8899525" y="4418013"/>
          <p14:tracePt t="161539" x="8891588" y="4418013"/>
          <p14:tracePt t="161545" x="8891588" y="4410075"/>
          <p14:tracePt t="161551" x="8891588" y="4402138"/>
          <p14:tracePt t="161552" x="8883650" y="4402138"/>
          <p14:tracePt t="161558" x="8874125" y="4402138"/>
          <p14:tracePt t="161562" x="8874125" y="4394200"/>
          <p14:tracePt t="161570" x="8866188" y="4394200"/>
          <p14:tracePt t="161575" x="8866188" y="4386263"/>
          <p14:tracePt t="161578" x="8858250" y="4386263"/>
          <p14:tracePt t="161584" x="8850313" y="4386263"/>
          <p14:tracePt t="161586" x="8842375" y="4386263"/>
          <p14:tracePt t="161587" x="8842375" y="4378325"/>
          <p14:tracePt t="161591" x="8834438" y="4378325"/>
          <p14:tracePt t="161595" x="8826500" y="4378325"/>
          <p14:tracePt t="161598" x="8818563" y="4378325"/>
          <p14:tracePt t="161599" x="8810625" y="4378325"/>
          <p14:tracePt t="161601" x="8810625" y="4370388"/>
          <p14:tracePt t="161603" x="8802688" y="4370388"/>
          <p14:tracePt t="161606" x="8794750" y="4370388"/>
          <p14:tracePt t="161610" x="8786813" y="4362450"/>
          <p14:tracePt t="161611" x="8778875" y="4362450"/>
          <p14:tracePt t="161613" x="8770938" y="4362450"/>
          <p14:tracePt t="161616" x="8763000" y="4362450"/>
          <p14:tracePt t="161619" x="8755063" y="4362450"/>
          <p14:tracePt t="161620" x="8747125" y="4362450"/>
          <p14:tracePt t="161624" x="8739188" y="4362450"/>
          <p14:tracePt t="161627" x="8731250" y="4354513"/>
          <p14:tracePt t="161630" x="8723313" y="4354513"/>
          <p14:tracePt t="161630" x="8715375" y="4354513"/>
          <p14:tracePt t="161634" x="8707438" y="4354513"/>
          <p14:tracePt t="161637" x="8699500" y="4354513"/>
          <p14:tracePt t="161641" x="8691563" y="4354513"/>
          <p14:tracePt t="161646" x="8683625" y="4354513"/>
          <p14:tracePt t="161647" x="8675688" y="4354513"/>
          <p14:tracePt t="161653" x="8667750" y="4354513"/>
          <p14:tracePt t="161658" x="8659813" y="4354513"/>
          <p14:tracePt t="161665" x="8651875" y="4354513"/>
          <p14:tracePt t="161671" x="8643938" y="4354513"/>
          <p14:tracePt t="162214" x="8643938" y="4346575"/>
          <p14:tracePt t="162581" x="8643938" y="4338638"/>
          <p14:tracePt t="162585" x="8643938" y="4330700"/>
          <p14:tracePt t="162597" x="8643938" y="4322763"/>
          <p14:tracePt t="163695" x="8643938" y="4330700"/>
          <p14:tracePt t="163699" x="8643938" y="4338638"/>
          <p14:tracePt t="163707" x="8643938" y="4346575"/>
          <p14:tracePt t="163710" x="8636000" y="4346575"/>
          <p14:tracePt t="163714" x="8636000" y="4354513"/>
          <p14:tracePt t="163720" x="8636000" y="4362450"/>
          <p14:tracePt t="163723" x="8636000" y="4370388"/>
          <p14:tracePt t="163730" x="8628063" y="4378325"/>
          <p14:tracePt t="163735" x="8628063" y="4386263"/>
          <p14:tracePt t="163741" x="8628063" y="4394200"/>
          <p14:tracePt t="163747" x="8628063" y="4402138"/>
          <p14:tracePt t="163751" x="8620125" y="4410075"/>
          <p14:tracePt t="163755" x="8620125" y="4418013"/>
          <p14:tracePt t="163761" x="8612188" y="4418013"/>
          <p14:tracePt t="163761" x="8612188" y="4425950"/>
          <p14:tracePt t="163768" x="8612188" y="4433888"/>
          <p14:tracePt t="163770" x="8612188" y="4441825"/>
          <p14:tracePt t="163776" x="8612188" y="4449763"/>
          <p14:tracePt t="163777" x="8604250" y="4449763"/>
          <p14:tracePt t="163781" x="8604250" y="4457700"/>
          <p14:tracePt t="163784" x="8604250" y="4465638"/>
          <p14:tracePt t="163789" x="8604250" y="4473575"/>
          <p14:tracePt t="163793" x="8604250" y="4481513"/>
          <p14:tracePt t="163798" x="8596313" y="4481513"/>
          <p14:tracePt t="163798" x="8596313" y="4489450"/>
          <p14:tracePt t="163805" x="8596313" y="4497388"/>
          <p14:tracePt t="163807" x="8596313" y="4505325"/>
          <p14:tracePt t="163814" x="8596313" y="4513263"/>
          <p14:tracePt t="163821" x="8596313" y="4521200"/>
          <p14:tracePt t="163829" x="8596313" y="4529138"/>
          <p14:tracePt t="163834" x="8596313" y="4537075"/>
          <p14:tracePt t="163848" x="8596313" y="4545013"/>
          <p14:tracePt t="163879" x="8596313" y="4552950"/>
          <p14:tracePt t="163926" x="8596313" y="4560888"/>
          <p14:tracePt t="163929" x="8596313" y="4568825"/>
          <p14:tracePt t="163933" x="8596313" y="4576763"/>
          <p14:tracePt t="163938" x="8596313" y="4584700"/>
          <p14:tracePt t="163947" x="8596313" y="4600575"/>
          <p14:tracePt t="163950" x="8596313" y="4608513"/>
          <p14:tracePt t="163953" x="8596313" y="4616450"/>
          <p14:tracePt t="163958" x="8596313" y="4624388"/>
          <p14:tracePt t="163963" x="8596313" y="4633913"/>
          <p14:tracePt t="163965" x="8596313" y="4641850"/>
          <p14:tracePt t="163968" x="8596313" y="4649788"/>
          <p14:tracePt t="163972" x="8596313" y="4657725"/>
          <p14:tracePt t="163976" x="8596313" y="4665663"/>
          <p14:tracePt t="163977" x="8596313" y="4673600"/>
          <p14:tracePt t="163982" x="8596313" y="4681538"/>
          <p14:tracePt t="163983" x="8596313" y="4689475"/>
          <p14:tracePt t="163987" x="8596313" y="4697413"/>
          <p14:tracePt t="163987" x="8596313" y="4705350"/>
          <p14:tracePt t="163990" x="8596313" y="4713288"/>
          <p14:tracePt t="163993" x="8596313" y="4721225"/>
          <p14:tracePt t="163996" x="8596313" y="4729163"/>
          <p14:tracePt t="163997" x="8596313" y="4737100"/>
          <p14:tracePt t="163999" x="8596313" y="4745038"/>
          <p14:tracePt t="164002" x="8596313" y="4752975"/>
          <p14:tracePt t="164005" x="8596313" y="4760913"/>
          <p14:tracePt t="164006" x="8596313" y="4768850"/>
          <p14:tracePt t="164008" x="8596313" y="4776788"/>
          <p14:tracePt t="164010" x="8596313" y="4784725"/>
          <p14:tracePt t="164011" x="8588375" y="4784725"/>
          <p14:tracePt t="164013" x="8588375" y="4792663"/>
          <p14:tracePt t="164014" x="8588375" y="4800600"/>
          <p14:tracePt t="164016" x="8580438" y="4808538"/>
          <p14:tracePt t="164018" x="8580438" y="4816475"/>
          <p14:tracePt t="164020" x="8580438" y="4824413"/>
          <p14:tracePt t="164021" x="8580438" y="4832350"/>
          <p14:tracePt t="164023" x="8580438" y="4840288"/>
          <p14:tracePt t="164025" x="8572500" y="4840288"/>
          <p14:tracePt t="164026" x="8572500" y="4848225"/>
          <p14:tracePt t="164028" x="8572500" y="4856163"/>
          <p14:tracePt t="164030" x="8572500" y="4864100"/>
          <p14:tracePt t="164032" x="8572500" y="4872038"/>
          <p14:tracePt t="164033" x="8572500" y="4879975"/>
          <p14:tracePt t="164035" x="8564563" y="4887913"/>
          <p14:tracePt t="164038" x="8564563" y="4895850"/>
          <p14:tracePt t="164039" x="8564563" y="4903788"/>
          <p14:tracePt t="164041" x="8564563" y="4911725"/>
          <p14:tracePt t="164043" x="8564563" y="4919663"/>
          <p14:tracePt t="164046" x="8556625" y="4927600"/>
          <p14:tracePt t="164048" x="8556625" y="4935538"/>
          <p14:tracePt t="164049" x="8556625" y="4943475"/>
          <p14:tracePt t="164051" x="8548688" y="4943475"/>
          <p14:tracePt t="164052" x="8548688" y="4951413"/>
          <p14:tracePt t="164055" x="8548688" y="4959350"/>
          <p14:tracePt t="164057" x="8548688" y="4967288"/>
          <p14:tracePt t="164059" x="8548688" y="4976813"/>
          <p14:tracePt t="164064" x="8540750" y="4984750"/>
          <p14:tracePt t="164066" x="8540750" y="5000625"/>
          <p14:tracePt t="164070" x="8540750" y="5008563"/>
          <p14:tracePt t="164073" x="8540750" y="5016500"/>
          <p14:tracePt t="164076" x="8531225" y="5016500"/>
          <p14:tracePt t="164077" x="8531225" y="5024438"/>
          <p14:tracePt t="164078" x="8531225" y="5032375"/>
          <p14:tracePt t="164081" x="8531225" y="5040313"/>
          <p14:tracePt t="164085" x="8531225" y="5048250"/>
          <p14:tracePt t="164086" x="8523288" y="5048250"/>
          <p14:tracePt t="164088" x="8523288" y="5056188"/>
          <p14:tracePt t="164091" x="8523288" y="5064125"/>
          <p14:tracePt t="164094" x="8515350" y="5072063"/>
          <p14:tracePt t="164099" x="8515350" y="5080000"/>
          <p14:tracePt t="164101" x="8515350" y="5087938"/>
          <p14:tracePt t="164103" x="8515350" y="5095875"/>
          <p14:tracePt t="164105" x="8515350" y="5103813"/>
          <p14:tracePt t="164106" x="8507413" y="5103813"/>
          <p14:tracePt t="164108" x="8507413" y="5111750"/>
          <p14:tracePt t="164109" x="8507413" y="5119688"/>
          <p14:tracePt t="164114" x="8507413" y="5127625"/>
          <p14:tracePt t="164117" x="8507413" y="5135563"/>
          <p14:tracePt t="164119" x="8499475" y="5135563"/>
          <p14:tracePt t="164121" x="8499475" y="5143500"/>
          <p14:tracePt t="164123" x="8499475" y="5151438"/>
          <p14:tracePt t="164124" x="8499475" y="5159375"/>
          <p14:tracePt t="164127" x="8499475" y="5167313"/>
          <p14:tracePt t="164132" x="8499475" y="5175250"/>
          <p14:tracePt t="164135" x="8491538" y="5183188"/>
          <p14:tracePt t="164137" x="8491538" y="5191125"/>
          <p14:tracePt t="164141" x="8491538" y="5199063"/>
          <p14:tracePt t="164142" x="8483600" y="5199063"/>
          <p14:tracePt t="164144" x="8483600" y="5207000"/>
          <p14:tracePt t="164150" x="8483600" y="5214938"/>
          <p14:tracePt t="164152" x="8483600" y="5222875"/>
          <p14:tracePt t="164155" x="8483600" y="5230813"/>
          <p14:tracePt t="164160" x="8483600" y="5238750"/>
          <p14:tracePt t="164166" x="8483600" y="5246688"/>
          <p14:tracePt t="164166" x="8483600" y="5254625"/>
          <p14:tracePt t="164173" x="8483600" y="5262563"/>
          <p14:tracePt t="164178" x="8475663" y="5262563"/>
          <p14:tracePt t="164182" x="8475663" y="5270500"/>
          <p14:tracePt t="164193" x="8475663" y="5278438"/>
          <p14:tracePt t="164198" x="8475663" y="5286375"/>
          <p14:tracePt t="164328" x="8475663" y="5278438"/>
          <p14:tracePt t="164336" x="8475663" y="5270500"/>
          <p14:tracePt t="164343" x="8475663" y="5262563"/>
          <p14:tracePt t="164349" x="8475663" y="5254625"/>
          <p14:tracePt t="164349" x="8483600" y="5254625"/>
          <p14:tracePt t="164350" x="8483600" y="5246688"/>
          <p14:tracePt t="164354" x="8491538" y="5246688"/>
          <p14:tracePt t="164357" x="8491538" y="5238750"/>
          <p14:tracePt t="164360" x="8491538" y="5230813"/>
          <p14:tracePt t="164362" x="8499475" y="5230813"/>
          <p14:tracePt t="164366" x="8499475" y="5222875"/>
          <p14:tracePt t="164368" x="8499475" y="5214938"/>
          <p14:tracePt t="164369" x="8507413" y="5214938"/>
          <p14:tracePt t="164374" x="8507413" y="5207000"/>
          <p14:tracePt t="164377" x="8515350" y="5207000"/>
          <p14:tracePt t="164380" x="8515350" y="5199063"/>
          <p14:tracePt t="164382" x="8523288" y="5199063"/>
          <p14:tracePt t="164384" x="8523288" y="5191125"/>
          <p14:tracePt t="164387" x="8523288" y="5183188"/>
          <p14:tracePt t="164389" x="8531225" y="5183188"/>
          <p14:tracePt t="164393" x="8531225" y="5175250"/>
          <p14:tracePt t="164396" x="8540750" y="5175250"/>
          <p14:tracePt t="164398" x="8540750" y="5167313"/>
          <p14:tracePt t="164402" x="8540750" y="5159375"/>
          <p14:tracePt t="164404" x="8548688" y="5151438"/>
          <p14:tracePt t="164407" x="8556625" y="5151438"/>
          <p14:tracePt t="164408" x="8556625" y="5143500"/>
          <p14:tracePt t="164413" x="8556625" y="5135563"/>
          <p14:tracePt t="164415" x="8564563" y="5135563"/>
          <p14:tracePt t="164416" x="8564563" y="5127625"/>
          <p14:tracePt t="164420" x="8572500" y="5119688"/>
          <p14:tracePt t="164423" x="8572500" y="5111750"/>
          <p14:tracePt t="164426" x="8580438" y="5103813"/>
          <p14:tracePt t="164428" x="8588375" y="5103813"/>
          <p14:tracePt t="164431" x="8588375" y="5095875"/>
          <p14:tracePt t="164433" x="8596313" y="5087938"/>
          <p14:tracePt t="164435" x="8596313" y="5080000"/>
          <p14:tracePt t="164439" x="8604250" y="5072063"/>
          <p14:tracePt t="164442" x="8604250" y="5064125"/>
          <p14:tracePt t="164444" x="8612188" y="5064125"/>
          <p14:tracePt t="164445" x="8612188" y="5056188"/>
          <p14:tracePt t="164446" x="8620125" y="5056188"/>
          <p14:tracePt t="164448" x="8620125" y="5048250"/>
          <p14:tracePt t="164452" x="8628063" y="5040313"/>
          <p14:tracePt t="164454" x="8628063" y="5032375"/>
          <p14:tracePt t="164456" x="8636000" y="5032375"/>
          <p14:tracePt t="164458" x="8636000" y="5024438"/>
          <p14:tracePt t="164460" x="8636000" y="5016500"/>
          <p14:tracePt t="164463" x="8643938" y="5016500"/>
          <p14:tracePt t="164464" x="8643938" y="5008563"/>
          <p14:tracePt t="164465" x="8651875" y="5008563"/>
          <p14:tracePt t="164467" x="8651875" y="5000625"/>
          <p14:tracePt t="164471" x="8651875" y="4992688"/>
          <p14:tracePt t="164472" x="8659813" y="4992688"/>
          <p14:tracePt t="164473" x="8659813" y="4984750"/>
          <p14:tracePt t="164477" x="8659813" y="4976813"/>
          <p14:tracePt t="164480" x="8667750" y="4976813"/>
          <p14:tracePt t="164482" x="8667750" y="4967288"/>
          <p14:tracePt t="164485" x="8667750" y="4959350"/>
          <p14:tracePt t="164487" x="8675688" y="4951413"/>
          <p14:tracePt t="164491" x="8675688" y="4943475"/>
          <p14:tracePt t="164492" x="8683625" y="4943475"/>
          <p14:tracePt t="164497" x="8683625" y="4935538"/>
          <p14:tracePt t="164500" x="8683625" y="4927600"/>
          <p14:tracePt t="164502" x="8683625" y="4919663"/>
          <p14:tracePt t="164504" x="8691563" y="4919663"/>
          <p14:tracePt t="164507" x="8691563" y="4911725"/>
          <p14:tracePt t="164514" x="8691563" y="4903788"/>
          <p14:tracePt t="164519" x="8691563" y="4895850"/>
          <p14:tracePt t="164522" x="8691563" y="4887913"/>
          <p14:tracePt t="164524" x="8699500" y="4887913"/>
          <p14:tracePt t="164531" x="8699500" y="4879975"/>
          <p14:tracePt t="164539" x="8699500" y="4872038"/>
          <p14:tracePt t="164550" x="8699500" y="4864100"/>
          <p14:tracePt t="164566" x="8699500" y="4856163"/>
          <p14:tracePt t="164572" x="8707438" y="4856163"/>
          <p14:tracePt t="164946" x="8699500" y="4856163"/>
          <p14:tracePt t="164987" x="8691563" y="4856163"/>
          <p14:tracePt t="164996" x="8683625" y="4856163"/>
          <p14:tracePt t="165000" x="8675688" y="4856163"/>
          <p14:tracePt t="165006" x="8667750" y="4856163"/>
          <p14:tracePt t="165013" x="8659813" y="4856163"/>
          <p14:tracePt t="165020" x="8651875" y="4856163"/>
          <p14:tracePt t="165025" x="8643938" y="4856163"/>
          <p14:tracePt t="165034" x="8643938" y="4848225"/>
          <p14:tracePt t="165035" x="8636000" y="4848225"/>
          <p14:tracePt t="166380" x="8636000" y="4856163"/>
          <p14:tracePt t="166388" x="8636000" y="4864100"/>
          <p14:tracePt t="166401" x="8636000" y="4872038"/>
          <p14:tracePt t="166411" x="8628063" y="4872038"/>
          <p14:tracePt t="166412" x="8628063" y="4879975"/>
          <p14:tracePt t="166424" x="8628063" y="4887913"/>
          <p14:tracePt t="166428" x="8628063" y="4895850"/>
          <p14:tracePt t="166438" x="8628063" y="4903788"/>
          <p14:tracePt t="166447" x="8628063" y="4911725"/>
          <p14:tracePt t="166457" x="8628063" y="4919663"/>
          <p14:tracePt t="166462" x="8628063" y="4927600"/>
          <p14:tracePt t="166473" x="8628063" y="4935538"/>
          <p14:tracePt t="166484" x="8620125" y="4943475"/>
          <p14:tracePt t="166496" x="8620125" y="4951413"/>
          <p14:tracePt t="166503" x="8620125" y="4959350"/>
          <p14:tracePt t="166511" x="8612188" y="4959350"/>
          <p14:tracePt t="166521" x="8612188" y="4967288"/>
          <p14:tracePt t="167170" x="8620125" y="4967288"/>
          <p14:tracePt t="167210" x="8628063" y="4967288"/>
          <p14:tracePt t="167219" x="8636000" y="4967288"/>
          <p14:tracePt t="167227" x="8643938" y="4967288"/>
          <p14:tracePt t="167231" x="8651875" y="4967288"/>
          <p14:tracePt t="167232" x="8651875" y="4959350"/>
          <p14:tracePt t="167237" x="8659813" y="4959350"/>
          <p14:tracePt t="167238" x="8659813" y="4951413"/>
          <p14:tracePt t="167242" x="8667750" y="4951413"/>
          <p14:tracePt t="167248" x="8675688" y="4951413"/>
          <p14:tracePt t="167249" x="8675688" y="4943475"/>
          <p14:tracePt t="167251" x="8683625" y="4943475"/>
          <p14:tracePt t="167254" x="8691563" y="4943475"/>
          <p14:tracePt t="167258" x="8699500" y="4935538"/>
          <p14:tracePt t="167263" x="8707438" y="4935538"/>
          <p14:tracePt t="167267" x="8715375" y="4935538"/>
          <p14:tracePt t="167268" x="8715375" y="4927600"/>
          <p14:tracePt t="167268" x="8723313" y="4927600"/>
          <p14:tracePt t="167271" x="8731250" y="4919663"/>
          <p14:tracePt t="167275" x="8739188" y="4919663"/>
          <p14:tracePt t="167278" x="8747125" y="4919663"/>
          <p14:tracePt t="167279" x="8747125" y="4911725"/>
          <p14:tracePt t="167280" x="8755063" y="4911725"/>
          <p14:tracePt t="167285" x="8763000" y="4911725"/>
          <p14:tracePt t="167287" x="8770938" y="4911725"/>
          <p14:tracePt t="167288" x="8770938" y="4903788"/>
          <p14:tracePt t="167291" x="8778875" y="4903788"/>
          <p14:tracePt t="167291" x="8786813" y="4903788"/>
          <p14:tracePt t="167295" x="8794750" y="4895850"/>
          <p14:tracePt t="167300" x="8802688" y="4895850"/>
          <p14:tracePt t="167301" x="8802688" y="4887913"/>
          <p14:tracePt t="167303" x="8810625" y="4887913"/>
          <p14:tracePt t="167305" x="8818563" y="4887913"/>
          <p14:tracePt t="167309" x="8826500" y="4887913"/>
          <p14:tracePt t="167310" x="8826500" y="4879975"/>
          <p14:tracePt t="167313" x="8834438" y="4879975"/>
          <p14:tracePt t="167318" x="8842375" y="4879975"/>
          <p14:tracePt t="167319" x="8850313" y="4872038"/>
          <p14:tracePt t="167323" x="8858250" y="4872038"/>
          <p14:tracePt t="167327" x="8866188" y="4872038"/>
          <p14:tracePt t="167329" x="8866188" y="4864100"/>
          <p14:tracePt t="167331" x="8874125" y="4864100"/>
          <p14:tracePt t="167333" x="8883650" y="4864100"/>
          <p14:tracePt t="167338" x="8891588" y="4864100"/>
          <p14:tracePt t="167340" x="8891588" y="4856163"/>
          <p14:tracePt t="167342" x="8899525" y="4856163"/>
          <p14:tracePt t="167345" x="8899525" y="4848225"/>
          <p14:tracePt t="167346" x="8907463" y="4848225"/>
          <p14:tracePt t="167350" x="8915400" y="4848225"/>
          <p14:tracePt t="167355" x="8923338" y="4848225"/>
          <p14:tracePt t="167465" x="8923338" y="4840288"/>
          <p14:tracePt t="167503" x="8931275" y="4840288"/>
          <p14:tracePt t="167525" x="8931275" y="4832350"/>
          <p14:tracePt t="167559" x="8939213" y="4832350"/>
          <p14:tracePt t="167563" x="8939213" y="4824413"/>
          <p14:tracePt t="167574" x="8939213" y="4816475"/>
          <p14:tracePt t="167594" x="8939213" y="4808538"/>
          <p14:tracePt t="167610" x="8939213" y="4800600"/>
          <p14:tracePt t="167623" x="8939213" y="4792663"/>
          <p14:tracePt t="167629" x="8939213" y="4784725"/>
          <p14:tracePt t="167644" x="8939213" y="4776788"/>
          <p14:tracePt t="167660" x="8939213" y="4768850"/>
          <p14:tracePt t="167681" x="8939213" y="4760913"/>
          <p14:tracePt t="167694" x="8939213" y="4752975"/>
          <p14:tracePt t="168110" x="8947150" y="4752975"/>
          <p14:tracePt t="168114" x="8947150" y="4745038"/>
          <p14:tracePt t="168120" x="8955088" y="4745038"/>
          <p14:tracePt t="168123" x="8955088" y="4737100"/>
          <p14:tracePt t="168129" x="8963025" y="4737100"/>
          <p14:tracePt t="168134" x="8963025" y="4729163"/>
          <p14:tracePt t="168137" x="8970963" y="4729163"/>
          <p14:tracePt t="168141" x="8970963" y="4721225"/>
          <p14:tracePt t="168143" x="8978900" y="4721225"/>
          <p14:tracePt t="168146" x="8986838" y="4721225"/>
          <p14:tracePt t="168152" x="8994775" y="4721225"/>
          <p14:tracePt t="168156" x="9002713" y="4721225"/>
          <p14:tracePt t="168157" x="9002713" y="4713288"/>
          <p14:tracePt t="168160" x="9010650" y="4713288"/>
          <p14:tracePt t="168162" x="9018588" y="4713288"/>
          <p14:tracePt t="168165" x="9026525" y="4713288"/>
          <p14:tracePt t="168168" x="9034463" y="4713288"/>
          <p14:tracePt t="168170" x="9042400" y="4713288"/>
          <p14:tracePt t="168172" x="9050338" y="4713288"/>
          <p14:tracePt t="168173" x="9050338" y="4705350"/>
          <p14:tracePt t="168175" x="9058275" y="4705350"/>
          <p14:tracePt t="168178" x="9066213" y="4705350"/>
          <p14:tracePt t="168179" x="9074150" y="4705350"/>
          <p14:tracePt t="168183" x="9082088" y="4705350"/>
          <p14:tracePt t="168186" x="9090025" y="4705350"/>
          <p14:tracePt t="168188" x="9097963" y="4705350"/>
          <p14:tracePt t="168190" x="9105900" y="4705350"/>
          <p14:tracePt t="168191" x="9113838" y="4705350"/>
          <p14:tracePt t="168193" x="9121775" y="4705350"/>
          <p14:tracePt t="168196" x="9129713" y="4705350"/>
          <p14:tracePt t="168197" x="9137650" y="4705350"/>
          <p14:tracePt t="168199" x="9145588" y="4705350"/>
          <p14:tracePt t="168202" x="9153525" y="4697413"/>
          <p14:tracePt t="168203" x="9161463" y="4697413"/>
          <p14:tracePt t="168205" x="9177338" y="4697413"/>
          <p14:tracePt t="168207" x="9185275" y="4697413"/>
          <p14:tracePt t="168209" x="9193213" y="4697413"/>
          <p14:tracePt t="168210" x="9201150" y="4697413"/>
          <p14:tracePt t="168212" x="9209088" y="4697413"/>
          <p14:tracePt t="168214" x="9217025" y="4697413"/>
          <p14:tracePt t="168215" x="9224963" y="4697413"/>
          <p14:tracePt t="168217" x="9234488" y="4697413"/>
          <p14:tracePt t="168219" x="9242425" y="4697413"/>
          <p14:tracePt t="168219" x="9250363" y="4697413"/>
          <p14:tracePt t="168221" x="9258300" y="4697413"/>
          <p14:tracePt t="168222" x="9266238" y="4697413"/>
          <p14:tracePt t="168223" x="9274175" y="4697413"/>
          <p14:tracePt t="168225" x="9282113" y="4697413"/>
          <p14:tracePt t="168226" x="9290050" y="4697413"/>
          <p14:tracePt t="168227" x="9297988" y="4697413"/>
          <p14:tracePt t="168229" x="9313863" y="4697413"/>
          <p14:tracePt t="168231" x="9321800" y="4697413"/>
          <p14:tracePt t="168233" x="9337675" y="4705350"/>
          <p14:tracePt t="168235" x="9345613" y="4705350"/>
          <p14:tracePt t="168237" x="9353550" y="4705350"/>
          <p14:tracePt t="168238" x="9361488" y="4705350"/>
          <p14:tracePt t="168239" x="9369425" y="4713288"/>
          <p14:tracePt t="168241" x="9377363" y="4713288"/>
          <p14:tracePt t="168242" x="9385300" y="4721225"/>
          <p14:tracePt t="168243" x="9393238" y="4721225"/>
          <p14:tracePt t="168245" x="9401175" y="4721225"/>
          <p14:tracePt t="168247" x="9409113" y="4729163"/>
          <p14:tracePt t="168250" x="9417050" y="4729163"/>
          <p14:tracePt t="168252" x="9424988" y="4737100"/>
          <p14:tracePt t="168254" x="9424988" y="4745038"/>
          <p14:tracePt t="168255" x="9432925" y="4745038"/>
          <p14:tracePt t="168256" x="9432925" y="4752975"/>
          <p14:tracePt t="168258" x="9432925" y="4760913"/>
          <p14:tracePt t="168261" x="9432925" y="4768850"/>
          <p14:tracePt t="168263" x="9432925" y="4776788"/>
          <p14:tracePt t="168265" x="9432925" y="4784725"/>
          <p14:tracePt t="168268" x="9432925" y="4792663"/>
          <p14:tracePt t="168270" x="9432925" y="4800600"/>
          <p14:tracePt t="168577" x="9440863" y="4800600"/>
          <p14:tracePt t="168586" x="9440863" y="4792663"/>
          <p14:tracePt t="168595" x="9448800" y="4792663"/>
          <p14:tracePt t="168602" x="9448800" y="4784725"/>
          <p14:tracePt t="168609" x="9448800" y="4776788"/>
          <p14:tracePt t="168613" x="9456738" y="4776788"/>
          <p14:tracePt t="168621" x="9456738" y="4768850"/>
          <p14:tracePt t="168627" x="9464675" y="4768850"/>
          <p14:tracePt t="168627" x="9464675" y="4760913"/>
          <p14:tracePt t="168638" x="9464675" y="4752975"/>
          <p14:tracePt t="168938" x="9464675" y="4745038"/>
          <p14:tracePt t="169075" x="9472613" y="4745038"/>
          <p14:tracePt t="169087" x="9472613" y="4737100"/>
          <p14:tracePt t="169088" x="9480550" y="4737100"/>
          <p14:tracePt t="169109" x="9480550" y="4729163"/>
          <p14:tracePt t="169112" x="9488488" y="4729163"/>
          <p14:tracePt t="169125" x="9496425" y="4729163"/>
          <p14:tracePt t="169251" x="9496425" y="4721225"/>
          <p14:tracePt t="169266" x="9504363" y="4721225"/>
          <p14:tracePt t="169293" x="9504363" y="4713288"/>
          <p14:tracePt t="169337" x="9512300" y="4713288"/>
          <p14:tracePt t="169367" x="9520238" y="4713288"/>
          <p14:tracePt t="169390" x="9528175" y="4713288"/>
          <p14:tracePt t="169415" x="9528175" y="4705350"/>
          <p14:tracePt t="169434" x="9536113" y="4705350"/>
          <p14:tracePt t="169455" x="9536113" y="4697413"/>
          <p14:tracePt t="169456" x="9544050" y="4697413"/>
          <p14:tracePt t="169470" x="9551988" y="4697413"/>
          <p14:tracePt t="169473" x="9551988" y="4689475"/>
          <p14:tracePt t="169474" x="9559925" y="4689475"/>
          <p14:tracePt t="169484" x="9567863" y="4689475"/>
          <p14:tracePt t="169492" x="9567863" y="4681538"/>
          <p14:tracePt t="169492" x="9575800" y="4681538"/>
          <p14:tracePt t="169502" x="9585325" y="4681538"/>
          <p14:tracePt t="169507" x="9593263" y="4681538"/>
          <p14:tracePt t="169512" x="9593263" y="4673600"/>
          <p14:tracePt t="169515" x="9601200" y="4673600"/>
          <p14:tracePt t="169524" x="9609138" y="4673600"/>
          <p14:tracePt t="169534" x="9617075" y="4673600"/>
          <p14:tracePt t="169540" x="9625013" y="4673600"/>
          <p14:tracePt t="169549" x="9632950" y="4673600"/>
          <p14:tracePt t="169560" x="9640888" y="4673600"/>
          <p14:tracePt t="169573" x="9648825" y="4673600"/>
          <p14:tracePt t="169582" x="9656763" y="4673600"/>
          <p14:tracePt t="169754" x="9656763" y="4681538"/>
          <p14:tracePt t="169765" x="9656763" y="4689475"/>
          <p14:tracePt t="169776" x="9656763" y="4697413"/>
          <p14:tracePt t="169787" x="9656763" y="4705350"/>
          <p14:tracePt t="169799" x="9656763" y="4713288"/>
          <p14:tracePt t="169806" x="9656763" y="4721225"/>
          <p14:tracePt t="170009" x="9656763" y="4729163"/>
          <p14:tracePt t="170021" x="9656763" y="4737100"/>
          <p14:tracePt t="170028" x="9656763" y="4745038"/>
          <p14:tracePt t="170031" x="9656763" y="4752975"/>
          <p14:tracePt t="170040" x="9656763" y="4760913"/>
          <p14:tracePt t="170044" x="9648825" y="4760913"/>
          <p14:tracePt t="170052" x="9648825" y="4768850"/>
          <p14:tracePt t="170539" x="9656763" y="4768850"/>
          <p14:tracePt t="170544" x="9664700" y="4768850"/>
          <p14:tracePt t="170546" x="9672638" y="4768850"/>
          <p14:tracePt t="170549" x="9680575" y="4768850"/>
          <p14:tracePt t="170549" x="9688513" y="4768850"/>
          <p14:tracePt t="170553" x="9696450" y="4768850"/>
          <p14:tracePt t="170555" x="9704388" y="4760913"/>
          <p14:tracePt t="170556" x="9712325" y="4760913"/>
          <p14:tracePt t="170558" x="9720263" y="4760913"/>
          <p14:tracePt t="170559" x="9728200" y="4752975"/>
          <p14:tracePt t="170561" x="9736138" y="4745038"/>
          <p14:tracePt t="170564" x="9744075" y="4737100"/>
          <p14:tracePt t="170564" x="9752013" y="4737100"/>
          <p14:tracePt t="170566" x="9759950" y="4721225"/>
          <p14:tracePt t="170567" x="9775825" y="4721225"/>
          <p14:tracePt t="170569" x="9775825" y="4713288"/>
          <p14:tracePt t="170571" x="9791700" y="4705350"/>
          <p14:tracePt t="170571" x="9791700" y="4697413"/>
          <p14:tracePt t="170572" x="9799638" y="4697413"/>
          <p14:tracePt t="170573" x="9799638" y="4689475"/>
          <p14:tracePt t="170574" x="9807575" y="4689475"/>
          <p14:tracePt t="170576" x="9807575" y="4681538"/>
          <p14:tracePt t="170577" x="9823450" y="4681538"/>
          <p14:tracePt t="170578" x="9823450" y="4673600"/>
          <p14:tracePt t="170581" x="9831388" y="4673600"/>
          <p14:tracePt t="170582" x="9831388" y="4665663"/>
          <p14:tracePt t="170584" x="9839325" y="4665663"/>
          <p14:tracePt t="170586" x="9847263" y="4665663"/>
          <p14:tracePt t="170593" x="9855200" y="4665663"/>
          <p14:tracePt t="170600" x="9847263" y="4665663"/>
          <p14:tracePt t="170601" x="9839325" y="4665663"/>
          <p14:tracePt t="170910" x="9839325" y="4657725"/>
          <p14:tracePt t="170911" x="9839325" y="4649788"/>
          <p14:tracePt t="170914" x="9839325" y="4641850"/>
          <p14:tracePt t="170915" x="9839325" y="4633913"/>
          <p14:tracePt t="170918" x="9839325" y="4624388"/>
          <p14:tracePt t="170920" x="9839325" y="4616450"/>
          <p14:tracePt t="170923" x="9839325" y="4608513"/>
          <p14:tracePt t="170924" x="9839325" y="4600575"/>
          <p14:tracePt t="170925" x="9847263" y="4600575"/>
          <p14:tracePt t="170926" x="9847263" y="4592638"/>
          <p14:tracePt t="170928" x="9847263" y="4584700"/>
          <p14:tracePt t="170930" x="9847263" y="4576763"/>
          <p14:tracePt t="170932" x="9855200" y="4568825"/>
          <p14:tracePt t="170934" x="9855200" y="4560888"/>
          <p14:tracePt t="170937" x="9855200" y="4552950"/>
          <p14:tracePt t="170939" x="9855200" y="4545013"/>
          <p14:tracePt t="170939" x="9863138" y="4545013"/>
          <p14:tracePt t="170940" x="9863138" y="4537075"/>
          <p14:tracePt t="170942" x="9863138" y="4529138"/>
          <p14:tracePt t="170944" x="9871075" y="4521200"/>
          <p14:tracePt t="170946" x="9871075" y="4513263"/>
          <p14:tracePt t="170947" x="9871075" y="4505325"/>
          <p14:tracePt t="170948" x="9879013" y="4505325"/>
          <p14:tracePt t="170949" x="9879013" y="4497388"/>
          <p14:tracePt t="170951" x="9886950" y="4497388"/>
          <p14:tracePt t="170951" x="9886950" y="4489450"/>
          <p14:tracePt t="170954" x="9886950" y="4481513"/>
          <p14:tracePt t="170970" x="9910763" y="4425950"/>
          <p14:tracePt t="170975" x="9910763" y="4418013"/>
          <p14:tracePt t="170976" x="9918700" y="4418013"/>
          <p14:tracePt t="170977" x="9918700" y="4410075"/>
          <p14:tracePt t="170982" x="9918700" y="4402138"/>
          <p14:tracePt t="170989" x="9918700" y="4394200"/>
          <p14:tracePt t="170997" x="9926638" y="4394200"/>
          <p14:tracePt t="170997" x="9926638" y="4386263"/>
          <p14:tracePt t="171012" x="9926638" y="4378325"/>
          <p14:tracePt t="171035" x="9936163" y="4378325"/>
          <p14:tracePt t="171085" x="9944100" y="4378325"/>
          <p14:tracePt t="171136" x="9944100" y="4370388"/>
          <p14:tracePt t="171161" x="9944100" y="4362450"/>
          <p14:tracePt t="171178" x="9944100" y="4354513"/>
          <p14:tracePt t="171194" x="9944100" y="4346575"/>
          <p14:tracePt t="171201" x="9944100" y="4338638"/>
          <p14:tracePt t="171206" x="9952038" y="43386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3CAE8CC-D367-409F-8FCF-4296E563C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>
                <a:solidFill>
                  <a:schemeClr val="bg1"/>
                </a:solidFill>
                <a:ea typeface="맑은 고딕"/>
              </a:rPr>
              <a:t>7.3.2 하이퍼파라미터 최적화</a:t>
            </a:r>
            <a:endParaRPr lang="ko-KR" altLang="en-US" sz="540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18BE30-2D9D-4BAB-8B4F-BC0BA84FE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140" y="1854601"/>
            <a:ext cx="4776711" cy="31487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2000">
                <a:ea typeface="맑은 고딕"/>
              </a:rPr>
              <a:t>층의 수</a:t>
            </a:r>
            <a:r>
              <a:rPr lang="en-US" altLang="ko-KR" sz="2000">
                <a:ea typeface="맑은 고딕"/>
              </a:rPr>
              <a:t>, </a:t>
            </a:r>
            <a:r>
              <a:rPr lang="ko-KR" altLang="en-US" sz="2000">
                <a:ea typeface="맑은 고딕"/>
              </a:rPr>
              <a:t>유닛과 필터 수</a:t>
            </a:r>
            <a:r>
              <a:rPr lang="en-US" altLang="ko-KR" sz="2000">
                <a:ea typeface="맑은 고딕"/>
              </a:rPr>
              <a:t>, </a:t>
            </a:r>
            <a:r>
              <a:rPr lang="ko-KR" altLang="en-US" sz="2000">
                <a:ea typeface="맑은 고딕"/>
              </a:rPr>
              <a:t>활성화 함수의 종류 등 설계자의 이유있는 랜덤한 선택의 연속인 구조에 관련된 파라미터를 역전파로 훈련되는 모델 파라미터와 구분한 파라미터</a:t>
            </a:r>
            <a:endParaRPr lang="en-US" altLang="ko-KR" sz="2000">
              <a:ea typeface="맑은 고딕"/>
            </a:endParaRPr>
          </a:p>
          <a:p>
            <a:endParaRPr lang="en-US" altLang="ko-KR" sz="2000">
              <a:ea typeface="맑은 고딕"/>
            </a:endParaRPr>
          </a:p>
          <a:p>
            <a:r>
              <a:rPr lang="ko-KR" altLang="en-US" sz="2000">
                <a:ea typeface="맑은 고딕"/>
              </a:rPr>
              <a:t>직감이 좋다고 하더라도 첫 번째 선택은 거의 항상 최적치가 아니다. 옵션을 수정하고 모델을 반복적으로 다시 훈련하여 선택 사항을 개선해야 한다.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2BC3B48F-51F2-4279-A313-BABB2C2B0E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4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053"/>
    </mc:Choice>
    <mc:Fallback xmlns="">
      <p:transition spd="slow" advTm="47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018" x="9959975" y="4338638"/>
          <p14:tracePt t="6020" x="9975850" y="4338638"/>
          <p14:tracePt t="6021" x="9983788" y="4338638"/>
          <p14:tracePt t="6023" x="10007600" y="4330700"/>
          <p14:tracePt t="6024" x="10023475" y="4330700"/>
          <p14:tracePt t="6026" x="10039350" y="4330700"/>
          <p14:tracePt t="6026" x="10055225" y="4322763"/>
          <p14:tracePt t="6027" x="10071100" y="4322763"/>
          <p14:tracePt t="6028" x="10086975" y="4322763"/>
          <p14:tracePt t="6029" x="10102850" y="4322763"/>
          <p14:tracePt t="6030" x="10118725" y="4314825"/>
          <p14:tracePt t="6031" x="10134600" y="4314825"/>
          <p14:tracePt t="6032" x="10158413" y="4306888"/>
          <p14:tracePt t="6033" x="10166350" y="4306888"/>
          <p14:tracePt t="6034" x="10190163" y="4298950"/>
          <p14:tracePt t="6035" x="10213975" y="4298950"/>
          <p14:tracePt t="6036" x="10229850" y="4298950"/>
          <p14:tracePt t="6037" x="10261600" y="4291013"/>
          <p14:tracePt t="6038" x="10287000" y="4281488"/>
          <p14:tracePt t="6039" x="10310813" y="4273550"/>
          <p14:tracePt t="6040" x="10390188" y="4257675"/>
          <p14:tracePt t="6041" x="10414000" y="4249738"/>
          <p14:tracePt t="6042" x="10437813" y="4249738"/>
          <p14:tracePt t="6043" x="10469563" y="4249738"/>
          <p14:tracePt t="6044" x="10485438" y="4241800"/>
          <p14:tracePt t="6045" x="10517188" y="4233863"/>
          <p14:tracePt t="6046" x="10548938" y="4225925"/>
          <p14:tracePt t="6047" x="10612438" y="4210050"/>
          <p14:tracePt t="6048" x="10645775" y="4194175"/>
          <p14:tracePt t="6049" x="10669588" y="4194175"/>
          <p14:tracePt t="6050" x="10725150" y="4186238"/>
          <p14:tracePt t="6051" x="10772775" y="4170363"/>
          <p14:tracePt t="6052" x="10788650" y="4162425"/>
          <p14:tracePt t="6053" x="10844213" y="4146550"/>
          <p14:tracePt t="6054" x="10883900" y="4138613"/>
          <p14:tracePt t="6055" x="10899775" y="4138613"/>
          <p14:tracePt t="6056" x="10955338" y="4122738"/>
          <p14:tracePt t="6057" x="10996613" y="4106863"/>
          <p14:tracePt t="6058" x="11020425" y="4098925"/>
          <p14:tracePt t="6059" x="11044238" y="4090988"/>
          <p14:tracePt t="6060" x="11068050" y="4090988"/>
          <p14:tracePt t="6061" x="11131550" y="4059238"/>
          <p14:tracePt t="6062" x="11171238" y="4059238"/>
          <p14:tracePt t="6063" x="11187113" y="4051300"/>
          <p14:tracePt t="6064" x="11218863" y="4043363"/>
          <p14:tracePt t="6065" x="11234738" y="4027488"/>
          <p14:tracePt t="6066" x="11266488" y="4027488"/>
          <p14:tracePt t="6067" x="11306175" y="4011613"/>
          <p14:tracePt t="6068" x="11331575" y="4003675"/>
          <p14:tracePt t="6069" x="11347450" y="3995738"/>
          <p14:tracePt t="6070" x="11379200" y="3979863"/>
          <p14:tracePt t="6071" x="11403013" y="3971925"/>
          <p14:tracePt t="6072" x="11418888" y="3963988"/>
          <p14:tracePt t="6073" x="11442700" y="3956050"/>
          <p14:tracePt t="6074" x="11458575" y="3948113"/>
          <p14:tracePt t="6075" x="11474450" y="3938588"/>
          <p14:tracePt t="6076" x="11490325" y="3922713"/>
          <p14:tracePt t="6077" x="11506200" y="3922713"/>
          <p14:tracePt t="6078" x="11514138" y="3914775"/>
          <p14:tracePt t="6079" x="11530013" y="3906838"/>
          <p14:tracePt t="6080" x="11537950" y="3898900"/>
          <p14:tracePt t="6081" x="11545888" y="3898900"/>
          <p14:tracePt t="6082" x="11569700" y="3883025"/>
          <p14:tracePt t="6084" x="11577638" y="3875088"/>
          <p14:tracePt t="6085" x="11585575" y="3875088"/>
          <p14:tracePt t="6086" x="11593513" y="3867150"/>
          <p14:tracePt t="6087" x="11601450" y="3867150"/>
          <p14:tracePt t="6088" x="11601450" y="3859213"/>
          <p14:tracePt t="6089" x="11617325" y="3851275"/>
          <p14:tracePt t="6090" x="11625263" y="3843338"/>
          <p14:tracePt t="6091" x="11633200" y="3843338"/>
          <p14:tracePt t="6092" x="11641138" y="3843338"/>
          <p14:tracePt t="6093" x="11641138" y="3835400"/>
          <p14:tracePt t="6094" x="11649075" y="3835400"/>
          <p14:tracePt t="6096" x="11657013" y="3835400"/>
          <p14:tracePt t="6097" x="11664950" y="3827463"/>
          <p14:tracePt t="6101" x="11674475" y="3811588"/>
          <p14:tracePt t="6102" x="11682413" y="3811588"/>
          <p14:tracePt t="6103" x="11690350" y="3811588"/>
          <p14:tracePt t="6104" x="11690350" y="3803650"/>
          <p14:tracePt t="6105" x="11698288" y="3803650"/>
          <p14:tracePt t="6106" x="11698288" y="3795713"/>
          <p14:tracePt t="6107" x="11706225" y="3795713"/>
          <p14:tracePt t="6108" x="11706225" y="3787775"/>
          <p14:tracePt t="6109" x="11714163" y="3779838"/>
          <p14:tracePt t="6110" x="11722100" y="3779838"/>
          <p14:tracePt t="6111" x="11722100" y="3771900"/>
          <p14:tracePt t="6112" x="11730038" y="3763963"/>
          <p14:tracePt t="6113" x="11730038" y="3756025"/>
          <p14:tracePt t="6114" x="11737975" y="3748088"/>
          <p14:tracePt t="6116" x="11745913" y="3732213"/>
          <p14:tracePt t="6117" x="11753850" y="3724275"/>
          <p14:tracePt t="6118" x="11761788" y="3716338"/>
          <p14:tracePt t="6119" x="11761788" y="3700463"/>
          <p14:tracePt t="6120" x="11769725" y="3692525"/>
          <p14:tracePt t="6121" x="11777663" y="3684588"/>
          <p14:tracePt t="6122" x="11785600" y="3660775"/>
          <p14:tracePt t="6123" x="11793538" y="3644900"/>
          <p14:tracePt t="6124" x="11801475" y="3636963"/>
          <p14:tracePt t="6125" x="11809413" y="3621088"/>
          <p14:tracePt t="6126" x="11817350" y="3605213"/>
          <p14:tracePt t="6127" x="11825288" y="3587750"/>
          <p14:tracePt t="6128" x="11833225" y="3571875"/>
          <p14:tracePt t="6129" x="11841163" y="3556000"/>
          <p14:tracePt t="6130" x="11849100" y="3540125"/>
          <p14:tracePt t="6132" x="11864975" y="3508375"/>
          <p14:tracePt t="6133" x="11872913" y="3492500"/>
          <p14:tracePt t="6134" x="11888788" y="3468688"/>
          <p14:tracePt t="6135" x="11888788" y="3460750"/>
          <p14:tracePt t="6136" x="11896725" y="3452813"/>
          <p14:tracePt t="6137" x="11912600" y="3421063"/>
          <p14:tracePt t="6138" x="11920538" y="3397250"/>
          <p14:tracePt t="6139" x="11936413" y="3373438"/>
          <p14:tracePt t="6140" x="11944350" y="3349625"/>
          <p14:tracePt t="6141" x="11960225" y="3325813"/>
          <p14:tracePt t="6142" x="11976100" y="3302000"/>
          <p14:tracePt t="6143" x="11984038" y="3286125"/>
          <p14:tracePt t="6144" x="11999913" y="3262313"/>
          <p14:tracePt t="6145" x="11999913" y="3252788"/>
          <p14:tracePt t="6146" x="12033250" y="3205163"/>
          <p14:tracePt t="6147" x="12041188" y="3181350"/>
          <p14:tracePt t="6148" x="12049125" y="3173413"/>
          <p14:tracePt t="6149" x="12065000" y="3149600"/>
          <p14:tracePt t="6150" x="12072938" y="3133725"/>
          <p14:tracePt t="6151" x="12080875" y="3109913"/>
          <p14:tracePt t="6152" x="12096750" y="3094038"/>
          <p14:tracePt t="6153" x="12112625" y="3070225"/>
          <p14:tracePt t="6154" x="12112625" y="3062288"/>
          <p14:tracePt t="6155" x="12128500" y="3038475"/>
          <p14:tracePt t="6156" x="12136438" y="3022600"/>
          <p14:tracePt t="6157" x="12160250" y="2998788"/>
          <p14:tracePt t="6158" x="12168188" y="2982913"/>
          <p14:tracePt t="6159" x="12184063" y="2959100"/>
          <p14:tracePt t="29474" x="12176125" y="2320925"/>
          <p14:tracePt t="29478" x="12168188" y="2320925"/>
          <p14:tracePt t="29484" x="12160250" y="2320925"/>
          <p14:tracePt t="29489" x="12152313" y="2320925"/>
          <p14:tracePt t="29494" x="12144375" y="2320925"/>
          <p14:tracePt t="29497" x="12136438" y="2328863"/>
          <p14:tracePt t="29501" x="12128500" y="2328863"/>
          <p14:tracePt t="29507" x="12120563" y="2328863"/>
          <p14:tracePt t="29507" x="12120563" y="2336800"/>
          <p14:tracePt t="29510" x="12112625" y="2336800"/>
          <p14:tracePt t="29512" x="12104688" y="2336800"/>
          <p14:tracePt t="29515" x="12104688" y="2344738"/>
          <p14:tracePt t="29516" x="12096750" y="2344738"/>
          <p14:tracePt t="29521" x="12088813" y="2344738"/>
          <p14:tracePt t="29523" x="12088813" y="2352675"/>
          <p14:tracePt t="29525" x="12080875" y="2352675"/>
          <p14:tracePt t="29528" x="12072938" y="2352675"/>
          <p14:tracePt t="29529" x="12072938" y="2360613"/>
          <p14:tracePt t="29533" x="12065000" y="2360613"/>
          <p14:tracePt t="29537" x="12057063" y="2360613"/>
          <p14:tracePt t="29539" x="12057063" y="2368550"/>
          <p14:tracePt t="29542" x="12049125" y="2368550"/>
          <p14:tracePt t="29543" x="12041188" y="2368550"/>
          <p14:tracePt t="29547" x="12033250" y="2368550"/>
          <p14:tracePt t="29549" x="12033250" y="2376488"/>
          <p14:tracePt t="29552" x="12025313" y="2376488"/>
          <p14:tracePt t="29555" x="12015788" y="2376488"/>
          <p14:tracePt t="29560" x="12007850" y="2376488"/>
          <p14:tracePt t="29561" x="12007850" y="2384425"/>
          <p14:tracePt t="29562" x="11999913" y="2384425"/>
          <p14:tracePt t="29566" x="11991975" y="2384425"/>
          <p14:tracePt t="29567" x="11991975" y="2392363"/>
          <p14:tracePt t="29569" x="11984038" y="2392363"/>
          <p14:tracePt t="29573" x="11976100" y="2392363"/>
          <p14:tracePt t="29574" x="11968163" y="2392363"/>
          <p14:tracePt t="29577" x="11960225" y="2392363"/>
          <p14:tracePt t="29580" x="11952288" y="2392363"/>
          <p14:tracePt t="29583" x="11944350" y="2400300"/>
          <p14:tracePt t="29585" x="11936413" y="2400300"/>
          <p14:tracePt t="29588" x="11928475" y="2400300"/>
          <p14:tracePt t="29591" x="11920538" y="2400300"/>
          <p14:tracePt t="29594" x="11912600" y="2400300"/>
          <p14:tracePt t="29595" x="11904663" y="2400300"/>
          <p14:tracePt t="29598" x="11896725" y="2400300"/>
          <p14:tracePt t="29600" x="11888788" y="2400300"/>
          <p14:tracePt t="29604" x="11872913" y="2400300"/>
          <p14:tracePt t="29606" x="11864975" y="2400300"/>
          <p14:tracePt t="29609" x="11857038" y="2400300"/>
          <p14:tracePt t="29610" x="11849100" y="2400300"/>
          <p14:tracePt t="29611" x="11841163" y="2400300"/>
          <p14:tracePt t="29613" x="11833225" y="2400300"/>
          <p14:tracePt t="29614" x="11833225" y="2408238"/>
          <p14:tracePt t="29615" x="11825288" y="2408238"/>
          <p14:tracePt t="29616" x="11817350" y="2408238"/>
          <p14:tracePt t="29617" x="11809413" y="2408238"/>
          <p14:tracePt t="29619" x="11801475" y="2408238"/>
          <p14:tracePt t="29621" x="11785600" y="2408238"/>
          <p14:tracePt t="29623" x="11777663" y="2408238"/>
          <p14:tracePt t="29624" x="11769725" y="2408238"/>
          <p14:tracePt t="29626" x="11761788" y="2408238"/>
          <p14:tracePt t="29627" x="11753850" y="2408238"/>
          <p14:tracePt t="29628" x="11745913" y="2408238"/>
          <p14:tracePt t="29630" x="11730038" y="2408238"/>
          <p14:tracePt t="29632" x="11722100" y="2408238"/>
          <p14:tracePt t="29633" x="11714163" y="2408238"/>
          <p14:tracePt t="29634" x="11706225" y="2408238"/>
          <p14:tracePt t="29636" x="11698288" y="2408238"/>
          <p14:tracePt t="29637" x="11690350" y="2408238"/>
          <p14:tracePt t="29638" x="11682413" y="2416175"/>
          <p14:tracePt t="29639" x="11674475" y="2416175"/>
          <p14:tracePt t="29641" x="11664950" y="2416175"/>
          <p14:tracePt t="29642" x="11657013" y="2416175"/>
          <p14:tracePt t="29643" x="11649075" y="2416175"/>
          <p14:tracePt t="29644" x="11641138" y="2416175"/>
          <p14:tracePt t="29646" x="11633200" y="2416175"/>
          <p14:tracePt t="29647" x="11625263" y="2416175"/>
          <p14:tracePt t="29648" x="11617325" y="2416175"/>
          <p14:tracePt t="29650" x="11609388" y="2416175"/>
          <p14:tracePt t="29652" x="11601450" y="2416175"/>
          <p14:tracePt t="29654" x="11585575" y="2416175"/>
          <p14:tracePt t="29656" x="11577638" y="2416175"/>
          <p14:tracePt t="29657" x="11569700" y="2416175"/>
          <p14:tracePt t="29659" x="11561763" y="2416175"/>
          <p14:tracePt t="29661" x="11545888" y="2416175"/>
          <p14:tracePt t="29663" x="11537950" y="2416175"/>
          <p14:tracePt t="29665" x="11530013" y="2416175"/>
          <p14:tracePt t="29667" x="11522075" y="2416175"/>
          <p14:tracePt t="29671" x="11514138" y="2416175"/>
          <p14:tracePt t="29673" x="11506200" y="2416175"/>
          <p14:tracePt t="29674" x="11498263" y="2416175"/>
          <p14:tracePt t="29677" x="11490325" y="2416175"/>
          <p14:tracePt t="29679" x="11482388" y="2416175"/>
          <p14:tracePt t="29684" x="11474450" y="2416175"/>
          <p14:tracePt t="29687" x="11466513" y="2416175"/>
          <p14:tracePt t="29689" x="11466513" y="2424113"/>
          <p14:tracePt t="29696" x="11458575" y="2424113"/>
          <p14:tracePt t="29749" x="11450638" y="2424113"/>
          <p14:tracePt t="29754" x="11450638" y="2432050"/>
          <p14:tracePt t="29765" x="11442700" y="2439988"/>
          <p14:tracePt t="29771" x="11434763" y="2439988"/>
          <p14:tracePt t="29775" x="11434763" y="2447925"/>
          <p14:tracePt t="29780" x="11434763" y="2455863"/>
          <p14:tracePt t="29781" x="11426825" y="2455863"/>
          <p14:tracePt t="29788" x="11426825" y="2463800"/>
          <p14:tracePt t="29789" x="11418888" y="2463800"/>
          <p14:tracePt t="29793" x="11418888" y="2471738"/>
          <p14:tracePt t="29798" x="11410950" y="2471738"/>
          <p14:tracePt t="29800" x="11410950" y="2479675"/>
          <p14:tracePt t="29802" x="11410950" y="2487613"/>
          <p14:tracePt t="29803" x="11403013" y="2487613"/>
          <p14:tracePt t="29808" x="11403013" y="2495550"/>
          <p14:tracePt t="29814" x="11403013" y="2503488"/>
          <p14:tracePt t="29815" x="11395075" y="2503488"/>
          <p14:tracePt t="29819" x="11395075" y="2511425"/>
          <p14:tracePt t="29821" x="11395075" y="2519363"/>
          <p14:tracePt t="29826" x="11395075" y="2527300"/>
          <p14:tracePt t="29831" x="11395075" y="2535238"/>
          <p14:tracePt t="29832" x="11387138" y="2535238"/>
          <p14:tracePt t="29835" x="11387138" y="2543175"/>
          <p14:tracePt t="29839" x="11387138" y="2551113"/>
          <p14:tracePt t="29843" x="11387138" y="2559050"/>
          <p14:tracePt t="29848" x="11387138" y="2566988"/>
          <p14:tracePt t="29853" x="11387138" y="2576513"/>
          <p14:tracePt t="29857" x="11387138" y="2584450"/>
          <p14:tracePt t="29863" x="11387138" y="2592388"/>
          <p14:tracePt t="29871" x="11387138" y="2600325"/>
          <p14:tracePt t="29879" x="11387138" y="2608263"/>
          <p14:tracePt t="29888" x="11387138" y="2616200"/>
          <p14:tracePt t="30075" x="11379200" y="2616200"/>
          <p14:tracePt t="30076" x="11379200" y="2608263"/>
          <p14:tracePt t="34156" x="11387138" y="2608263"/>
          <p14:tracePt t="34165" x="11395075" y="2608263"/>
          <p14:tracePt t="34173" x="11403013" y="2616200"/>
          <p14:tracePt t="34177" x="11410950" y="2616200"/>
          <p14:tracePt t="34240" x="11403013" y="2616200"/>
          <p14:tracePt t="34243" x="11395075" y="2616200"/>
          <p14:tracePt t="34245" x="11387138" y="2616200"/>
          <p14:tracePt t="34246" x="11379200" y="2624138"/>
          <p14:tracePt t="34248" x="11371263" y="2624138"/>
          <p14:tracePt t="34249" x="11363325" y="2624138"/>
          <p14:tracePt t="34250" x="11355388" y="2624138"/>
          <p14:tracePt t="34251" x="11347450" y="2632075"/>
          <p14:tracePt t="34252" x="11339513" y="2632075"/>
          <p14:tracePt t="34254" x="11323638" y="2640013"/>
          <p14:tracePt t="34256" x="11306175" y="2647950"/>
          <p14:tracePt t="34257" x="11298238" y="2647950"/>
          <p14:tracePt t="34259" x="11274425" y="2655888"/>
          <p14:tracePt t="34260" x="11266488" y="2663825"/>
          <p14:tracePt t="34262" x="11250613" y="2663825"/>
          <p14:tracePt t="34263" x="11234738" y="2679700"/>
          <p14:tracePt t="34264" x="11226800" y="2679700"/>
          <p14:tracePt t="34265" x="11218863" y="2679700"/>
          <p14:tracePt t="34266" x="11202988" y="2687638"/>
          <p14:tracePt t="34267" x="11195050" y="2695575"/>
          <p14:tracePt t="34268" x="11179175" y="2703513"/>
          <p14:tracePt t="34269" x="11171238" y="2711450"/>
          <p14:tracePt t="34270" x="11163300" y="2719388"/>
          <p14:tracePt t="34271" x="11147425" y="2719388"/>
          <p14:tracePt t="34272" x="11139488" y="2727325"/>
          <p14:tracePt t="34273" x="11131550" y="2735263"/>
          <p14:tracePt t="34274" x="11115675" y="2743200"/>
          <p14:tracePt t="34275" x="11099800" y="2751138"/>
          <p14:tracePt t="34276" x="11091863" y="2751138"/>
          <p14:tracePt t="34277" x="11075988" y="2767013"/>
          <p14:tracePt t="34278" x="11068050" y="2774950"/>
          <p14:tracePt t="34279" x="11052175" y="2774950"/>
          <p14:tracePt t="34280" x="11052175" y="2782888"/>
          <p14:tracePt t="34281" x="11044238" y="2790825"/>
          <p14:tracePt t="34282" x="11036300" y="2790825"/>
          <p14:tracePt t="34283" x="11028363" y="2798763"/>
          <p14:tracePt t="34284" x="11012488" y="2806700"/>
          <p14:tracePt t="34285" x="11012488" y="2814638"/>
          <p14:tracePt t="34286" x="10996613" y="2822575"/>
          <p14:tracePt t="34287" x="10988675" y="2830513"/>
          <p14:tracePt t="34288" x="10980738" y="2838450"/>
          <p14:tracePt t="34289" x="10963275" y="2846388"/>
          <p14:tracePt t="34290" x="10963275" y="2854325"/>
          <p14:tracePt t="34292" x="10939463" y="2870200"/>
          <p14:tracePt t="34293" x="10923588" y="2878138"/>
          <p14:tracePt t="34294" x="10915650" y="2886075"/>
          <p14:tracePt t="34295" x="10907713" y="2894013"/>
          <p14:tracePt t="34296" x="10899775" y="2901950"/>
          <p14:tracePt t="34297" x="10899775" y="2909888"/>
          <p14:tracePt t="34298" x="10883900" y="2919413"/>
          <p14:tracePt t="34299" x="10875963" y="2927350"/>
          <p14:tracePt t="34300" x="10868025" y="2935288"/>
          <p14:tracePt t="34301" x="10844213" y="2951163"/>
          <p14:tracePt t="34303" x="10836275" y="2959100"/>
          <p14:tracePt t="34304" x="10828338" y="2959100"/>
          <p14:tracePt t="34305" x="10812463" y="2974975"/>
          <p14:tracePt t="34306" x="10804525" y="2982913"/>
          <p14:tracePt t="34307" x="10788650" y="2990850"/>
          <p14:tracePt t="34309" x="10780713" y="2998788"/>
          <p14:tracePt t="34309" x="10772775" y="3006725"/>
          <p14:tracePt t="34310" x="10756900" y="3022600"/>
          <p14:tracePt t="34311" x="10748963" y="3022600"/>
          <p14:tracePt t="34312" x="10733088" y="3038475"/>
          <p14:tracePt t="34314" x="10717213" y="3054350"/>
          <p14:tracePt t="34315" x="10709275" y="3062288"/>
          <p14:tracePt t="34316" x="10693400" y="3070225"/>
          <p14:tracePt t="34317" x="10685463" y="3078163"/>
          <p14:tracePt t="34318" x="10669588" y="3086100"/>
          <p14:tracePt t="34319" x="10661650" y="3094038"/>
          <p14:tracePt t="34320" x="10653713" y="3101975"/>
          <p14:tracePt t="34321" x="10637838" y="3109913"/>
          <p14:tracePt t="34322" x="10629900" y="3117850"/>
          <p14:tracePt t="34323" x="10612438" y="3125788"/>
          <p14:tracePt t="34324" x="10596563" y="3133725"/>
          <p14:tracePt t="34325" x="10588625" y="3149600"/>
          <p14:tracePt t="34326" x="10572750" y="3149600"/>
          <p14:tracePt t="34327" x="10564813" y="3165475"/>
          <p14:tracePt t="34328" x="10556875" y="3165475"/>
          <p14:tracePt t="34329" x="10541000" y="3181350"/>
          <p14:tracePt t="34331" x="10533063" y="3181350"/>
          <p14:tracePt t="34331" x="10517188" y="3197225"/>
          <p14:tracePt t="34332" x="10509250" y="3205163"/>
          <p14:tracePt t="34333" x="10501313" y="3205163"/>
          <p14:tracePt t="34334" x="10485438" y="3213100"/>
          <p14:tracePt t="34335" x="10477500" y="3221038"/>
          <p14:tracePt t="34336" x="10461625" y="3228975"/>
          <p14:tracePt t="34337" x="10445750" y="3236913"/>
          <p14:tracePt t="34338" x="10437813" y="3252788"/>
          <p14:tracePt t="34339" x="10421938" y="3262313"/>
          <p14:tracePt t="34340" x="10406063" y="3270250"/>
          <p14:tracePt t="34342" x="10382250" y="3286125"/>
          <p14:tracePt t="34344" x="10358438" y="3302000"/>
          <p14:tracePt t="34346" x="10350500" y="3309938"/>
          <p14:tracePt t="34347" x="10326688" y="3325813"/>
          <p14:tracePt t="34348" x="10318750" y="3333750"/>
          <p14:tracePt t="34349" x="10310813" y="3333750"/>
          <p14:tracePt t="34350" x="10302875" y="3341688"/>
          <p14:tracePt t="34351" x="10287000" y="3349625"/>
          <p14:tracePt t="34352" x="10279063" y="3357563"/>
          <p14:tracePt t="34353" x="10253663" y="3381375"/>
          <p14:tracePt t="34354" x="10237788" y="3381375"/>
          <p14:tracePt t="34355" x="10229850" y="3389313"/>
          <p14:tracePt t="34356" x="10213975" y="3397250"/>
          <p14:tracePt t="34357" x="10206038" y="3405188"/>
          <p14:tracePt t="34359" x="10190163" y="3421063"/>
          <p14:tracePt t="34360" x="10166350" y="3429000"/>
          <p14:tracePt t="34361" x="10158413" y="3436938"/>
          <p14:tracePt t="34362" x="10142538" y="3444875"/>
          <p14:tracePt t="34363" x="10134600" y="3452813"/>
          <p14:tracePt t="34364" x="10126663" y="3452813"/>
          <p14:tracePt t="34365" x="10102850" y="3468688"/>
          <p14:tracePt t="34366" x="10094913" y="3476625"/>
          <p14:tracePt t="34367" x="10086975" y="3476625"/>
          <p14:tracePt t="34368" x="10071100" y="3484563"/>
          <p14:tracePt t="34369" x="10055225" y="3492500"/>
          <p14:tracePt t="34370" x="10047288" y="3500438"/>
          <p14:tracePt t="34371" x="10031413" y="3508375"/>
          <p14:tracePt t="34372" x="10007600" y="3516313"/>
          <p14:tracePt t="34373" x="9991725" y="3524250"/>
          <p14:tracePt t="34374" x="9975850" y="3532188"/>
          <p14:tracePt t="34375" x="9967913" y="3532188"/>
          <p14:tracePt t="34376" x="9952038" y="3540125"/>
          <p14:tracePt t="34377" x="9936163" y="3548063"/>
          <p14:tracePt t="34378" x="9918700" y="3556000"/>
          <p14:tracePt t="34380" x="9894888" y="3563938"/>
          <p14:tracePt t="34381" x="9879013" y="3571875"/>
          <p14:tracePt t="34382" x="9855200" y="3571875"/>
          <p14:tracePt t="34383" x="9847263" y="3579813"/>
          <p14:tracePt t="34384" x="9831388" y="3587750"/>
          <p14:tracePt t="34385" x="9815513" y="3595688"/>
          <p14:tracePt t="34386" x="9799638" y="3595688"/>
          <p14:tracePt t="34388" x="9783763" y="3605213"/>
          <p14:tracePt t="34389" x="9767888" y="3605213"/>
          <p14:tracePt t="34390" x="9744075" y="3613150"/>
          <p14:tracePt t="34391" x="9720263" y="3621088"/>
          <p14:tracePt t="34392" x="9704388" y="3629025"/>
          <p14:tracePt t="34393" x="9688513" y="3629025"/>
          <p14:tracePt t="34394" x="9672638" y="3636963"/>
          <p14:tracePt t="34395" x="9656763" y="3636963"/>
          <p14:tracePt t="34396" x="9632950" y="3644900"/>
          <p14:tracePt t="34397" x="9617075" y="3652838"/>
          <p14:tracePt t="34398" x="9601200" y="3660775"/>
          <p14:tracePt t="34399" x="9585325" y="3660775"/>
          <p14:tracePt t="34400" x="9575800" y="3660775"/>
          <p14:tracePt t="34401" x="9559925" y="3668713"/>
          <p14:tracePt t="34402" x="9544050" y="3676650"/>
          <p14:tracePt t="34403" x="9528175" y="3676650"/>
          <p14:tracePt t="34404" x="9496425" y="3684588"/>
          <p14:tracePt t="34405" x="9480550" y="3692525"/>
          <p14:tracePt t="34406" x="9456738" y="3700463"/>
          <p14:tracePt t="34407" x="9440863" y="3700463"/>
          <p14:tracePt t="34409" x="9432925" y="3700463"/>
          <p14:tracePt t="34410" x="9417050" y="3708400"/>
          <p14:tracePt t="34410" x="9393238" y="3716338"/>
          <p14:tracePt t="34412" x="9369425" y="3724275"/>
          <p14:tracePt t="34413" x="9345613" y="3724275"/>
          <p14:tracePt t="34414" x="9329738" y="3724275"/>
          <p14:tracePt t="34415" x="9313863" y="3732213"/>
          <p14:tracePt t="34416" x="9305925" y="3740150"/>
          <p14:tracePt t="34417" x="9282113" y="3740150"/>
          <p14:tracePt t="34418" x="9266238" y="3740150"/>
          <p14:tracePt t="34419" x="9234488" y="3748088"/>
          <p14:tracePt t="34420" x="9217025" y="3756025"/>
          <p14:tracePt t="34421" x="9201150" y="3763963"/>
          <p14:tracePt t="34422" x="9177338" y="3763963"/>
          <p14:tracePt t="34423" x="9161463" y="3763963"/>
          <p14:tracePt t="34424" x="9145588" y="3771900"/>
          <p14:tracePt t="34425" x="9129713" y="3771900"/>
          <p14:tracePt t="34426" x="9097963" y="3779838"/>
          <p14:tracePt t="34427" x="9082088" y="3787775"/>
          <p14:tracePt t="34429" x="9042400" y="3795713"/>
          <p14:tracePt t="34430" x="9026525" y="3795713"/>
          <p14:tracePt t="34431" x="9010650" y="3803650"/>
          <p14:tracePt t="34432" x="8994775" y="3803650"/>
          <p14:tracePt t="34433" x="8978900" y="3811588"/>
          <p14:tracePt t="34434" x="8963025" y="3811588"/>
          <p14:tracePt t="34435" x="8947150" y="3811588"/>
          <p14:tracePt t="34436" x="8931275" y="3811588"/>
          <p14:tracePt t="34437" x="8891588" y="3819525"/>
          <p14:tracePt t="34438" x="8874125" y="3827463"/>
          <p14:tracePt t="34439" x="8850313" y="3827463"/>
          <p14:tracePt t="34440" x="8834438" y="3835400"/>
          <p14:tracePt t="34441" x="8826500" y="3835400"/>
          <p14:tracePt t="34443" x="8810625" y="3835400"/>
          <p14:tracePt t="34444" x="8770938" y="3843338"/>
          <p14:tracePt t="34445" x="8763000" y="3843338"/>
          <p14:tracePt t="34446" x="8747125" y="3851275"/>
          <p14:tracePt t="34447" x="8731250" y="3851275"/>
          <p14:tracePt t="34448" x="8691563" y="3859213"/>
          <p14:tracePt t="34449" x="8675688" y="3859213"/>
          <p14:tracePt t="34450" x="8651875" y="3859213"/>
          <p14:tracePt t="34451" x="8636000" y="3859213"/>
          <p14:tracePt t="34452" x="8628063" y="3859213"/>
          <p14:tracePt t="34453" x="8612188" y="3867150"/>
          <p14:tracePt t="34454" x="8596313" y="3867150"/>
          <p14:tracePt t="34455" x="8572500" y="3875088"/>
          <p14:tracePt t="34456" x="8556625" y="3875088"/>
          <p14:tracePt t="34457" x="8540750" y="3875088"/>
          <p14:tracePt t="34459" x="8491538" y="3883025"/>
          <p14:tracePt t="34460" x="8475663" y="3883025"/>
          <p14:tracePt t="34462" x="8435975" y="3883025"/>
          <p14:tracePt t="34463" x="8420100" y="3890963"/>
          <p14:tracePt t="34464" x="8404225" y="3890963"/>
          <p14:tracePt t="34465" x="8388350" y="3890963"/>
          <p14:tracePt t="34466" x="8356600" y="3898900"/>
          <p14:tracePt t="34467" x="8332788" y="3898900"/>
          <p14:tracePt t="34468" x="8316913" y="3898900"/>
          <p14:tracePt t="34469" x="8301038" y="3906838"/>
          <p14:tracePt t="34470" x="8285163" y="3906838"/>
          <p14:tracePt t="34471" x="8269288" y="3906838"/>
          <p14:tracePt t="34472" x="8253413" y="3906838"/>
          <p14:tracePt t="34473" x="8221663" y="3906838"/>
          <p14:tracePt t="34474" x="8197850" y="3906838"/>
          <p14:tracePt t="34475" x="8180388" y="3906838"/>
          <p14:tracePt t="34476" x="8164513" y="3906838"/>
          <p14:tracePt t="34477" x="8148638" y="3906838"/>
          <p14:tracePt t="34478" x="8132763" y="3914775"/>
          <p14:tracePt t="34479" x="8108950" y="3914775"/>
          <p14:tracePt t="34480" x="8085138" y="3914775"/>
          <p14:tracePt t="34481" x="8061325" y="3914775"/>
          <p14:tracePt t="34482" x="8045450" y="3922713"/>
          <p14:tracePt t="34483" x="8029575" y="3922713"/>
          <p14:tracePt t="34484" x="8021638" y="3922713"/>
          <p14:tracePt t="34485" x="7997825" y="3922713"/>
          <p14:tracePt t="34486" x="7974013" y="3922713"/>
          <p14:tracePt t="34487" x="7942263" y="3930650"/>
          <p14:tracePt t="34488" x="7926388" y="3930650"/>
          <p14:tracePt t="34489" x="7910513" y="3930650"/>
          <p14:tracePt t="34490" x="7894638" y="3930650"/>
          <p14:tracePt t="34491" x="7878763" y="3930650"/>
          <p14:tracePt t="34492" x="7862888" y="3930650"/>
          <p14:tracePt t="34494" x="7821613" y="3938588"/>
          <p14:tracePt t="34495" x="7813675" y="3938588"/>
          <p14:tracePt t="34496" x="7797800" y="3938588"/>
          <p14:tracePt t="34497" x="7781925" y="3948113"/>
          <p14:tracePt t="34498" x="7742238" y="3948113"/>
          <p14:tracePt t="34499" x="7718425" y="3956050"/>
          <p14:tracePt t="34500" x="7702550" y="3956050"/>
          <p14:tracePt t="34501" x="7686675" y="3956050"/>
          <p14:tracePt t="34502" x="7678738" y="3956050"/>
          <p14:tracePt t="34503" x="7654925" y="3956050"/>
          <p14:tracePt t="34504" x="7639050" y="3963988"/>
          <p14:tracePt t="34505" x="7607300" y="3963988"/>
          <p14:tracePt t="34506" x="7583488" y="3963988"/>
          <p14:tracePt t="34507" x="7567613" y="3971925"/>
          <p14:tracePt t="34509" x="7535863" y="3979863"/>
          <p14:tracePt t="34510" x="7527925" y="3979863"/>
          <p14:tracePt t="34511" x="7504113" y="3979863"/>
          <p14:tracePt t="34512" x="7478713" y="3979863"/>
          <p14:tracePt t="34513" x="7470775" y="3979863"/>
          <p14:tracePt t="34514" x="7454900" y="3987800"/>
          <p14:tracePt t="34515" x="7439025" y="3987800"/>
          <p14:tracePt t="34516" x="7407275" y="3995738"/>
          <p14:tracePt t="34517" x="7383463" y="4003675"/>
          <p14:tracePt t="34518" x="7367588" y="4003675"/>
          <p14:tracePt t="34519" x="7351713" y="4003675"/>
          <p14:tracePt t="34520" x="7335838" y="4003675"/>
          <p14:tracePt t="34521" x="7319963" y="4011613"/>
          <p14:tracePt t="34522" x="7304088" y="4011613"/>
          <p14:tracePt t="34523" x="7288213" y="4019550"/>
          <p14:tracePt t="34524" x="7272338" y="4019550"/>
          <p14:tracePt t="34525" x="7256463" y="4019550"/>
          <p14:tracePt t="34526" x="7240588" y="4019550"/>
          <p14:tracePt t="34528" x="7208838" y="4027488"/>
          <p14:tracePt t="34529" x="7192963" y="4035425"/>
          <p14:tracePt t="34530" x="7185025" y="4035425"/>
          <p14:tracePt t="34531" x="7169150" y="4043363"/>
          <p14:tracePt t="34532" x="7145338" y="4043363"/>
          <p14:tracePt t="34533" x="7119938" y="4043363"/>
          <p14:tracePt t="34534" x="7112000" y="4051300"/>
          <p14:tracePt t="34535" x="7096125" y="4051300"/>
          <p14:tracePt t="34536" x="7088188" y="4059238"/>
          <p14:tracePt t="34537" x="7064375" y="4059238"/>
          <p14:tracePt t="34538" x="7056438" y="4059238"/>
          <p14:tracePt t="34539" x="7040563" y="4059238"/>
          <p14:tracePt t="34540" x="7032625" y="4067175"/>
          <p14:tracePt t="34541" x="7008813" y="4075113"/>
          <p14:tracePt t="34543" x="6992938" y="4075113"/>
          <p14:tracePt t="34544" x="6985000" y="4075113"/>
          <p14:tracePt t="34546" x="6969125" y="4083050"/>
          <p14:tracePt t="34546" x="6953250" y="4083050"/>
          <p14:tracePt t="34547" x="6937375" y="4090988"/>
          <p14:tracePt t="34548" x="6929438" y="4090988"/>
          <p14:tracePt t="34549" x="6913563" y="4098925"/>
          <p14:tracePt t="34550" x="6905625" y="4098925"/>
          <p14:tracePt t="34551" x="6889750" y="4098925"/>
          <p14:tracePt t="34552" x="6881813" y="4098925"/>
          <p14:tracePt t="34553" x="6865938" y="4106863"/>
          <p14:tracePt t="34555" x="6850063" y="4114800"/>
          <p14:tracePt t="34556" x="6842125" y="4114800"/>
          <p14:tracePt t="34557" x="6834188" y="4114800"/>
          <p14:tracePt t="34559" x="6810375" y="4122738"/>
          <p14:tracePt t="34560" x="6802438" y="4122738"/>
          <p14:tracePt t="34561" x="6794500" y="4130675"/>
          <p14:tracePt t="34562" x="6784975" y="4130675"/>
          <p14:tracePt t="34563" x="6777038" y="4130675"/>
          <p14:tracePt t="34564" x="6769100" y="4130675"/>
          <p14:tracePt t="34565" x="6761163" y="4138613"/>
          <p14:tracePt t="34566" x="6745288" y="4138613"/>
          <p14:tracePt t="34568" x="6729413" y="4138613"/>
          <p14:tracePt t="34569" x="6721475" y="4146550"/>
          <p14:tracePt t="34570" x="6713538" y="4154488"/>
          <p14:tracePt t="34571" x="6705600" y="4154488"/>
          <p14:tracePt t="34572" x="6697663" y="4154488"/>
          <p14:tracePt t="34573" x="6689725" y="4154488"/>
          <p14:tracePt t="34574" x="6681788" y="4154488"/>
          <p14:tracePt t="34576" x="6673850" y="4162425"/>
          <p14:tracePt t="34578" x="6657975" y="4162425"/>
          <p14:tracePt t="34579" x="6650038" y="4170363"/>
          <p14:tracePt t="34580" x="6642100" y="4170363"/>
          <p14:tracePt t="34581" x="6634163" y="4178300"/>
          <p14:tracePt t="34582" x="6626225" y="4178300"/>
          <p14:tracePt t="34584" x="6610350" y="4178300"/>
          <p14:tracePt t="34586" x="6602413" y="4186238"/>
          <p14:tracePt t="34588" x="6586538" y="4186238"/>
          <p14:tracePt t="34590" x="6578600" y="4194175"/>
          <p14:tracePt t="34592" x="6570663" y="4194175"/>
          <p14:tracePt t="34593" x="6562725" y="4202113"/>
          <p14:tracePt t="34594" x="6554788" y="4202113"/>
          <p14:tracePt t="34595" x="6546850" y="4202113"/>
          <p14:tracePt t="34597" x="6538913" y="4202113"/>
          <p14:tracePt t="34599" x="6530975" y="4210050"/>
          <p14:tracePt t="34600" x="6523038" y="4210050"/>
          <p14:tracePt t="34601" x="6515100" y="4210050"/>
          <p14:tracePt t="34603" x="6507163" y="4210050"/>
          <p14:tracePt t="34604" x="6499225" y="4210050"/>
          <p14:tracePt t="34605" x="6491288" y="4217988"/>
          <p14:tracePt t="34607" x="6483350" y="4217988"/>
          <p14:tracePt t="34609" x="6475413" y="4217988"/>
          <p14:tracePt t="34611" x="6451600" y="4225925"/>
          <p14:tracePt t="34613" x="6442075" y="4225925"/>
          <p14:tracePt t="34615" x="6434138" y="4233863"/>
          <p14:tracePt t="34617" x="6426200" y="4233863"/>
          <p14:tracePt t="34618" x="6418263" y="4233863"/>
          <p14:tracePt t="34620" x="6410325" y="4233863"/>
          <p14:tracePt t="34622" x="6402388" y="4233863"/>
          <p14:tracePt t="34623" x="6402388" y="4241800"/>
          <p14:tracePt t="34624" x="6394450" y="4241800"/>
          <p14:tracePt t="34625" x="6386513" y="4241800"/>
          <p14:tracePt t="34627" x="6378575" y="4241800"/>
          <p14:tracePt t="34629" x="6370638" y="4241800"/>
          <p14:tracePt t="34631" x="6362700" y="4241800"/>
          <p14:tracePt t="34632" x="6354763" y="4241800"/>
          <p14:tracePt t="34635" x="6346825" y="4241800"/>
          <p14:tracePt t="34636" x="6346825" y="4249738"/>
          <p14:tracePt t="34637" x="6338888" y="4249738"/>
          <p14:tracePt t="34640" x="6330950" y="4249738"/>
          <p14:tracePt t="34643" x="6323013" y="4249738"/>
          <p14:tracePt t="34645" x="6315075" y="4249738"/>
          <p14:tracePt t="34647" x="6315075" y="4257675"/>
          <p14:tracePt t="34648" x="6307138" y="4257675"/>
          <p14:tracePt t="34652" x="6299200" y="4257675"/>
          <p14:tracePt t="34659" x="6291263" y="4257675"/>
          <p14:tracePt t="34662" x="6283325" y="4257675"/>
          <p14:tracePt t="35222" x="6291263" y="4257675"/>
          <p14:tracePt t="35873" x="6291263" y="4265613"/>
          <p14:tracePt t="35888" x="6291263" y="4273550"/>
          <p14:tracePt t="35898" x="6291263" y="4281488"/>
          <p14:tracePt t="35902" x="6299200" y="4281488"/>
          <p14:tracePt t="35904" x="6299200" y="4291013"/>
          <p14:tracePt t="35914" x="6299200" y="4298950"/>
          <p14:tracePt t="35922" x="6299200" y="4306888"/>
          <p14:tracePt t="35930" x="6299200" y="4314825"/>
          <p14:tracePt t="35932" x="6307138" y="4314825"/>
          <p14:tracePt t="35937" x="6307138" y="4322763"/>
          <p14:tracePt t="35940" x="6307138" y="4330700"/>
          <p14:tracePt t="35947" x="6307138" y="4338638"/>
          <p14:tracePt t="35953" x="6307138" y="4346575"/>
          <p14:tracePt t="35955" x="6315075" y="4346575"/>
          <p14:tracePt t="35959" x="6315075" y="4354513"/>
          <p14:tracePt t="35963" x="6315075" y="4362450"/>
          <p14:tracePt t="35967" x="6323013" y="4362450"/>
          <p14:tracePt t="35969" x="6323013" y="4370388"/>
          <p14:tracePt t="35978" x="6323013" y="4378325"/>
          <p14:tracePt t="35983" x="6330950" y="4378325"/>
          <p14:tracePt t="35986" x="6330950" y="4386263"/>
          <p14:tracePt t="35989" x="6330950" y="4394200"/>
          <p14:tracePt t="35998" x="6330950" y="4402138"/>
          <p14:tracePt t="36000" x="6338888" y="4402138"/>
          <p14:tracePt t="36008" x="6338888" y="4410075"/>
          <p14:tracePt t="36019" x="6346825" y="4410075"/>
          <p14:tracePt t="36021" x="6346825" y="4418013"/>
          <p14:tracePt t="36025" x="6346825" y="4425950"/>
          <p14:tracePt t="36035" x="6346825" y="4433888"/>
          <p14:tracePt t="36036" x="6354763" y="4433888"/>
          <p14:tracePt t="36046" x="6362700" y="4441825"/>
          <p14:tracePt t="36056" x="6362700" y="4449763"/>
          <p14:tracePt t="36061" x="6370638" y="4449763"/>
          <p14:tracePt t="36062" x="6370638" y="4457700"/>
          <p14:tracePt t="36072" x="6370638" y="4465638"/>
          <p14:tracePt t="36076" x="6378575" y="4465638"/>
          <p14:tracePt t="36081" x="6378575" y="4473575"/>
          <p14:tracePt t="36085" x="6386513" y="4473575"/>
          <p14:tracePt t="36089" x="6394450" y="4473575"/>
          <p14:tracePt t="36091" x="6394450" y="4481513"/>
          <p14:tracePt t="36096" x="6394450" y="4489450"/>
          <p14:tracePt t="36097" x="6402388" y="4489450"/>
          <p14:tracePt t="36105" x="6402388" y="4497388"/>
          <p14:tracePt t="36107" x="6410325" y="4497388"/>
          <p14:tracePt t="36113" x="6418263" y="4497388"/>
          <p14:tracePt t="36116" x="6426200" y="4497388"/>
          <p14:tracePt t="36117" x="6426200" y="4505325"/>
          <p14:tracePt t="36122" x="6434138" y="4505325"/>
          <p14:tracePt t="36127" x="6442075" y="4505325"/>
          <p14:tracePt t="36131" x="6442075" y="4513263"/>
          <p14:tracePt t="36132" x="6451600" y="4513263"/>
          <p14:tracePt t="36135" x="6459538" y="4513263"/>
          <p14:tracePt t="36141" x="6467475" y="4513263"/>
          <p14:tracePt t="36142" x="6467475" y="4521200"/>
          <p14:tracePt t="36149" x="6475413" y="4521200"/>
          <p14:tracePt t="36156" x="6483350" y="4521200"/>
          <p14:tracePt t="36160" x="6491288" y="4521200"/>
          <p14:tracePt t="36165" x="6499225" y="4521200"/>
          <p14:tracePt t="36169" x="6507163" y="4521200"/>
          <p14:tracePt t="36173" x="6515100" y="4521200"/>
          <p14:tracePt t="36174" x="6523038" y="4521200"/>
          <p14:tracePt t="36178" x="6530975" y="4521200"/>
          <p14:tracePt t="36181" x="6538913" y="4521200"/>
          <p14:tracePt t="36184" x="6546850" y="4521200"/>
          <p14:tracePt t="36185" x="6554788" y="4521200"/>
          <p14:tracePt t="36187" x="6562725" y="4521200"/>
          <p14:tracePt t="36189" x="6570663" y="4521200"/>
          <p14:tracePt t="36192" x="6586538" y="4521200"/>
          <p14:tracePt t="36194" x="6594475" y="4529138"/>
          <p14:tracePt t="36196" x="6602413" y="4529138"/>
          <p14:tracePt t="36198" x="6618288" y="4529138"/>
          <p14:tracePt t="36200" x="6626225" y="4529138"/>
          <p14:tracePt t="36202" x="6642100" y="4529138"/>
          <p14:tracePt t="36204" x="6650038" y="4529138"/>
          <p14:tracePt t="36205" x="6657975" y="4529138"/>
          <p14:tracePt t="36207" x="6665913" y="4529138"/>
          <p14:tracePt t="36209" x="6673850" y="4529138"/>
          <p14:tracePt t="36210" x="6681788" y="4529138"/>
          <p14:tracePt t="36211" x="6689725" y="4529138"/>
          <p14:tracePt t="36212" x="6697663" y="4529138"/>
          <p14:tracePt t="36213" x="6705600" y="4529138"/>
          <p14:tracePt t="36214" x="6713538" y="4529138"/>
          <p14:tracePt t="36215" x="6721475" y="4529138"/>
          <p14:tracePt t="36217" x="6737350" y="4529138"/>
          <p14:tracePt t="36219" x="6745288" y="4529138"/>
          <p14:tracePt t="36220" x="6753225" y="4537075"/>
          <p14:tracePt t="36221" x="6761163" y="4537075"/>
          <p14:tracePt t="36222" x="6769100" y="4537075"/>
          <p14:tracePt t="36223" x="6777038" y="4537075"/>
          <p14:tracePt t="36224" x="6784975" y="4537075"/>
          <p14:tracePt t="36225" x="6794500" y="4537075"/>
          <p14:tracePt t="36227" x="6810375" y="4537075"/>
          <p14:tracePt t="36229" x="6818313" y="4537075"/>
          <p14:tracePt t="36230" x="6826250" y="4537075"/>
          <p14:tracePt t="36231" x="6834188" y="4537075"/>
          <p14:tracePt t="36232" x="6842125" y="4537075"/>
          <p14:tracePt t="36233" x="6850063" y="4537075"/>
          <p14:tracePt t="36234" x="6858000" y="4537075"/>
          <p14:tracePt t="36235" x="6873875" y="4545013"/>
          <p14:tracePt t="36237" x="6881813" y="4545013"/>
          <p14:tracePt t="36238" x="6897688" y="4545013"/>
          <p14:tracePt t="36240" x="6905625" y="4545013"/>
          <p14:tracePt t="36241" x="6913563" y="4545013"/>
          <p14:tracePt t="36242" x="6921500" y="4545013"/>
          <p14:tracePt t="36244" x="6929438" y="4552950"/>
          <p14:tracePt t="36245" x="6945313" y="4552950"/>
          <p14:tracePt t="36246" x="6961188" y="4552950"/>
          <p14:tracePt t="36247" x="6969125" y="4552950"/>
          <p14:tracePt t="36248" x="6985000" y="4552950"/>
          <p14:tracePt t="36249" x="6992938" y="4552950"/>
          <p14:tracePt t="36250" x="7008813" y="4560888"/>
          <p14:tracePt t="36251" x="7016750" y="4560888"/>
          <p14:tracePt t="36252" x="7024688" y="4560888"/>
          <p14:tracePt t="36253" x="7032625" y="4560888"/>
          <p14:tracePt t="36254" x="7048500" y="4560888"/>
          <p14:tracePt t="36255" x="7056438" y="4560888"/>
          <p14:tracePt t="36256" x="7064375" y="4560888"/>
          <p14:tracePt t="36258" x="7080250" y="4560888"/>
          <p14:tracePt t="36259" x="7088188" y="4560888"/>
          <p14:tracePt t="36260" x="7104063" y="4560888"/>
          <p14:tracePt t="36261" x="7112000" y="4560888"/>
          <p14:tracePt t="36262" x="7119938" y="4560888"/>
          <p14:tracePt t="36263" x="7135813" y="4560888"/>
          <p14:tracePt t="36264" x="7145338" y="4560888"/>
          <p14:tracePt t="36265" x="7153275" y="4560888"/>
          <p14:tracePt t="36266" x="7161213" y="4560888"/>
          <p14:tracePt t="36267" x="7177088" y="4560888"/>
          <p14:tracePt t="36268" x="7185025" y="4560888"/>
          <p14:tracePt t="36269" x="7200900" y="4560888"/>
          <p14:tracePt t="36270" x="7208838" y="4560888"/>
          <p14:tracePt t="36271" x="7224713" y="4560888"/>
          <p14:tracePt t="36272" x="7240588" y="4560888"/>
          <p14:tracePt t="36273" x="7248525" y="4560888"/>
          <p14:tracePt t="36274" x="7256463" y="4560888"/>
          <p14:tracePt t="36275" x="7272338" y="4568825"/>
          <p14:tracePt t="36277" x="7280275" y="4568825"/>
          <p14:tracePt t="36278" x="7296150" y="4568825"/>
          <p14:tracePt t="36279" x="7304088" y="4568825"/>
          <p14:tracePt t="36280" x="7312025" y="4568825"/>
          <p14:tracePt t="36281" x="7319963" y="4568825"/>
          <p14:tracePt t="36282" x="7335838" y="4568825"/>
          <p14:tracePt t="36283" x="7343775" y="4568825"/>
          <p14:tracePt t="36284" x="7351713" y="4568825"/>
          <p14:tracePt t="36285" x="7359650" y="4568825"/>
          <p14:tracePt t="36286" x="7367588" y="4568825"/>
          <p14:tracePt t="36287" x="7375525" y="4568825"/>
          <p14:tracePt t="36288" x="7391400" y="4568825"/>
          <p14:tracePt t="36289" x="7415213" y="4568825"/>
          <p14:tracePt t="36291" x="7423150" y="4568825"/>
          <p14:tracePt t="36292" x="7431088" y="4568825"/>
          <p14:tracePt t="36294" x="7446963" y="4568825"/>
          <p14:tracePt t="36295" x="7454900" y="4576763"/>
          <p14:tracePt t="36296" x="7462838" y="4576763"/>
          <p14:tracePt t="36297" x="7470775" y="4576763"/>
          <p14:tracePt t="36298" x="7478713" y="4576763"/>
          <p14:tracePt t="36299" x="7486650" y="4576763"/>
          <p14:tracePt t="36300" x="7496175" y="4576763"/>
          <p14:tracePt t="36302" x="7512050" y="4576763"/>
          <p14:tracePt t="36304" x="7519988" y="4576763"/>
          <p14:tracePt t="36305" x="7527925" y="4576763"/>
          <p14:tracePt t="36306" x="7535863" y="4576763"/>
          <p14:tracePt t="36307" x="7543800" y="4576763"/>
          <p14:tracePt t="36308" x="7551738" y="4576763"/>
          <p14:tracePt t="36309" x="7559675" y="4576763"/>
          <p14:tracePt t="36310" x="7567613" y="4576763"/>
          <p14:tracePt t="36312" x="7583488" y="4576763"/>
          <p14:tracePt t="36314" x="7591425" y="4576763"/>
          <p14:tracePt t="36315" x="7599363" y="4576763"/>
          <p14:tracePt t="36316" x="7607300" y="4576763"/>
          <p14:tracePt t="36317" x="7615238" y="4576763"/>
          <p14:tracePt t="36319" x="7623175" y="4576763"/>
          <p14:tracePt t="36320" x="7631113" y="4576763"/>
          <p14:tracePt t="36321" x="7639050" y="4576763"/>
          <p14:tracePt t="36323" x="7646988" y="4576763"/>
          <p14:tracePt t="36324" x="7654925" y="4576763"/>
          <p14:tracePt t="36325" x="7662863" y="4576763"/>
          <p14:tracePt t="36326" x="7670800" y="4576763"/>
          <p14:tracePt t="36329" x="7686675" y="4576763"/>
          <p14:tracePt t="36330" x="7694613" y="4576763"/>
          <p14:tracePt t="36331" x="7702550" y="4576763"/>
          <p14:tracePt t="36332" x="7710488" y="4576763"/>
          <p14:tracePt t="36333" x="7718425" y="4576763"/>
          <p14:tracePt t="36335" x="7726363" y="4576763"/>
          <p14:tracePt t="36336" x="7734300" y="4576763"/>
          <p14:tracePt t="36337" x="7742238" y="4576763"/>
          <p14:tracePt t="36338" x="7750175" y="4576763"/>
          <p14:tracePt t="36339" x="7766050" y="4576763"/>
          <p14:tracePt t="36341" x="7773988" y="4576763"/>
          <p14:tracePt t="36342" x="7781925" y="4576763"/>
          <p14:tracePt t="36344" x="7797800" y="4576763"/>
          <p14:tracePt t="36345" x="7805738" y="4576763"/>
          <p14:tracePt t="36346" x="7813675" y="4576763"/>
          <p14:tracePt t="36347" x="7821613" y="4576763"/>
          <p14:tracePt t="36348" x="7829550" y="4576763"/>
          <p14:tracePt t="36349" x="7839075" y="4576763"/>
          <p14:tracePt t="36350" x="7854950" y="4576763"/>
          <p14:tracePt t="36351" x="7862888" y="4576763"/>
          <p14:tracePt t="36353" x="7878763" y="4576763"/>
          <p14:tracePt t="36354" x="7886700" y="4576763"/>
          <p14:tracePt t="36355" x="7894638" y="4576763"/>
          <p14:tracePt t="36356" x="7910513" y="4576763"/>
          <p14:tracePt t="36358" x="7926388" y="4576763"/>
          <p14:tracePt t="36359" x="7934325" y="4576763"/>
          <p14:tracePt t="36360" x="7950200" y="4576763"/>
          <p14:tracePt t="36361" x="7958138" y="4576763"/>
          <p14:tracePt t="36362" x="7966075" y="4576763"/>
          <p14:tracePt t="36363" x="7974013" y="4576763"/>
          <p14:tracePt t="36364" x="7981950" y="4576763"/>
          <p14:tracePt t="36365" x="7989888" y="4576763"/>
          <p14:tracePt t="36366" x="7997825" y="4576763"/>
          <p14:tracePt t="36367" x="8013700" y="4576763"/>
          <p14:tracePt t="36368" x="8021638" y="4576763"/>
          <p14:tracePt t="36369" x="8029575" y="4576763"/>
          <p14:tracePt t="36370" x="8045450" y="4576763"/>
          <p14:tracePt t="36371" x="8053388" y="4576763"/>
          <p14:tracePt t="36372" x="8061325" y="4576763"/>
          <p14:tracePt t="36373" x="8069263" y="4576763"/>
          <p14:tracePt t="36374" x="8085138" y="4576763"/>
          <p14:tracePt t="36375" x="8093075" y="4576763"/>
          <p14:tracePt t="36376" x="8101013" y="4576763"/>
          <p14:tracePt t="36378" x="8132763" y="4576763"/>
          <p14:tracePt t="36379" x="8140700" y="4576763"/>
          <p14:tracePt t="36380" x="8148638" y="4576763"/>
          <p14:tracePt t="36381" x="8164513" y="4576763"/>
          <p14:tracePt t="36382" x="8180388" y="4576763"/>
          <p14:tracePt t="36383" x="8197850" y="4576763"/>
          <p14:tracePt t="36384" x="8213725" y="4576763"/>
          <p14:tracePt t="36385" x="8221663" y="4576763"/>
          <p14:tracePt t="36386" x="8237538" y="4576763"/>
          <p14:tracePt t="36387" x="8253413" y="4576763"/>
          <p14:tracePt t="36388" x="8261350" y="4576763"/>
          <p14:tracePt t="36389" x="8269288" y="4576763"/>
          <p14:tracePt t="36390" x="8277225" y="4576763"/>
          <p14:tracePt t="36391" x="8301038" y="4576763"/>
          <p14:tracePt t="36392" x="8308975" y="4576763"/>
          <p14:tracePt t="36394" x="8348663" y="4576763"/>
          <p14:tracePt t="36395" x="8356600" y="4576763"/>
          <p14:tracePt t="36396" x="8380413" y="4576763"/>
          <p14:tracePt t="36397" x="8388350" y="4576763"/>
          <p14:tracePt t="36398" x="8404225" y="4576763"/>
          <p14:tracePt t="36399" x="8420100" y="4576763"/>
          <p14:tracePt t="36400" x="8428038" y="4576763"/>
          <p14:tracePt t="36401" x="8443913" y="4576763"/>
          <p14:tracePt t="36402" x="8467725" y="4576763"/>
          <p14:tracePt t="36403" x="8483600" y="4576763"/>
          <p14:tracePt t="36405" x="8499475" y="4576763"/>
          <p14:tracePt t="36406" x="8515350" y="4576763"/>
          <p14:tracePt t="36407" x="8531225" y="4576763"/>
          <p14:tracePt t="36408" x="8564563" y="4576763"/>
          <p14:tracePt t="36409" x="8580438" y="4576763"/>
          <p14:tracePt t="36411" x="8596313" y="4576763"/>
          <p14:tracePt t="36411" x="8604250" y="4576763"/>
          <p14:tracePt t="36413" x="8628063" y="4576763"/>
          <p14:tracePt t="36413" x="8636000" y="4576763"/>
          <p14:tracePt t="36414" x="8659813" y="4576763"/>
          <p14:tracePt t="36415" x="8683625" y="4576763"/>
          <p14:tracePt t="36416" x="8699500" y="4576763"/>
          <p14:tracePt t="36417" x="8715375" y="4576763"/>
          <p14:tracePt t="36418" x="8723313" y="4576763"/>
          <p14:tracePt t="36419" x="8739188" y="4576763"/>
          <p14:tracePt t="36420" x="8755063" y="4576763"/>
          <p14:tracePt t="36421" x="8778875" y="4576763"/>
          <p14:tracePt t="36422" x="8794750" y="4576763"/>
          <p14:tracePt t="36423" x="8810625" y="4576763"/>
          <p14:tracePt t="36424" x="8826500" y="4576763"/>
          <p14:tracePt t="36425" x="8858250" y="4576763"/>
          <p14:tracePt t="36426" x="8874125" y="4576763"/>
          <p14:tracePt t="36427" x="8891588" y="4576763"/>
          <p14:tracePt t="36429" x="8931275" y="4576763"/>
          <p14:tracePt t="36430" x="8939213" y="4576763"/>
          <p14:tracePt t="36431" x="8963025" y="4576763"/>
          <p14:tracePt t="36432" x="8978900" y="4576763"/>
          <p14:tracePt t="36433" x="8994775" y="4576763"/>
          <p14:tracePt t="36434" x="9002713" y="4576763"/>
          <p14:tracePt t="36435" x="9018588" y="4576763"/>
          <p14:tracePt t="36436" x="9034463" y="4576763"/>
          <p14:tracePt t="36437" x="9050338" y="4576763"/>
          <p14:tracePt t="36438" x="9066213" y="4576763"/>
          <p14:tracePt t="36439" x="9090025" y="4576763"/>
          <p14:tracePt t="36440" x="9097963" y="4576763"/>
          <p14:tracePt t="36441" x="9113838" y="4576763"/>
          <p14:tracePt t="36442" x="9137650" y="4576763"/>
          <p14:tracePt t="36444" x="9185275" y="4576763"/>
          <p14:tracePt t="36445" x="9201150" y="4576763"/>
          <p14:tracePt t="36446" x="9209088" y="4576763"/>
          <p14:tracePt t="36447" x="9234488" y="4576763"/>
          <p14:tracePt t="36448" x="9242425" y="4576763"/>
          <p14:tracePt t="36449" x="9258300" y="4576763"/>
          <p14:tracePt t="36450" x="9274175" y="4576763"/>
          <p14:tracePt t="36451" x="9297988" y="4576763"/>
          <p14:tracePt t="36452" x="9305925" y="4576763"/>
          <p14:tracePt t="36453" x="9321800" y="4576763"/>
          <p14:tracePt t="36454" x="9329738" y="4576763"/>
          <p14:tracePt t="36455" x="9345613" y="4576763"/>
          <p14:tracePt t="36456" x="9361488" y="4576763"/>
          <p14:tracePt t="36457" x="9377363" y="4576763"/>
          <p14:tracePt t="36458" x="9385300" y="4576763"/>
          <p14:tracePt t="36459" x="9393238" y="4576763"/>
          <p14:tracePt t="36461" x="9417050" y="4576763"/>
          <p14:tracePt t="36461" x="9424988" y="4576763"/>
          <p14:tracePt t="36462" x="9440863" y="4576763"/>
          <p14:tracePt t="36463" x="9448800" y="4576763"/>
          <p14:tracePt t="36464" x="9472613" y="4576763"/>
          <p14:tracePt t="36465" x="9488488" y="4576763"/>
          <p14:tracePt t="36466" x="9504363" y="4576763"/>
          <p14:tracePt t="36467" x="9512300" y="4576763"/>
          <p14:tracePt t="36468" x="9520238" y="4576763"/>
          <p14:tracePt t="36469" x="9536113" y="4576763"/>
          <p14:tracePt t="36470" x="9544050" y="4576763"/>
          <p14:tracePt t="36471" x="9551988" y="4576763"/>
          <p14:tracePt t="36472" x="9559925" y="4576763"/>
          <p14:tracePt t="36473" x="9585325" y="4576763"/>
          <p14:tracePt t="36474" x="9593263" y="4576763"/>
          <p14:tracePt t="36475" x="9601200" y="4576763"/>
          <p14:tracePt t="36476" x="9609138" y="4576763"/>
          <p14:tracePt t="36477" x="9625013" y="4576763"/>
          <p14:tracePt t="36479" x="9632950" y="4576763"/>
          <p14:tracePt t="36479" x="9640888" y="4576763"/>
          <p14:tracePt t="36480" x="9656763" y="4576763"/>
          <p14:tracePt t="36481" x="9664700" y="4576763"/>
          <p14:tracePt t="36482" x="9680575" y="4576763"/>
          <p14:tracePt t="36483" x="9688513" y="4576763"/>
          <p14:tracePt t="36484" x="9696450" y="4568825"/>
          <p14:tracePt t="36485" x="9704388" y="4568825"/>
          <p14:tracePt t="36486" x="9712325" y="4568825"/>
          <p14:tracePt t="36487" x="9728200" y="4568825"/>
          <p14:tracePt t="36488" x="9736138" y="4568825"/>
          <p14:tracePt t="36489" x="9759950" y="4568825"/>
          <p14:tracePt t="36491" x="9767888" y="4568825"/>
          <p14:tracePt t="36492" x="9783763" y="4568825"/>
          <p14:tracePt t="36493" x="9791700" y="4568825"/>
          <p14:tracePt t="36495" x="9799638" y="4568825"/>
          <p14:tracePt t="36496" x="9807575" y="4568825"/>
          <p14:tracePt t="36496" x="9815513" y="4568825"/>
          <p14:tracePt t="36497" x="9823450" y="4560888"/>
          <p14:tracePt t="36498" x="9839325" y="4560888"/>
          <p14:tracePt t="36499" x="9847263" y="4560888"/>
          <p14:tracePt t="36500" x="9855200" y="4560888"/>
          <p14:tracePt t="36501" x="9863138" y="4560888"/>
          <p14:tracePt t="36502" x="9879013" y="4552950"/>
          <p14:tracePt t="36504" x="9894888" y="4552950"/>
          <p14:tracePt t="36506" x="9902825" y="4552950"/>
          <p14:tracePt t="36507" x="9910763" y="4552950"/>
          <p14:tracePt t="36508" x="9918700" y="4552950"/>
          <p14:tracePt t="36509" x="9926638" y="4552950"/>
          <p14:tracePt t="36511" x="9936163" y="4552950"/>
          <p14:tracePt t="36512" x="9944100" y="4545013"/>
          <p14:tracePt t="36513" x="9952038" y="4545013"/>
          <p14:tracePt t="36514" x="9959975" y="4545013"/>
          <p14:tracePt t="36515" x="9967913" y="4545013"/>
          <p14:tracePt t="36516" x="9975850" y="4537075"/>
          <p14:tracePt t="36518" x="9991725" y="4537075"/>
          <p14:tracePt t="36520" x="9999663" y="4537075"/>
          <p14:tracePt t="36522" x="10007600" y="4537075"/>
          <p14:tracePt t="36523" x="10015538" y="4537075"/>
          <p14:tracePt t="36524" x="10023475" y="4537075"/>
          <p14:tracePt t="36526" x="10031413" y="4529138"/>
          <p14:tracePt t="36527" x="10039350" y="4529138"/>
          <p14:tracePt t="36528" x="10047288" y="4529138"/>
          <p14:tracePt t="36530" x="10055225" y="4529138"/>
          <p14:tracePt t="36532" x="10063163" y="4529138"/>
          <p14:tracePt t="36534" x="10071100" y="4529138"/>
          <p14:tracePt t="36535" x="10079038" y="4529138"/>
          <p14:tracePt t="36536" x="10079038" y="4521200"/>
          <p14:tracePt t="36537" x="10086975" y="4521200"/>
          <p14:tracePt t="36538" x="10094913" y="4521200"/>
          <p14:tracePt t="36540" x="10102850" y="4521200"/>
          <p14:tracePt t="36541" x="10110788" y="4513263"/>
          <p14:tracePt t="36543" x="10118725" y="4513263"/>
          <p14:tracePt t="36546" x="10126663" y="4513263"/>
          <p14:tracePt t="36548" x="10134600" y="4513263"/>
          <p14:tracePt t="36550" x="10142538" y="4513263"/>
          <p14:tracePt t="36552" x="10150475" y="4505325"/>
          <p14:tracePt t="36554" x="10158413" y="4505325"/>
          <p14:tracePt t="36556" x="10166350" y="4505325"/>
          <p14:tracePt t="36558" x="10174288" y="4505325"/>
          <p14:tracePt t="36561" x="10182225" y="4505325"/>
          <p14:tracePt t="36564" x="10190163" y="4497388"/>
          <p14:tracePt t="36566" x="10198100" y="4497388"/>
          <p14:tracePt t="36567" x="10206038" y="4497388"/>
          <p14:tracePt t="36570" x="10213975" y="4497388"/>
          <p14:tracePt t="36573" x="10221913" y="4497388"/>
          <p14:tracePt t="36576" x="10229850" y="4497388"/>
          <p14:tracePt t="36578" x="10237788" y="4489450"/>
          <p14:tracePt t="36581" x="10245725" y="4489450"/>
          <p14:tracePt t="36585" x="10253663" y="4489450"/>
          <p14:tracePt t="36589" x="10261600" y="4489450"/>
          <p14:tracePt t="36591" x="10269538" y="4489450"/>
          <p14:tracePt t="36595" x="10279063" y="4489450"/>
          <p14:tracePt t="36597" x="10279063" y="4481513"/>
          <p14:tracePt t="36599" x="10287000" y="4481513"/>
          <p14:tracePt t="36603" x="10294938" y="4481513"/>
          <p14:tracePt t="36604" x="10294938" y="4473575"/>
          <p14:tracePt t="36605" x="10302875" y="4473575"/>
          <p14:tracePt t="36611" x="10310813" y="4473575"/>
          <p14:tracePt t="36615" x="10318750" y="4473575"/>
          <p14:tracePt t="36620" x="10326688" y="4473575"/>
          <p14:tracePt t="36623" x="10334625" y="4473575"/>
          <p14:tracePt t="36630" x="10342563" y="4473575"/>
          <p14:tracePt t="36631" x="10342563" y="4465638"/>
          <p14:tracePt t="36638" x="10350500" y="4465638"/>
          <p14:tracePt t="36647" x="10358438" y="4465638"/>
          <p14:tracePt t="36652" x="10366375" y="4465638"/>
          <p14:tracePt t="37141" x="10358438" y="4465638"/>
          <p14:tracePt t="37159" x="10350500" y="4465638"/>
          <p14:tracePt t="37171" x="10342563" y="4465638"/>
          <p14:tracePt t="37178" x="10334625" y="4465638"/>
          <p14:tracePt t="37181" x="10326688" y="4465638"/>
          <p14:tracePt t="37184" x="10326688" y="4457700"/>
          <p14:tracePt t="37186" x="10318750" y="4457700"/>
          <p14:tracePt t="37191" x="10310813" y="4457700"/>
          <p14:tracePt t="37195" x="10302875" y="4457700"/>
          <p14:tracePt t="37196" x="10294938" y="4449763"/>
          <p14:tracePt t="37200" x="10287000" y="4449763"/>
          <p14:tracePt t="37201" x="10287000" y="4441825"/>
          <p14:tracePt t="37203" x="10279063" y="4441825"/>
          <p14:tracePt t="37207" x="10269538" y="4441825"/>
          <p14:tracePt t="37208" x="10261600" y="4441825"/>
          <p14:tracePt t="37209" x="10261600" y="4433888"/>
          <p14:tracePt t="37211" x="10253663" y="4433888"/>
          <p14:tracePt t="37215" x="10245725" y="4433888"/>
          <p14:tracePt t="37216" x="10245725" y="4425950"/>
          <p14:tracePt t="37218" x="10237788" y="4425950"/>
          <p14:tracePt t="37220" x="10229850" y="4425950"/>
          <p14:tracePt t="37223" x="10221913" y="4425950"/>
          <p14:tracePt t="37224" x="10221913" y="4418013"/>
          <p14:tracePt t="37227" x="10213975" y="4410075"/>
          <p14:tracePt t="37230" x="10206038" y="4410075"/>
          <p14:tracePt t="37233" x="10198100" y="4410075"/>
          <p14:tracePt t="37235" x="10198100" y="4402138"/>
          <p14:tracePt t="37237" x="10190163" y="4402138"/>
          <p14:tracePt t="37242" x="10182225" y="4402138"/>
          <p14:tracePt t="37245" x="10182225" y="4394200"/>
          <p14:tracePt t="37247" x="10174288" y="4394200"/>
          <p14:tracePt t="37254" x="10166350" y="4394200"/>
          <p14:tracePt t="37256" x="10166350" y="4386263"/>
          <p14:tracePt t="37259" x="10158413" y="4386263"/>
          <p14:tracePt t="40420" x="10166350" y="4386263"/>
          <p14:tracePt t="40439" x="10174288" y="4386263"/>
          <p14:tracePt t="40555" x="10182225" y="4386263"/>
          <p14:tracePt t="40564" x="10190163" y="4386263"/>
          <p14:tracePt t="40570" x="10198100" y="4386263"/>
          <p14:tracePt t="40572" x="10206038" y="4386263"/>
          <p14:tracePt t="40578" x="10213975" y="4386263"/>
          <p14:tracePt t="40582" x="10213975" y="4378325"/>
          <p14:tracePt t="40585" x="10221913" y="4378325"/>
          <p14:tracePt t="40590" x="10229850" y="4378325"/>
          <p14:tracePt t="40593" x="10237788" y="4378325"/>
          <p14:tracePt t="40596" x="10245725" y="4378325"/>
          <p14:tracePt t="40599" x="10253663" y="4378325"/>
          <p14:tracePt t="40601" x="10261600" y="4378325"/>
          <p14:tracePt t="40602" x="10269538" y="4378325"/>
          <p14:tracePt t="40605" x="10279063" y="4378325"/>
          <p14:tracePt t="40607" x="10287000" y="4378325"/>
          <p14:tracePt t="40608" x="10294938" y="4378325"/>
          <p14:tracePt t="40609" x="10302875" y="4378325"/>
          <p14:tracePt t="40611" x="10310813" y="4378325"/>
          <p14:tracePt t="40613" x="10318750" y="4378325"/>
          <p14:tracePt t="40615" x="10334625" y="4378325"/>
          <p14:tracePt t="40617" x="10342563" y="4378325"/>
          <p14:tracePt t="40619" x="10358438" y="4378325"/>
          <p14:tracePt t="40621" x="10366375" y="4378325"/>
          <p14:tracePt t="40623" x="10382250" y="4378325"/>
          <p14:tracePt t="40625" x="10390188" y="4378325"/>
          <p14:tracePt t="40626" x="10398125" y="4378325"/>
          <p14:tracePt t="40628" x="10414000" y="4378325"/>
          <p14:tracePt t="40629" x="10414000" y="4386263"/>
          <p14:tracePt t="40630" x="10421938" y="4386263"/>
          <p14:tracePt t="40632" x="10429875" y="4386263"/>
          <p14:tracePt t="40633" x="10445750" y="4386263"/>
          <p14:tracePt t="40634" x="10453688" y="4386263"/>
          <p14:tracePt t="40635" x="10461625" y="4386263"/>
          <p14:tracePt t="40636" x="10469563" y="4386263"/>
          <p14:tracePt t="40638" x="10485438" y="4386263"/>
          <p14:tracePt t="40640" x="10493375" y="4386263"/>
          <p14:tracePt t="40641" x="10501313" y="4386263"/>
          <p14:tracePt t="40642" x="10509250" y="4386263"/>
          <p14:tracePt t="40643" x="10517188" y="4386263"/>
          <p14:tracePt t="40644" x="10525125" y="4386263"/>
          <p14:tracePt t="40645" x="10533063" y="4386263"/>
          <p14:tracePt t="40646" x="10541000" y="4386263"/>
          <p14:tracePt t="40647" x="10548938" y="4386263"/>
          <p14:tracePt t="40648" x="10556875" y="4386263"/>
          <p14:tracePt t="40649" x="10564813" y="4394200"/>
          <p14:tracePt t="40650" x="10580688" y="4394200"/>
          <p14:tracePt t="40651" x="10588625" y="4394200"/>
          <p14:tracePt t="40652" x="10596563" y="4394200"/>
          <p14:tracePt t="40653" x="10604500" y="4394200"/>
          <p14:tracePt t="40654" x="10612438" y="4394200"/>
          <p14:tracePt t="40655" x="10620375" y="4394200"/>
          <p14:tracePt t="40656" x="10629900" y="4394200"/>
          <p14:tracePt t="40657" x="10637838" y="4394200"/>
          <p14:tracePt t="40658" x="10645775" y="4394200"/>
          <p14:tracePt t="40660" x="10661650" y="4394200"/>
          <p14:tracePt t="40661" x="10669588" y="4394200"/>
          <p14:tracePt t="40662" x="10677525" y="4394200"/>
          <p14:tracePt t="40663" x="10685463" y="4394200"/>
          <p14:tracePt t="40665" x="10693400" y="4394200"/>
          <p14:tracePt t="40665" x="10701338" y="4394200"/>
          <p14:tracePt t="40666" x="10709275" y="4394200"/>
          <p14:tracePt t="40667" x="10725150" y="4394200"/>
          <p14:tracePt t="40669" x="10733088" y="4394200"/>
          <p14:tracePt t="40670" x="10741025" y="4394200"/>
          <p14:tracePt t="40671" x="10748963" y="4394200"/>
          <p14:tracePt t="40672" x="10764838" y="4394200"/>
          <p14:tracePt t="40673" x="10772775" y="4394200"/>
          <p14:tracePt t="40674" x="10780713" y="4394200"/>
          <p14:tracePt t="40675" x="10788650" y="4394200"/>
          <p14:tracePt t="40676" x="10804525" y="4394200"/>
          <p14:tracePt t="40677" x="10812463" y="4394200"/>
          <p14:tracePt t="40678" x="10820400" y="4394200"/>
          <p14:tracePt t="40679" x="10836275" y="4394200"/>
          <p14:tracePt t="40680" x="10844213" y="4394200"/>
          <p14:tracePt t="40681" x="10852150" y="4394200"/>
          <p14:tracePt t="40682" x="10860088" y="4394200"/>
          <p14:tracePt t="40683" x="10875963" y="4394200"/>
          <p14:tracePt t="40684" x="10883900" y="4394200"/>
          <p14:tracePt t="40685" x="10891838" y="4394200"/>
          <p14:tracePt t="40686" x="10907713" y="4394200"/>
          <p14:tracePt t="40687" x="10915650" y="4394200"/>
          <p14:tracePt t="40688" x="10923588" y="4394200"/>
          <p14:tracePt t="40689" x="10931525" y="4394200"/>
          <p14:tracePt t="40690" x="10955338" y="4394200"/>
          <p14:tracePt t="40691" x="10971213" y="4394200"/>
          <p14:tracePt t="40692" x="10980738" y="4394200"/>
          <p14:tracePt t="40693" x="10988675" y="4394200"/>
          <p14:tracePt t="40694" x="10996613" y="4394200"/>
          <p14:tracePt t="40695" x="11012488" y="4394200"/>
          <p14:tracePt t="40696" x="11020425" y="4394200"/>
          <p14:tracePt t="40697" x="11028363" y="4394200"/>
          <p14:tracePt t="40698" x="11036300" y="4394200"/>
          <p14:tracePt t="40699" x="11044238" y="4394200"/>
          <p14:tracePt t="40700" x="11060113" y="4394200"/>
          <p14:tracePt t="40701" x="11075988" y="4394200"/>
          <p14:tracePt t="40702" x="11083925" y="4394200"/>
          <p14:tracePt t="40703" x="11099800" y="4394200"/>
          <p14:tracePt t="40704" x="11107738" y="4394200"/>
          <p14:tracePt t="40705" x="11123613" y="4394200"/>
          <p14:tracePt t="40706" x="11139488" y="4394200"/>
          <p14:tracePt t="40707" x="11147425" y="4394200"/>
          <p14:tracePt t="40708" x="11155363" y="4394200"/>
          <p14:tracePt t="40709" x="11171238" y="4394200"/>
          <p14:tracePt t="40710" x="11179175" y="4394200"/>
          <p14:tracePt t="40711" x="11187113" y="4394200"/>
          <p14:tracePt t="40712" x="11195050" y="4394200"/>
          <p14:tracePt t="40713" x="11218863" y="4394200"/>
          <p14:tracePt t="40714" x="11226800" y="4394200"/>
          <p14:tracePt t="40715" x="11234738" y="4386263"/>
          <p14:tracePt t="40716" x="11242675" y="4386263"/>
          <p14:tracePt t="40717" x="11258550" y="4386263"/>
          <p14:tracePt t="40718" x="11266488" y="4386263"/>
          <p14:tracePt t="40719" x="11274425" y="4386263"/>
          <p14:tracePt t="40720" x="11290300" y="4386263"/>
          <p14:tracePt t="40722" x="11298238" y="4386263"/>
          <p14:tracePt t="40723" x="11314113" y="4386263"/>
          <p14:tracePt t="40724" x="11323638" y="4386263"/>
          <p14:tracePt t="40725" x="11331575" y="4386263"/>
          <p14:tracePt t="40726" x="11339513" y="4386263"/>
          <p14:tracePt t="40727" x="11347450" y="4386263"/>
          <p14:tracePt t="40728" x="11355388" y="4386263"/>
          <p14:tracePt t="40729" x="11371263" y="4386263"/>
          <p14:tracePt t="40731" x="11379200" y="4386263"/>
          <p14:tracePt t="40732" x="11387138" y="4386263"/>
          <p14:tracePt t="40733" x="11395075" y="4386263"/>
          <p14:tracePt t="40734" x="11403013" y="4386263"/>
          <p14:tracePt t="40735" x="11410950" y="4386263"/>
          <p14:tracePt t="40737" x="11426825" y="4386263"/>
          <p14:tracePt t="40739" x="11434763" y="4386263"/>
          <p14:tracePt t="40740" x="11442700" y="4386263"/>
          <p14:tracePt t="40741" x="11450638" y="4386263"/>
          <p14:tracePt t="40742" x="11458575" y="4386263"/>
          <p14:tracePt t="40744" x="11466513" y="4386263"/>
          <p14:tracePt t="40745" x="11474450" y="4386263"/>
          <p14:tracePt t="40747" x="11482388" y="4386263"/>
          <p14:tracePt t="40748" x="11490325" y="4386263"/>
          <p14:tracePt t="40750" x="11498263" y="4386263"/>
          <p14:tracePt t="40751" x="11506200" y="4386263"/>
          <p14:tracePt t="40753" x="11514138" y="4386263"/>
          <p14:tracePt t="40755" x="11522075" y="4386263"/>
          <p14:tracePt t="40759" x="11530013" y="4386263"/>
          <p14:tracePt t="40761" x="11537950" y="4386263"/>
          <p14:tracePt t="40777" x="11545888" y="4386263"/>
          <p14:tracePt t="40818" x="11537950" y="4386263"/>
          <p14:tracePt t="40821" x="11530013" y="4386263"/>
          <p14:tracePt t="40825" x="11522075" y="4378325"/>
          <p14:tracePt t="40828" x="11514138" y="4378325"/>
          <p14:tracePt t="40832" x="11506200" y="4378325"/>
          <p14:tracePt t="40833" x="11498263" y="4378325"/>
          <p14:tracePt t="40836" x="11490325" y="4378325"/>
          <p14:tracePt t="40839" x="11482388" y="4378325"/>
          <p14:tracePt t="40841" x="11474450" y="4378325"/>
          <p14:tracePt t="40843" x="11466513" y="4378325"/>
          <p14:tracePt t="40844" x="11458575" y="4378325"/>
          <p14:tracePt t="40847" x="11450638" y="4378325"/>
          <p14:tracePt t="40849" x="11442700" y="4378325"/>
          <p14:tracePt t="40850" x="11434763" y="4378325"/>
          <p14:tracePt t="40853" x="11426825" y="4378325"/>
          <p14:tracePt t="40855" x="11418888" y="4378325"/>
          <p14:tracePt t="40857" x="11410950" y="4378325"/>
          <p14:tracePt t="40858" x="11403013" y="4378325"/>
          <p14:tracePt t="40860" x="11395075" y="4378325"/>
          <p14:tracePt t="40863" x="11387138" y="4378325"/>
          <p14:tracePt t="40865" x="11379200" y="4378325"/>
          <p14:tracePt t="40866" x="11371263" y="4378325"/>
          <p14:tracePt t="40868" x="11363325" y="4378325"/>
          <p14:tracePt t="40870" x="11355388" y="4378325"/>
          <p14:tracePt t="40871" x="11347450" y="4378325"/>
          <p14:tracePt t="40872" x="11339513" y="4378325"/>
          <p14:tracePt t="40874" x="11331575" y="4378325"/>
          <p14:tracePt t="40876" x="11314113" y="4378325"/>
          <p14:tracePt t="40877" x="11306175" y="4378325"/>
          <p14:tracePt t="40879" x="11298238" y="4378325"/>
          <p14:tracePt t="40882" x="11290300" y="4378325"/>
          <p14:tracePt t="40882" x="11282363" y="4378325"/>
          <p14:tracePt t="40883" x="11274425" y="4378325"/>
          <p14:tracePt t="40884" x="11266488" y="4378325"/>
          <p14:tracePt t="40885" x="11258550" y="4378325"/>
          <p14:tracePt t="40899" x="11139488" y="4394200"/>
          <p14:tracePt t="40901" x="11131550" y="4394200"/>
          <p14:tracePt t="40901" x="11123613" y="4394200"/>
          <p14:tracePt t="40902" x="11115675" y="4394200"/>
          <p14:tracePt t="40903" x="11099800" y="4394200"/>
          <p14:tracePt t="40905" x="11083925" y="4394200"/>
          <p14:tracePt t="40906" x="11075988" y="4394200"/>
          <p14:tracePt t="40907" x="11060113" y="4394200"/>
          <p14:tracePt t="40908" x="11052175" y="4402138"/>
          <p14:tracePt t="40909" x="11036300" y="4402138"/>
          <p14:tracePt t="40910" x="11020425" y="4410075"/>
          <p14:tracePt t="40911" x="11012488" y="4410075"/>
          <p14:tracePt t="40912" x="11004550" y="4410075"/>
          <p14:tracePt t="40913" x="10988675" y="4410075"/>
          <p14:tracePt t="40914" x="10971213" y="4410075"/>
          <p14:tracePt t="40915" x="10963275" y="4410075"/>
          <p14:tracePt t="40917" x="10931525" y="4410075"/>
          <p14:tracePt t="40918" x="10915650" y="4418013"/>
          <p14:tracePt t="40919" x="10907713" y="4418013"/>
          <p14:tracePt t="40920" x="10891838" y="4418013"/>
          <p14:tracePt t="40921" x="10883900" y="4418013"/>
          <p14:tracePt t="40922" x="10860088" y="4425950"/>
          <p14:tracePt t="40923" x="10844213" y="4425950"/>
          <p14:tracePt t="40924" x="10836275" y="4425950"/>
          <p14:tracePt t="40925" x="10804525" y="4433888"/>
          <p14:tracePt t="40926" x="10796588" y="4433888"/>
          <p14:tracePt t="40927" x="10764838" y="4433888"/>
          <p14:tracePt t="40928" x="10756900" y="4433888"/>
          <p14:tracePt t="40929" x="10733088" y="4433888"/>
          <p14:tracePt t="40930" x="10725150" y="4441825"/>
          <p14:tracePt t="40932" x="10709275" y="4441825"/>
          <p14:tracePt t="40933" x="10653713" y="4449763"/>
          <p14:tracePt t="40934" x="10629900" y="4449763"/>
          <p14:tracePt t="40935" x="10612438" y="4457700"/>
          <p14:tracePt t="40936" x="10588625" y="4457700"/>
          <p14:tracePt t="40937" x="10580688" y="4457700"/>
          <p14:tracePt t="40938" x="10564813" y="4457700"/>
          <p14:tracePt t="40939" x="10548938" y="4457700"/>
          <p14:tracePt t="40940" x="10517188" y="4457700"/>
          <p14:tracePt t="40941" x="10493375" y="4465638"/>
          <p14:tracePt t="40942" x="10469563" y="4465638"/>
          <p14:tracePt t="40943" x="10445750" y="4473575"/>
          <p14:tracePt t="40944" x="10437813" y="4473575"/>
          <p14:tracePt t="40945" x="10414000" y="4473575"/>
          <p14:tracePt t="40946" x="10398125" y="4481513"/>
          <p14:tracePt t="40947" x="10358438" y="4481513"/>
          <p14:tracePt t="40948" x="10310813" y="4489450"/>
          <p14:tracePt t="40949" x="10294938" y="4489450"/>
          <p14:tracePt t="40950" x="10287000" y="4489450"/>
          <p14:tracePt t="40951" x="10261600" y="4489450"/>
          <p14:tracePt t="40952" x="10237788" y="4489450"/>
          <p14:tracePt t="40953" x="10221913" y="4489450"/>
          <p14:tracePt t="40954" x="10190163" y="4497388"/>
          <p14:tracePt t="40955" x="10150475" y="4497388"/>
          <p14:tracePt t="40956" x="10118725" y="4497388"/>
          <p14:tracePt t="40957" x="10094913" y="4505325"/>
          <p14:tracePt t="40958" x="10086975" y="4505325"/>
          <p14:tracePt t="40959" x="10055225" y="4505325"/>
          <p14:tracePt t="40960" x="10007600" y="4513263"/>
          <p14:tracePt t="40961" x="9983788" y="4513263"/>
          <p14:tracePt t="40962" x="9959975" y="4521200"/>
          <p14:tracePt t="40963" x="9952038" y="4521200"/>
          <p14:tracePt t="40964" x="9918700" y="4521200"/>
          <p14:tracePt t="40965" x="9871075" y="4529138"/>
          <p14:tracePt t="40966" x="9847263" y="4529138"/>
          <p14:tracePt t="40967" x="9823450" y="4529138"/>
          <p14:tracePt t="40968" x="9815513" y="4529138"/>
          <p14:tracePt t="40969" x="9783763" y="4529138"/>
          <p14:tracePt t="40970" x="9736138" y="4537075"/>
          <p14:tracePt t="40971" x="9712325" y="4537075"/>
          <p14:tracePt t="40972" x="9680575" y="4537075"/>
          <p14:tracePt t="40973" x="9672638" y="4537075"/>
          <p14:tracePt t="40974" x="9648825" y="4537075"/>
          <p14:tracePt t="40975" x="9609138" y="4545013"/>
          <p14:tracePt t="40976" x="9575800" y="4545013"/>
          <p14:tracePt t="40977" x="9528175" y="4552950"/>
          <p14:tracePt t="40978" x="9504363" y="4552950"/>
          <p14:tracePt t="40979" x="9480550" y="4560888"/>
          <p14:tracePt t="40980" x="9464675" y="4560888"/>
          <p14:tracePt t="40982" x="9401175" y="4568825"/>
          <p14:tracePt t="40983" x="9377363" y="4568825"/>
          <p14:tracePt t="40984" x="9353550" y="4568825"/>
          <p14:tracePt t="40985" x="9337675" y="4568825"/>
          <p14:tracePt t="40986" x="9313863" y="4576763"/>
          <p14:tracePt t="40987" x="9266238" y="4576763"/>
          <p14:tracePt t="40988" x="9242425" y="4576763"/>
          <p14:tracePt t="40989" x="9217025" y="4576763"/>
          <p14:tracePt t="40990" x="9193213" y="4576763"/>
          <p14:tracePt t="40991" x="9169400" y="4584700"/>
          <p14:tracePt t="40992" x="9161463" y="4584700"/>
          <p14:tracePt t="40993" x="9137650" y="4584700"/>
          <p14:tracePt t="40994" x="9121775" y="4584700"/>
          <p14:tracePt t="40995" x="9097963" y="4592638"/>
          <p14:tracePt t="40996" x="9050338" y="4592638"/>
          <p14:tracePt t="40997" x="9026525" y="4600575"/>
          <p14:tracePt t="40999" x="9002713" y="4600575"/>
          <p14:tracePt t="41000" x="8986838" y="4600575"/>
          <p14:tracePt t="41001" x="8923338" y="4600575"/>
          <p14:tracePt t="41002" x="8899525" y="4600575"/>
          <p14:tracePt t="41003" x="8874125" y="4608513"/>
          <p14:tracePt t="41004" x="8850313" y="4608513"/>
          <p14:tracePt t="41005" x="8826500" y="4608513"/>
          <p14:tracePt t="41006" x="8794750" y="4616450"/>
          <p14:tracePt t="41007" x="8778875" y="4616450"/>
          <p14:tracePt t="41008" x="8770938" y="4616450"/>
          <p14:tracePt t="41009" x="8747125" y="4616450"/>
          <p14:tracePt t="41010" x="8731250" y="4616450"/>
          <p14:tracePt t="41011" x="8699500" y="4624388"/>
          <p14:tracePt t="41012" x="8683625" y="4624388"/>
          <p14:tracePt t="41013" x="8659813" y="4624388"/>
          <p14:tracePt t="41014" x="8636000" y="4624388"/>
          <p14:tracePt t="41015" x="8628063" y="4624388"/>
          <p14:tracePt t="41017" x="8588375" y="4624388"/>
          <p14:tracePt t="41018" x="8556625" y="4633913"/>
          <p14:tracePt t="41019" x="8540750" y="4633913"/>
          <p14:tracePt t="41020" x="8523288" y="4633913"/>
          <p14:tracePt t="41021" x="8507413" y="4633913"/>
          <p14:tracePt t="41022" x="8491538" y="4633913"/>
          <p14:tracePt t="41023" x="8475663" y="4633913"/>
          <p14:tracePt t="41024" x="8459788" y="4641850"/>
          <p14:tracePt t="41025" x="8443913" y="4641850"/>
          <p14:tracePt t="41026" x="8428038" y="4641850"/>
          <p14:tracePt t="41027" x="8412163" y="4641850"/>
          <p14:tracePt t="41028" x="8396288" y="4641850"/>
          <p14:tracePt t="41029" x="8380413" y="4641850"/>
          <p14:tracePt t="41030" x="8364538" y="4649788"/>
          <p14:tracePt t="41032" x="8356600" y="4649788"/>
          <p14:tracePt t="41032" x="8340725" y="4649788"/>
          <p14:tracePt t="41033" x="8324850" y="4649788"/>
          <p14:tracePt t="41034" x="8308975" y="4649788"/>
          <p14:tracePt t="41035" x="8285163" y="4649788"/>
          <p14:tracePt t="41036" x="8277225" y="4649788"/>
          <p14:tracePt t="41037" x="8261350" y="4649788"/>
          <p14:tracePt t="41038" x="8245475" y="4649788"/>
          <p14:tracePt t="41039" x="8229600" y="4649788"/>
          <p14:tracePt t="41040" x="8213725" y="4649788"/>
          <p14:tracePt t="41041" x="8205788" y="4649788"/>
          <p14:tracePt t="41042" x="8197850" y="4649788"/>
          <p14:tracePt t="41043" x="8172450" y="4649788"/>
          <p14:tracePt t="41044" x="8164513" y="4649788"/>
          <p14:tracePt t="41045" x="8156575" y="4649788"/>
          <p14:tracePt t="41046" x="8148638" y="4649788"/>
          <p14:tracePt t="41047" x="8124825" y="4649788"/>
          <p14:tracePt t="41048" x="8116888" y="4657725"/>
          <p14:tracePt t="41050" x="8108950" y="4657725"/>
          <p14:tracePt t="41050" x="8093075" y="4657725"/>
          <p14:tracePt t="41051" x="8085138" y="4657725"/>
          <p14:tracePt t="41052" x="8069263" y="4657725"/>
          <p14:tracePt t="41053" x="8061325" y="4657725"/>
          <p14:tracePt t="41054" x="8053388" y="4657725"/>
          <p14:tracePt t="41055" x="8037513" y="4657725"/>
          <p14:tracePt t="41056" x="8029575" y="4657725"/>
          <p14:tracePt t="41057" x="8021638" y="4657725"/>
          <p14:tracePt t="41058" x="8005763" y="4665663"/>
          <p14:tracePt t="41059" x="7997825" y="4665663"/>
          <p14:tracePt t="41061" x="7989888" y="4665663"/>
          <p14:tracePt t="41062" x="7974013" y="4665663"/>
          <p14:tracePt t="41063" x="7966075" y="4665663"/>
          <p14:tracePt t="41064" x="7958138" y="4665663"/>
          <p14:tracePt t="41065" x="7950200" y="4665663"/>
          <p14:tracePt t="41067" x="7942263" y="4665663"/>
          <p14:tracePt t="41067" x="7934325" y="4665663"/>
          <p14:tracePt t="41068" x="7926388" y="4665663"/>
          <p14:tracePt t="41069" x="7918450" y="4665663"/>
          <p14:tracePt t="41070" x="7910513" y="4665663"/>
          <p14:tracePt t="41071" x="7902575" y="4665663"/>
          <p14:tracePt t="41072" x="7894638" y="4665663"/>
          <p14:tracePt t="41073" x="7886700" y="4665663"/>
          <p14:tracePt t="41074" x="7878763" y="4673600"/>
          <p14:tracePt t="41076" x="7862888" y="4673600"/>
          <p14:tracePt t="41077" x="7854950" y="4673600"/>
          <p14:tracePt t="41078" x="7847013" y="4673600"/>
          <p14:tracePt t="41079" x="7839075" y="4673600"/>
          <p14:tracePt t="41080" x="7829550" y="4673600"/>
          <p14:tracePt t="41082" x="7821613" y="4673600"/>
          <p14:tracePt t="41083" x="7813675" y="4673600"/>
          <p14:tracePt t="41084" x="7805738" y="4681538"/>
          <p14:tracePt t="41086" x="7789863" y="4681538"/>
          <p14:tracePt t="41087" x="7781925" y="4681538"/>
          <p14:tracePt t="41089" x="7766050" y="4681538"/>
          <p14:tracePt t="41091" x="7758113" y="4681538"/>
          <p14:tracePt t="41093" x="7742238" y="4681538"/>
          <p14:tracePt t="41095" x="7734300" y="4681538"/>
          <p14:tracePt t="41096" x="7726363" y="4681538"/>
          <p14:tracePt t="41099" x="7710488" y="4681538"/>
          <p14:tracePt t="41100" x="7702550" y="4681538"/>
          <p14:tracePt t="41102" x="7694613" y="4681538"/>
          <p14:tracePt t="41103" x="7686675" y="4689475"/>
          <p14:tracePt t="41104" x="7678738" y="4689475"/>
          <p14:tracePt t="41106" x="7662863" y="4689475"/>
          <p14:tracePt t="41108" x="7654925" y="4689475"/>
          <p14:tracePt t="41110" x="7646988" y="4689475"/>
          <p14:tracePt t="41111" x="7639050" y="4689475"/>
          <p14:tracePt t="41112" x="7631113" y="4689475"/>
          <p14:tracePt t="41113" x="7623175" y="4689475"/>
          <p14:tracePt t="41115" x="7615238" y="4689475"/>
          <p14:tracePt t="41116" x="7607300" y="4689475"/>
          <p14:tracePt t="41117" x="7599363" y="4689475"/>
          <p14:tracePt t="41119" x="7583488" y="4689475"/>
          <p14:tracePt t="41121" x="7575550" y="4689475"/>
          <p14:tracePt t="41122" x="7559675" y="4689475"/>
          <p14:tracePt t="41123" x="7551738" y="4689475"/>
          <p14:tracePt t="41125" x="7535863" y="4689475"/>
          <p14:tracePt t="41126" x="7527925" y="4689475"/>
          <p14:tracePt t="41127" x="7527925" y="4697413"/>
          <p14:tracePt t="41128" x="7519988" y="4697413"/>
          <p14:tracePt t="41129" x="7512050" y="4697413"/>
          <p14:tracePt t="41130" x="7496175" y="4697413"/>
          <p14:tracePt t="41132" x="7486650" y="4697413"/>
          <p14:tracePt t="41133" x="7478713" y="4697413"/>
          <p14:tracePt t="41134" x="7470775" y="4697413"/>
          <p14:tracePt t="41135" x="7462838" y="4697413"/>
          <p14:tracePt t="41136" x="7454900" y="4697413"/>
          <p14:tracePt t="41137" x="7446963" y="4697413"/>
          <p14:tracePt t="41138" x="7431088" y="4705350"/>
          <p14:tracePt t="41139" x="7423150" y="4705350"/>
          <p14:tracePt t="41141" x="7407275" y="4705350"/>
          <p14:tracePt t="41143" x="7399338" y="4705350"/>
          <p14:tracePt t="41144" x="7391400" y="4705350"/>
          <p14:tracePt t="41145" x="7383463" y="4705350"/>
          <p14:tracePt t="41146" x="7375525" y="4705350"/>
          <p14:tracePt t="41149" x="7367588" y="4705350"/>
          <p14:tracePt t="41150" x="7359650" y="4705350"/>
          <p14:tracePt t="41150" x="7351713" y="4705350"/>
          <p14:tracePt t="41151" x="7343775" y="4705350"/>
          <p14:tracePt t="41153" x="7327900" y="4705350"/>
          <p14:tracePt t="41155" x="7319963" y="4705350"/>
          <p14:tracePt t="41156" x="7312025" y="4705350"/>
          <p14:tracePt t="41157" x="7304088" y="4705350"/>
          <p14:tracePt t="41158" x="7296150" y="4705350"/>
          <p14:tracePt t="41160" x="7280275" y="4713288"/>
          <p14:tracePt t="41162" x="7272338" y="4713288"/>
          <p14:tracePt t="41164" x="7264400" y="4713288"/>
          <p14:tracePt t="41165" x="7256463" y="4713288"/>
          <p14:tracePt t="41166" x="7248525" y="4713288"/>
          <p14:tracePt t="41168" x="7240588" y="4713288"/>
          <p14:tracePt t="41169" x="7232650" y="4713288"/>
          <p14:tracePt t="41171" x="7224713" y="4713288"/>
          <p14:tracePt t="41173" x="7216775" y="4713288"/>
          <p14:tracePt t="41175" x="7208838" y="4713288"/>
          <p14:tracePt t="41177" x="7200900" y="4713288"/>
          <p14:tracePt t="41178" x="7192963" y="4721225"/>
          <p14:tracePt t="41181" x="7185025" y="4721225"/>
          <p14:tracePt t="41183" x="7177088" y="4721225"/>
          <p14:tracePt t="41185" x="7177088" y="4729163"/>
          <p14:tracePt t="41186" x="7169150" y="4729163"/>
          <p14:tracePt t="41187" x="7161213" y="4729163"/>
          <p14:tracePt t="41191" x="7153275" y="4729163"/>
          <p14:tracePt t="41195" x="7145338" y="4729163"/>
          <p14:tracePt t="41199" x="7135813" y="4729163"/>
          <p14:tracePt t="41201" x="7127875" y="4729163"/>
          <p14:tracePt t="41204" x="7127875" y="4737100"/>
          <p14:tracePt t="41210" x="7119938" y="4737100"/>
          <p14:tracePt t="41252" x="7112000" y="4737100"/>
          <p14:tracePt t="41277" x="7112000" y="4745038"/>
          <p14:tracePt t="41293" x="7104063" y="4745038"/>
          <p14:tracePt t="41307" x="7096125" y="4745038"/>
          <p14:tracePt t="41796" x="7104063" y="4745038"/>
          <p14:tracePt t="41806" x="7112000" y="4745038"/>
          <p14:tracePt t="41816" x="7119938" y="4745038"/>
          <p14:tracePt t="41827" x="7127875" y="4745038"/>
          <p14:tracePt t="41833" x="7127875" y="4737100"/>
          <p14:tracePt t="41835" x="7135813" y="4737100"/>
          <p14:tracePt t="41851" x="7145338" y="4737100"/>
          <p14:tracePt t="41864" x="7153275" y="4737100"/>
          <p14:tracePt t="41875" x="7161213" y="4737100"/>
          <p14:tracePt t="41878" x="7161213" y="4729163"/>
          <p14:tracePt t="41880" x="7169150" y="4729163"/>
          <p14:tracePt t="41889" x="7177088" y="4729163"/>
          <p14:tracePt t="41893" x="7177088" y="4721225"/>
          <p14:tracePt t="41897" x="7185025" y="4721225"/>
          <p14:tracePt t="41904" x="7192963" y="4721225"/>
          <p14:tracePt t="41907" x="7200900" y="4721225"/>
          <p14:tracePt t="41908" x="7200900" y="4713288"/>
          <p14:tracePt t="41912" x="7208838" y="4713288"/>
          <p14:tracePt t="41918" x="7216775" y="4713288"/>
          <p14:tracePt t="41919" x="7216775" y="4705350"/>
          <p14:tracePt t="41922" x="7224713" y="4705350"/>
          <p14:tracePt t="41924" x="7232650" y="4705350"/>
          <p14:tracePt t="41929" x="7232650" y="4697413"/>
          <p14:tracePt t="41930" x="7240588" y="4697413"/>
          <p14:tracePt t="41935" x="7248525" y="4689475"/>
          <p14:tracePt t="41941" x="7256463" y="4689475"/>
          <p14:tracePt t="41944" x="7264400" y="4689475"/>
          <p14:tracePt t="41947" x="7264400" y="4681538"/>
          <p14:tracePt t="41950" x="7272338" y="4681538"/>
          <p14:tracePt t="41957" x="7280275" y="4681538"/>
          <p14:tracePt t="41960" x="7280275" y="4673600"/>
          <p14:tracePt t="41964" x="7288213" y="4673600"/>
          <p14:tracePt t="41967" x="7296150" y="4673600"/>
          <p14:tracePt t="41974" x="7304088" y="4673600"/>
          <p14:tracePt t="41977" x="7304088" y="4665663"/>
          <p14:tracePt t="41981" x="7312025" y="4665663"/>
          <p14:tracePt t="41988" x="7319963" y="4665663"/>
          <p14:tracePt t="41991" x="7319963" y="4657725"/>
          <p14:tracePt t="41996" x="7327900" y="4657725"/>
          <p14:tracePt t="42001" x="7335838" y="4657725"/>
          <p14:tracePt t="42011" x="7343775" y="4657725"/>
          <p14:tracePt t="42016" x="7343775" y="4649788"/>
          <p14:tracePt t="42018" x="7351713" y="4649788"/>
          <p14:tracePt t="42025" x="7359650" y="4649788"/>
          <p14:tracePt t="42028" x="7367588" y="4649788"/>
          <p14:tracePt t="42034" x="7375525" y="4649788"/>
          <p14:tracePt t="42041" x="7383463" y="4649788"/>
          <p14:tracePt t="42046" x="7391400" y="4649788"/>
          <p14:tracePt t="42049" x="7399338" y="4649788"/>
          <p14:tracePt t="42053" x="7407275" y="4649788"/>
          <p14:tracePt t="42058" x="7415213" y="4649788"/>
          <p14:tracePt t="42061" x="7423150" y="4649788"/>
          <p14:tracePt t="42063" x="7431088" y="4649788"/>
          <p14:tracePt t="42066" x="7439025" y="4649788"/>
          <p14:tracePt t="42069" x="7446963" y="4649788"/>
          <p14:tracePt t="42072" x="7454900" y="4649788"/>
          <p14:tracePt t="42073" x="7462838" y="4649788"/>
          <p14:tracePt t="42074" x="7462838" y="4641850"/>
          <p14:tracePt t="42076" x="7470775" y="4641850"/>
          <p14:tracePt t="42079" x="7478713" y="4641850"/>
          <p14:tracePt t="42081" x="7486650" y="4641850"/>
          <p14:tracePt t="42083" x="7496175" y="4641850"/>
          <p14:tracePt t="42085" x="7504113" y="4641850"/>
          <p14:tracePt t="42087" x="7512050" y="4641850"/>
          <p14:tracePt t="42090" x="7519988" y="4641850"/>
          <p14:tracePt t="42091" x="7527925" y="4641850"/>
          <p14:tracePt t="42094" x="7535863" y="4641850"/>
          <p14:tracePt t="42096" x="7543800" y="4641850"/>
          <p14:tracePt t="42100" x="7559675" y="4641850"/>
          <p14:tracePt t="42102" x="7567613" y="4641850"/>
          <p14:tracePt t="42105" x="7575550" y="4641850"/>
          <p14:tracePt t="42107" x="7583488" y="4641850"/>
          <p14:tracePt t="42109" x="7591425" y="4641850"/>
          <p14:tracePt t="42111" x="7599363" y="4641850"/>
          <p14:tracePt t="42113" x="7607300" y="4641850"/>
          <p14:tracePt t="42115" x="7615238" y="4641850"/>
          <p14:tracePt t="42118" x="7631113" y="4641850"/>
          <p14:tracePt t="42120" x="7639050" y="4641850"/>
          <p14:tracePt t="42122" x="7646988" y="4641850"/>
          <p14:tracePt t="42124" x="7662863" y="4641850"/>
          <p14:tracePt t="42126" x="7670800" y="4641850"/>
          <p14:tracePt t="42128" x="7678738" y="4641850"/>
          <p14:tracePt t="42130" x="7686675" y="4641850"/>
          <p14:tracePt t="42131" x="7694613" y="4641850"/>
          <p14:tracePt t="42133" x="7702550" y="4641850"/>
          <p14:tracePt t="42135" x="7710488" y="4641850"/>
          <p14:tracePt t="42137" x="7726363" y="4641850"/>
          <p14:tracePt t="42139" x="7734300" y="4641850"/>
          <p14:tracePt t="42141" x="7742238" y="4641850"/>
          <p14:tracePt t="42142" x="7750175" y="4641850"/>
          <p14:tracePt t="42143" x="7758113" y="4641850"/>
          <p14:tracePt t="42145" x="7766050" y="4641850"/>
          <p14:tracePt t="42146" x="7773988" y="4641850"/>
          <p14:tracePt t="42147" x="7781925" y="4641850"/>
          <p14:tracePt t="42148" x="7789863" y="4641850"/>
          <p14:tracePt t="42150" x="7805738" y="4641850"/>
          <p14:tracePt t="42152" x="7813675" y="4641850"/>
          <p14:tracePt t="42153" x="7821613" y="4641850"/>
          <p14:tracePt t="42155" x="7839075" y="4641850"/>
          <p14:tracePt t="42156" x="7847013" y="4641850"/>
          <p14:tracePt t="42157" x="7854950" y="4641850"/>
          <p14:tracePt t="42158" x="7862888" y="4641850"/>
          <p14:tracePt t="42159" x="7870825" y="4641850"/>
          <p14:tracePt t="42160" x="7878763" y="4641850"/>
          <p14:tracePt t="42161" x="7886700" y="4641850"/>
          <p14:tracePt t="42162" x="7894638" y="4641850"/>
          <p14:tracePt t="42163" x="7902575" y="4641850"/>
          <p14:tracePt t="42164" x="7910513" y="4641850"/>
          <p14:tracePt t="42165" x="7918450" y="4641850"/>
          <p14:tracePt t="42166" x="7926388" y="4641850"/>
          <p14:tracePt t="42167" x="7934325" y="4641850"/>
          <p14:tracePt t="42168" x="7942263" y="4641850"/>
          <p14:tracePt t="42169" x="7950200" y="4641850"/>
          <p14:tracePt t="42170" x="7958138" y="4641850"/>
          <p14:tracePt t="42171" x="7966075" y="4641850"/>
          <p14:tracePt t="42172" x="7974013" y="4641850"/>
          <p14:tracePt t="42173" x="7989888" y="4641850"/>
          <p14:tracePt t="42175" x="7997825" y="4641850"/>
          <p14:tracePt t="42176" x="8013700" y="4641850"/>
          <p14:tracePt t="42177" x="8021638" y="4641850"/>
          <p14:tracePt t="42178" x="8029575" y="4641850"/>
          <p14:tracePt t="42179" x="8045450" y="4641850"/>
          <p14:tracePt t="42180" x="8053388" y="4641850"/>
          <p14:tracePt t="42181" x="8061325" y="4641850"/>
          <p14:tracePt t="42182" x="8069263" y="4641850"/>
          <p14:tracePt t="42183" x="8085138" y="4641850"/>
          <p14:tracePt t="42184" x="8093075" y="4641850"/>
          <p14:tracePt t="42185" x="8101013" y="4641850"/>
          <p14:tracePt t="42186" x="8116888" y="4641850"/>
          <p14:tracePt t="42187" x="8132763" y="4641850"/>
          <p14:tracePt t="42188" x="8140700" y="4641850"/>
          <p14:tracePt t="42189" x="8148638" y="4641850"/>
          <p14:tracePt t="42190" x="8164513" y="4641850"/>
          <p14:tracePt t="42191" x="8172450" y="4641850"/>
          <p14:tracePt t="42192" x="8180388" y="4641850"/>
          <p14:tracePt t="42193" x="8189913" y="4641850"/>
          <p14:tracePt t="42194" x="8205788" y="4641850"/>
          <p14:tracePt t="42195" x="8213725" y="4641850"/>
          <p14:tracePt t="42196" x="8221663" y="4641850"/>
          <p14:tracePt t="42197" x="8229600" y="4641850"/>
          <p14:tracePt t="42198" x="8253413" y="4641850"/>
          <p14:tracePt t="42200" x="8261350" y="4641850"/>
          <p14:tracePt t="42200" x="8269288" y="4641850"/>
          <p14:tracePt t="42201" x="8277225" y="4641850"/>
          <p14:tracePt t="42202" x="8301038" y="4641850"/>
          <p14:tracePt t="42203" x="8308975" y="4641850"/>
          <p14:tracePt t="42204" x="8316913" y="4641850"/>
          <p14:tracePt t="42205" x="8332788" y="4641850"/>
          <p14:tracePt t="42206" x="8348663" y="4641850"/>
          <p14:tracePt t="42207" x="8356600" y="4641850"/>
          <p14:tracePt t="42208" x="8372475" y="4641850"/>
          <p14:tracePt t="42209" x="8380413" y="4641850"/>
          <p14:tracePt t="42210" x="8396288" y="4641850"/>
          <p14:tracePt t="42211" x="8412163" y="4641850"/>
          <p14:tracePt t="42212" x="8428038" y="4641850"/>
          <p14:tracePt t="42213" x="8435975" y="4641850"/>
          <p14:tracePt t="42214" x="8451850" y="4641850"/>
          <p14:tracePt t="42215" x="8467725" y="4641850"/>
          <p14:tracePt t="42216" x="8475663" y="4641850"/>
          <p14:tracePt t="42217" x="8491538" y="4633913"/>
          <p14:tracePt t="42218" x="8499475" y="4633913"/>
          <p14:tracePt t="42219" x="8515350" y="4633913"/>
          <p14:tracePt t="42220" x="8548688" y="4633913"/>
          <p14:tracePt t="42221" x="8564563" y="4633913"/>
          <p14:tracePt t="42222" x="8580438" y="4633913"/>
          <p14:tracePt t="42223" x="8588375" y="4633913"/>
          <p14:tracePt t="42224" x="8604250" y="4633913"/>
          <p14:tracePt t="42225" x="8620125" y="4633913"/>
          <p14:tracePt t="42226" x="8628063" y="4633913"/>
          <p14:tracePt t="42227" x="8643938" y="4633913"/>
          <p14:tracePt t="42228" x="8651875" y="4633913"/>
          <p14:tracePt t="42229" x="8667750" y="4633913"/>
          <p14:tracePt t="42230" x="8683625" y="4633913"/>
          <p14:tracePt t="42231" x="8691563" y="4633913"/>
          <p14:tracePt t="42232" x="8707438" y="4633913"/>
          <p14:tracePt t="42233" x="8715375" y="4633913"/>
          <p14:tracePt t="42234" x="8731250" y="4633913"/>
          <p14:tracePt t="42235" x="8747125" y="4633913"/>
          <p14:tracePt t="42236" x="8763000" y="4633913"/>
          <p14:tracePt t="42237" x="8770938" y="4633913"/>
          <p14:tracePt t="42238" x="8786813" y="4633913"/>
          <p14:tracePt t="42239" x="8802688" y="4633913"/>
          <p14:tracePt t="42240" x="8818563" y="4633913"/>
          <p14:tracePt t="42241" x="8826500" y="4633913"/>
          <p14:tracePt t="42242" x="8834438" y="4633913"/>
          <p14:tracePt t="42243" x="8850313" y="4633913"/>
          <p14:tracePt t="42244" x="8866188" y="4624388"/>
          <p14:tracePt t="42245" x="8883650" y="4624388"/>
          <p14:tracePt t="42246" x="8891588" y="4624388"/>
          <p14:tracePt t="42247" x="8899525" y="4624388"/>
          <p14:tracePt t="42248" x="8923338" y="4624388"/>
          <p14:tracePt t="42250" x="8931275" y="4624388"/>
          <p14:tracePt t="42251" x="8947150" y="4624388"/>
          <p14:tracePt t="42251" x="8955088" y="4624388"/>
          <p14:tracePt t="42252" x="8970963" y="4624388"/>
          <p14:tracePt t="42253" x="8986838" y="4624388"/>
          <p14:tracePt t="42254" x="8994775" y="4624388"/>
          <p14:tracePt t="42255" x="9002713" y="4624388"/>
          <p14:tracePt t="42256" x="9018588" y="4624388"/>
          <p14:tracePt t="42257" x="9034463" y="4624388"/>
          <p14:tracePt t="42258" x="9050338" y="4624388"/>
          <p14:tracePt t="42259" x="9058275" y="4624388"/>
          <p14:tracePt t="42260" x="9074150" y="4624388"/>
          <p14:tracePt t="42261" x="9090025" y="4624388"/>
          <p14:tracePt t="42262" x="9105900" y="4624388"/>
          <p14:tracePt t="42263" x="9113838" y="4624388"/>
          <p14:tracePt t="42264" x="9129713" y="4624388"/>
          <p14:tracePt t="42265" x="9137650" y="4624388"/>
          <p14:tracePt t="42266" x="9153525" y="4624388"/>
          <p14:tracePt t="42267" x="9161463" y="4624388"/>
          <p14:tracePt t="42268" x="9177338" y="4624388"/>
          <p14:tracePt t="42269" x="9185275" y="4624388"/>
          <p14:tracePt t="42270" x="9201150" y="4624388"/>
          <p14:tracePt t="42271" x="9224963" y="4616450"/>
          <p14:tracePt t="42272" x="9234488" y="4616450"/>
          <p14:tracePt t="42273" x="9242425" y="4616450"/>
          <p14:tracePt t="42274" x="9258300" y="4616450"/>
          <p14:tracePt t="42275" x="9274175" y="4616450"/>
          <p14:tracePt t="42276" x="9282113" y="4616450"/>
          <p14:tracePt t="42277" x="9290050" y="4616450"/>
          <p14:tracePt t="42278" x="9305925" y="4616450"/>
          <p14:tracePt t="42279" x="9321800" y="4616450"/>
          <p14:tracePt t="42280" x="9329738" y="4616450"/>
          <p14:tracePt t="42281" x="9337675" y="4616450"/>
          <p14:tracePt t="42282" x="9361488" y="4616450"/>
          <p14:tracePt t="42283" x="9369425" y="4616450"/>
          <p14:tracePt t="42284" x="9385300" y="4616450"/>
          <p14:tracePt t="42285" x="9401175" y="4616450"/>
          <p14:tracePt t="42286" x="9409113" y="4616450"/>
          <p14:tracePt t="42287" x="9417050" y="4616450"/>
          <p14:tracePt t="42288" x="9432925" y="4616450"/>
          <p14:tracePt t="42289" x="9448800" y="4616450"/>
          <p14:tracePt t="42290" x="9456738" y="4616450"/>
          <p14:tracePt t="42291" x="9464675" y="4616450"/>
          <p14:tracePt t="42292" x="9480550" y="4616450"/>
          <p14:tracePt t="42293" x="9496425" y="4616450"/>
          <p14:tracePt t="42294" x="9504363" y="4616450"/>
          <p14:tracePt t="42295" x="9512300" y="4616450"/>
          <p14:tracePt t="42296" x="9528175" y="4616450"/>
          <p14:tracePt t="42297" x="9536113" y="4616450"/>
          <p14:tracePt t="42298" x="9544050" y="4616450"/>
          <p14:tracePt t="42300" x="9559925" y="4616450"/>
          <p14:tracePt t="42301" x="9575800" y="4616450"/>
          <p14:tracePt t="42301" x="9585325" y="4616450"/>
          <p14:tracePt t="42302" x="9593263" y="4616450"/>
          <p14:tracePt t="42303" x="9609138" y="4616450"/>
          <p14:tracePt t="42304" x="9617075" y="4616450"/>
          <p14:tracePt t="42305" x="9632950" y="4616450"/>
          <p14:tracePt t="42306" x="9640888" y="4608513"/>
          <p14:tracePt t="42307" x="9656763" y="4608513"/>
          <p14:tracePt t="42308" x="9664700" y="4608513"/>
          <p14:tracePt t="42309" x="9672638" y="4608513"/>
          <p14:tracePt t="42310" x="9680575" y="4608513"/>
          <p14:tracePt t="42311" x="9696450" y="4608513"/>
          <p14:tracePt t="42312" x="9712325" y="4608513"/>
          <p14:tracePt t="42313" x="9720263" y="4608513"/>
          <p14:tracePt t="42314" x="9728200" y="4608513"/>
          <p14:tracePt t="42315" x="9744075" y="4608513"/>
          <p14:tracePt t="42316" x="9752013" y="4608513"/>
          <p14:tracePt t="42318" x="9759950" y="4608513"/>
          <p14:tracePt t="42319" x="9775825" y="4600575"/>
          <p14:tracePt t="42319" x="9783763" y="4600575"/>
          <p14:tracePt t="42320" x="9791700" y="4600575"/>
          <p14:tracePt t="42321" x="9807575" y="4600575"/>
          <p14:tracePt t="42322" x="9823450" y="4600575"/>
          <p14:tracePt t="42323" x="9831388" y="4600575"/>
          <p14:tracePt t="42324" x="9839325" y="4600575"/>
          <p14:tracePt t="42325" x="9855200" y="4600575"/>
          <p14:tracePt t="42326" x="9871075" y="4600575"/>
          <p14:tracePt t="42327" x="9879013" y="4600575"/>
          <p14:tracePt t="42328" x="9886950" y="4600575"/>
          <p14:tracePt t="42329" x="9894888" y="4600575"/>
          <p14:tracePt t="42330" x="9910763" y="4600575"/>
          <p14:tracePt t="42331" x="9918700" y="4600575"/>
          <p14:tracePt t="42332" x="9926638" y="4600575"/>
          <p14:tracePt t="42333" x="9944100" y="4600575"/>
          <p14:tracePt t="42335" x="9952038" y="4600575"/>
          <p14:tracePt t="42336" x="9967913" y="4600575"/>
          <p14:tracePt t="42337" x="9975850" y="4600575"/>
          <p14:tracePt t="42338" x="9983788" y="4600575"/>
          <p14:tracePt t="42339" x="9991725" y="4600575"/>
          <p14:tracePt t="42340" x="10007600" y="4600575"/>
          <p14:tracePt t="42341" x="10015538" y="4600575"/>
          <p14:tracePt t="42342" x="10023475" y="4600575"/>
          <p14:tracePt t="42343" x="10031413" y="4600575"/>
          <p14:tracePt t="42344" x="10039350" y="4600575"/>
          <p14:tracePt t="42345" x="10047288" y="4600575"/>
          <p14:tracePt t="42346" x="10063163" y="4600575"/>
          <p14:tracePt t="42347" x="10071100" y="4600575"/>
          <p14:tracePt t="42348" x="10079038" y="4600575"/>
          <p14:tracePt t="42350" x="10102850" y="4600575"/>
          <p14:tracePt t="42351" x="10110788" y="4600575"/>
          <p14:tracePt t="42352" x="10118725" y="4600575"/>
          <p14:tracePt t="42353" x="10126663" y="4600575"/>
          <p14:tracePt t="42354" x="10134600" y="4600575"/>
          <p14:tracePt t="42355" x="10142538" y="4600575"/>
          <p14:tracePt t="42356" x="10158413" y="4600575"/>
          <p14:tracePt t="42357" x="10166350" y="4600575"/>
          <p14:tracePt t="42358" x="10174288" y="4600575"/>
          <p14:tracePt t="42359" x="10182225" y="4600575"/>
          <p14:tracePt t="42360" x="10190163" y="4600575"/>
          <p14:tracePt t="42361" x="10206038" y="4592638"/>
          <p14:tracePt t="42362" x="10213975" y="4592638"/>
          <p14:tracePt t="42363" x="10221913" y="4592638"/>
          <p14:tracePt t="42364" x="10229850" y="4592638"/>
          <p14:tracePt t="42365" x="10245725" y="4592638"/>
          <p14:tracePt t="42366" x="10253663" y="4592638"/>
          <p14:tracePt t="42368" x="10269538" y="4592638"/>
          <p14:tracePt t="42369" x="10279063" y="4592638"/>
          <p14:tracePt t="42371" x="10294938" y="4592638"/>
          <p14:tracePt t="42372" x="10302875" y="4592638"/>
          <p14:tracePt t="42373" x="10310813" y="4592638"/>
          <p14:tracePt t="42374" x="10318750" y="4592638"/>
          <p14:tracePt t="42375" x="10326688" y="4592638"/>
          <p14:tracePt t="42376" x="10334625" y="4592638"/>
          <p14:tracePt t="42377" x="10342563" y="4592638"/>
          <p14:tracePt t="42378" x="10350500" y="4592638"/>
          <p14:tracePt t="42379" x="10358438" y="4592638"/>
          <p14:tracePt t="42380" x="10374313" y="4592638"/>
          <p14:tracePt t="42382" x="10382250" y="4592638"/>
          <p14:tracePt t="42384" x="10398125" y="4592638"/>
          <p14:tracePt t="42385" x="10406063" y="4592638"/>
          <p14:tracePt t="42386" x="10421938" y="4592638"/>
          <p14:tracePt t="42388" x="10437813" y="4592638"/>
          <p14:tracePt t="42389" x="10445750" y="4592638"/>
          <p14:tracePt t="42391" x="10461625" y="4592638"/>
          <p14:tracePt t="42393" x="10469563" y="4592638"/>
          <p14:tracePt t="42394" x="10485438" y="4592638"/>
          <p14:tracePt t="42396" x="10493375" y="4592638"/>
          <p14:tracePt t="42397" x="10501313" y="4592638"/>
          <p14:tracePt t="42398" x="10509250" y="4592638"/>
          <p14:tracePt t="42399" x="10517188" y="4592638"/>
          <p14:tracePt t="42401" x="10533063" y="4592638"/>
          <p14:tracePt t="42403" x="10541000" y="4592638"/>
          <p14:tracePt t="42404" x="10548938" y="4592638"/>
          <p14:tracePt t="42406" x="10556875" y="4592638"/>
          <p14:tracePt t="42407" x="10564813" y="4592638"/>
          <p14:tracePt t="42408" x="10572750" y="4592638"/>
          <p14:tracePt t="42410" x="10580688" y="4592638"/>
          <p14:tracePt t="42411" x="10596563" y="4592638"/>
          <p14:tracePt t="42413" x="10604500" y="4592638"/>
          <p14:tracePt t="42414" x="10612438" y="4592638"/>
          <p14:tracePt t="42417" x="10620375" y="4592638"/>
          <p14:tracePt t="42418" x="10629900" y="4592638"/>
          <p14:tracePt t="42419" x="10637838" y="4592638"/>
          <p14:tracePt t="42421" x="10645775" y="4592638"/>
          <p14:tracePt t="42423" x="10653713" y="4592638"/>
          <p14:tracePt t="42426" x="10661650" y="4592638"/>
          <p14:tracePt t="42427" x="10669588" y="4592638"/>
          <p14:tracePt t="42430" x="10677525" y="4592638"/>
          <p14:tracePt t="42433" x="10685463" y="4592638"/>
          <p14:tracePt t="42437" x="10693400" y="4592638"/>
          <p14:tracePt t="42445" x="10701338" y="4592638"/>
          <p14:tracePt t="42882" x="10701338" y="4600575"/>
          <p14:tracePt t="42886" x="10709275" y="4600575"/>
          <p14:tracePt t="42907" x="10717213" y="4608513"/>
          <p14:tracePt t="42919" x="10725150" y="4608513"/>
          <p14:tracePt t="42923" x="10725150" y="4616450"/>
          <p14:tracePt t="42927" x="10733088" y="4616450"/>
          <p14:tracePt t="42930" x="10741025" y="4624388"/>
          <p14:tracePt t="42936" x="10748963" y="4624388"/>
          <p14:tracePt t="42941" x="10756900" y="4624388"/>
          <p14:tracePt t="42944" x="10756900" y="4633913"/>
          <p14:tracePt t="42946" x="10764838" y="4633913"/>
          <p14:tracePt t="42948" x="10772775" y="4633913"/>
          <p14:tracePt t="42952" x="10780713" y="4633913"/>
          <p14:tracePt t="42956" x="10788650" y="4633913"/>
          <p14:tracePt t="42959" x="10788650" y="4641850"/>
          <p14:tracePt t="42961" x="10796588" y="4641850"/>
          <p14:tracePt t="42963" x="10804525" y="4641850"/>
          <p14:tracePt t="42968" x="10812463" y="4641850"/>
          <p14:tracePt t="42973" x="10820400" y="4641850"/>
          <p14:tracePt t="42978" x="10828338" y="4641850"/>
          <p14:tracePt t="42980" x="10836275" y="4641850"/>
          <p14:tracePt t="42988" x="10844213" y="4641850"/>
          <p14:tracePt t="42995" x="10852150" y="4641850"/>
          <p14:tracePt t="43003" x="10860088" y="4641850"/>
          <p14:tracePt t="43007" x="10868025" y="4641850"/>
          <p14:tracePt t="43016" x="10875963" y="4641850"/>
          <p14:tracePt t="43023" x="10883900" y="4641850"/>
          <p14:tracePt t="43031" x="10891838" y="4641850"/>
          <p14:tracePt t="43034" x="10899775" y="4641850"/>
          <p14:tracePt t="43042" x="10907713" y="4641850"/>
          <p14:tracePt t="43051" x="10915650" y="4641850"/>
          <p14:tracePt t="43065" x="10923588" y="4641850"/>
          <p14:tracePt t="43210" x="10923588" y="4649788"/>
          <p14:tracePt t="43215" x="10923588" y="4657725"/>
          <p14:tracePt t="43222" x="10923588" y="4665663"/>
          <p14:tracePt t="43225" x="10915650" y="4665663"/>
          <p14:tracePt t="43229" x="10915650" y="4673600"/>
          <p14:tracePt t="43233" x="10907713" y="4673600"/>
          <p14:tracePt t="43235" x="10907713" y="4681538"/>
          <p14:tracePt t="43237" x="10907713" y="4689475"/>
          <p14:tracePt t="43240" x="10899775" y="4689475"/>
          <p14:tracePt t="43243" x="10891838" y="4697413"/>
          <p14:tracePt t="43247" x="10891838" y="4705350"/>
          <p14:tracePt t="43248" x="10883900" y="4705350"/>
          <p14:tracePt t="43251" x="10883900" y="4713288"/>
          <p14:tracePt t="43252" x="10875963" y="4713288"/>
          <p14:tracePt t="43253" x="10875963" y="4721225"/>
          <p14:tracePt t="43256" x="10868025" y="4721225"/>
          <p14:tracePt t="43257" x="10868025" y="4729163"/>
          <p14:tracePt t="43258" x="10860088" y="4729163"/>
          <p14:tracePt t="43260" x="10852150" y="4729163"/>
          <p14:tracePt t="43261" x="10852150" y="4737100"/>
          <p14:tracePt t="43263" x="10844213" y="4737100"/>
          <p14:tracePt t="43264" x="10844213" y="4745038"/>
          <p14:tracePt t="43265" x="10836275" y="4752975"/>
          <p14:tracePt t="43266" x="10828338" y="4752975"/>
          <p14:tracePt t="43269" x="10828338" y="4760913"/>
          <p14:tracePt t="43269" x="10820400" y="4760913"/>
          <p14:tracePt t="43271" x="10812463" y="4768850"/>
          <p14:tracePt t="43273" x="10804525" y="4768850"/>
          <p14:tracePt t="43274" x="10796588" y="4776788"/>
          <p14:tracePt t="43275" x="10796588" y="4784725"/>
          <p14:tracePt t="43276" x="10788650" y="4784725"/>
          <p14:tracePt t="43278" x="10780713" y="4792663"/>
          <p14:tracePt t="43280" x="10772775" y="4792663"/>
          <p14:tracePt t="43281" x="10764838" y="4800600"/>
          <p14:tracePt t="43284" x="10756900" y="4808538"/>
          <p14:tracePt t="43286" x="10741025" y="4816475"/>
          <p14:tracePt t="43287" x="10733088" y="4816475"/>
          <p14:tracePt t="43288" x="10733088" y="4824413"/>
          <p14:tracePt t="43289" x="10725150" y="4824413"/>
          <p14:tracePt t="43290" x="10717213" y="4824413"/>
          <p14:tracePt t="43291" x="10709275" y="4832350"/>
          <p14:tracePt t="43292" x="10709275" y="4840288"/>
          <p14:tracePt t="43293" x="10701338" y="4840288"/>
          <p14:tracePt t="43294" x="10693400" y="4840288"/>
          <p14:tracePt t="43296" x="10685463" y="4848225"/>
          <p14:tracePt t="43297" x="10677525" y="4848225"/>
          <p14:tracePt t="43299" x="10669588" y="4856163"/>
          <p14:tracePt t="43301" x="10661650" y="4864100"/>
          <p14:tracePt t="43301" x="10653713" y="4864100"/>
          <p14:tracePt t="43303" x="10637838" y="4872038"/>
          <p14:tracePt t="43305" x="10620375" y="4872038"/>
          <p14:tracePt t="43306" x="10612438" y="4872038"/>
          <p14:tracePt t="43307" x="10612438" y="4879975"/>
          <p14:tracePt t="43308" x="10604500" y="4879975"/>
          <p14:tracePt t="43309" x="10596563" y="4879975"/>
          <p14:tracePt t="43310" x="10580688" y="4887913"/>
          <p14:tracePt t="43312" x="10572750" y="4895850"/>
          <p14:tracePt t="43313" x="10556875" y="4895850"/>
          <p14:tracePt t="43314" x="10548938" y="4895850"/>
          <p14:tracePt t="43315" x="10541000" y="4903788"/>
          <p14:tracePt t="43316" x="10533063" y="4911725"/>
          <p14:tracePt t="43317" x="10525125" y="4911725"/>
          <p14:tracePt t="43318" x="10517188" y="4911725"/>
          <p14:tracePt t="43320" x="10501313" y="4919663"/>
          <p14:tracePt t="43321" x="10485438" y="4927600"/>
          <p14:tracePt t="43322" x="10477500" y="4927600"/>
          <p14:tracePt t="43323" x="10469563" y="4927600"/>
          <p14:tracePt t="43324" x="10453688" y="4935538"/>
          <p14:tracePt t="43326" x="10445750" y="4943475"/>
          <p14:tracePt t="43327" x="10429875" y="4943475"/>
          <p14:tracePt t="43328" x="10421938" y="4943475"/>
          <p14:tracePt t="43329" x="10414000" y="4943475"/>
          <p14:tracePt t="43330" x="10398125" y="4951413"/>
          <p14:tracePt t="43331" x="10390188" y="4951413"/>
          <p14:tracePt t="43332" x="10382250" y="4959350"/>
          <p14:tracePt t="43333" x="10358438" y="4959350"/>
          <p14:tracePt t="43334" x="10350500" y="4959350"/>
          <p14:tracePt t="43336" x="10342563" y="4967288"/>
          <p14:tracePt t="43338" x="10318750" y="4967288"/>
          <p14:tracePt t="43338" x="10310813" y="4976813"/>
          <p14:tracePt t="43339" x="10302875" y="4976813"/>
          <p14:tracePt t="43340" x="10287000" y="4976813"/>
          <p14:tracePt t="43341" x="10279063" y="4976813"/>
          <p14:tracePt t="43342" x="10269538" y="4984750"/>
          <p14:tracePt t="43343" x="10253663" y="4984750"/>
          <p14:tracePt t="43344" x="10245725" y="4984750"/>
          <p14:tracePt t="43345" x="10237788" y="4992688"/>
          <p14:tracePt t="43346" x="10213975" y="4992688"/>
          <p14:tracePt t="43347" x="10206038" y="4992688"/>
          <p14:tracePt t="43348" x="10198100" y="5000625"/>
          <p14:tracePt t="43350" x="10190163" y="5000625"/>
          <p14:tracePt t="43351" x="10166350" y="5000625"/>
          <p14:tracePt t="43354" x="10142538" y="5000625"/>
          <p14:tracePt t="43355" x="10126663" y="5008563"/>
          <p14:tracePt t="43356" x="10110788" y="5008563"/>
          <p14:tracePt t="43357" x="10094913" y="5016500"/>
          <p14:tracePt t="43358" x="10086975" y="5016500"/>
          <p14:tracePt t="43359" x="10079038" y="5016500"/>
          <p14:tracePt t="43360" x="10063163" y="5016500"/>
          <p14:tracePt t="43361" x="10055225" y="5016500"/>
          <p14:tracePt t="43362" x="10039350" y="5016500"/>
          <p14:tracePt t="43363" x="10031413" y="5024438"/>
          <p14:tracePt t="43365" x="10015538" y="5024438"/>
          <p14:tracePt t="43366" x="10007600" y="5024438"/>
          <p14:tracePt t="43367" x="9983788" y="5032375"/>
          <p14:tracePt t="43369" x="9975850" y="5032375"/>
          <p14:tracePt t="43369" x="9967913" y="5032375"/>
          <p14:tracePt t="43371" x="9952038" y="5032375"/>
          <p14:tracePt t="43371" x="9944100" y="5032375"/>
          <p14:tracePt t="43372" x="9926638" y="5032375"/>
          <p14:tracePt t="43373" x="9918700" y="5032375"/>
          <p14:tracePt t="43374" x="9894888" y="5040313"/>
          <p14:tracePt t="43375" x="9879013" y="5040313"/>
          <p14:tracePt t="43376" x="9871075" y="5040313"/>
          <p14:tracePt t="43377" x="9863138" y="5040313"/>
          <p14:tracePt t="43378" x="9855200" y="5040313"/>
          <p14:tracePt t="43379" x="9839325" y="5048250"/>
          <p14:tracePt t="43380" x="9831388" y="5048250"/>
          <p14:tracePt t="43381" x="9823450" y="5048250"/>
          <p14:tracePt t="43382" x="9815513" y="5048250"/>
          <p14:tracePt t="43383" x="9807575" y="5048250"/>
          <p14:tracePt t="43385" x="9783763" y="5048250"/>
          <p14:tracePt t="43386" x="9775825" y="5048250"/>
          <p14:tracePt t="43387" x="9767888" y="5048250"/>
          <p14:tracePt t="43388" x="9752013" y="5048250"/>
          <p14:tracePt t="43389" x="9744075" y="5056188"/>
          <p14:tracePt t="43390" x="9736138" y="5056188"/>
          <p14:tracePt t="43391" x="9728200" y="5056188"/>
          <p14:tracePt t="43392" x="9720263" y="5056188"/>
          <p14:tracePt t="43393" x="9712325" y="5056188"/>
          <p14:tracePt t="43394" x="9696450" y="5056188"/>
          <p14:tracePt t="43395" x="9688513" y="5056188"/>
          <p14:tracePt t="43396" x="9680575" y="5064125"/>
          <p14:tracePt t="43397" x="9664700" y="5064125"/>
          <p14:tracePt t="43398" x="9656763" y="5064125"/>
          <p14:tracePt t="43400" x="9640888" y="5064125"/>
          <p14:tracePt t="43401" x="9632950" y="5064125"/>
          <p14:tracePt t="43402" x="9625013" y="5064125"/>
          <p14:tracePt t="43403" x="9609138" y="5064125"/>
          <p14:tracePt t="43404" x="9601200" y="5064125"/>
          <p14:tracePt t="43405" x="9593263" y="5064125"/>
          <p14:tracePt t="43406" x="9585325" y="5064125"/>
          <p14:tracePt t="43407" x="9575800" y="5064125"/>
          <p14:tracePt t="43408" x="9567863" y="5072063"/>
          <p14:tracePt t="43409" x="9551988" y="5072063"/>
          <p14:tracePt t="43411" x="9544050" y="5072063"/>
          <p14:tracePt t="43412" x="9528175" y="5072063"/>
          <p14:tracePt t="43413" x="9512300" y="5072063"/>
          <p14:tracePt t="43415" x="9504363" y="5072063"/>
          <p14:tracePt t="43416" x="9488488" y="5072063"/>
          <p14:tracePt t="43417" x="9480550" y="5080000"/>
          <p14:tracePt t="43418" x="9472613" y="5080000"/>
          <p14:tracePt t="43419" x="9464675" y="5080000"/>
          <p14:tracePt t="43420" x="9456738" y="5080000"/>
          <p14:tracePt t="43421" x="9448800" y="5080000"/>
          <p14:tracePt t="43422" x="9440863" y="5080000"/>
          <p14:tracePt t="43423" x="9432925" y="5080000"/>
          <p14:tracePt t="43424" x="9424988" y="5080000"/>
          <p14:tracePt t="43425" x="9417050" y="5080000"/>
          <p14:tracePt t="43426" x="9409113" y="5080000"/>
          <p14:tracePt t="43427" x="9401175" y="5080000"/>
          <p14:tracePt t="43429" x="9385300" y="5080000"/>
          <p14:tracePt t="43430" x="9377363" y="5080000"/>
          <p14:tracePt t="43431" x="9369425" y="5080000"/>
          <p14:tracePt t="43432" x="9361488" y="5080000"/>
          <p14:tracePt t="43433" x="9353550" y="5080000"/>
          <p14:tracePt t="43434" x="9345613" y="5080000"/>
          <p14:tracePt t="43435" x="9337675" y="5080000"/>
          <p14:tracePt t="43437" x="9321800" y="5080000"/>
          <p14:tracePt t="43438" x="9313863" y="5080000"/>
          <p14:tracePt t="43440" x="9297988" y="5080000"/>
          <p14:tracePt t="43441" x="9282113" y="5080000"/>
          <p14:tracePt t="43443" x="9274175" y="5080000"/>
          <p14:tracePt t="43444" x="9258300" y="5080000"/>
          <p14:tracePt t="43446" x="9250363" y="5080000"/>
          <p14:tracePt t="43447" x="9234488" y="5080000"/>
          <p14:tracePt t="43448" x="9224963" y="5080000"/>
          <p14:tracePt t="43450" x="9217025" y="5080000"/>
          <p14:tracePt t="43451" x="9201150" y="5080000"/>
          <p14:tracePt t="43452" x="9193213" y="5080000"/>
          <p14:tracePt t="43453" x="9177338" y="5080000"/>
          <p14:tracePt t="43454" x="9169400" y="5080000"/>
          <p14:tracePt t="43455" x="9153525" y="5080000"/>
          <p14:tracePt t="43457" x="9145588" y="5080000"/>
          <p14:tracePt t="43458" x="9137650" y="5080000"/>
          <p14:tracePt t="43460" x="9121775" y="5080000"/>
          <p14:tracePt t="43461" x="9113838" y="5080000"/>
          <p14:tracePt t="43462" x="9105900" y="5080000"/>
          <p14:tracePt t="43463" x="9097963" y="5080000"/>
          <p14:tracePt t="43464" x="9090025" y="5080000"/>
          <p14:tracePt t="43465" x="9066213" y="5080000"/>
          <p14:tracePt t="43466" x="9058275" y="5080000"/>
          <p14:tracePt t="43468" x="9050338" y="5080000"/>
          <p14:tracePt t="43468" x="9042400" y="5080000"/>
          <p14:tracePt t="43469" x="9034463" y="5080000"/>
          <p14:tracePt t="43470" x="9026525" y="5080000"/>
          <p14:tracePt t="43471" x="9010650" y="5080000"/>
          <p14:tracePt t="43472" x="9002713" y="5080000"/>
          <p14:tracePt t="43474" x="8986838" y="5080000"/>
          <p14:tracePt t="43475" x="8978900" y="5080000"/>
          <p14:tracePt t="43476" x="8970963" y="5080000"/>
          <p14:tracePt t="43477" x="8963025" y="5080000"/>
          <p14:tracePt t="43478" x="8947150" y="5080000"/>
          <p14:tracePt t="43479" x="8939213" y="5080000"/>
          <p14:tracePt t="43480" x="8931275" y="5080000"/>
          <p14:tracePt t="43481" x="8915400" y="5080000"/>
          <p14:tracePt t="43482" x="8907463" y="5080000"/>
          <p14:tracePt t="43483" x="8899525" y="5080000"/>
          <p14:tracePt t="43484" x="8891588" y="5080000"/>
          <p14:tracePt t="43485" x="8874125" y="5080000"/>
          <p14:tracePt t="43487" x="8866188" y="5080000"/>
          <p14:tracePt t="43488" x="8850313" y="5080000"/>
          <p14:tracePt t="43489" x="8842375" y="5080000"/>
          <p14:tracePt t="43490" x="8834438" y="5080000"/>
          <p14:tracePt t="43491" x="8826500" y="5080000"/>
          <p14:tracePt t="43492" x="8818563" y="5080000"/>
          <p14:tracePt t="43493" x="8810625" y="5080000"/>
          <p14:tracePt t="43494" x="8794750" y="5080000"/>
          <p14:tracePt t="43495" x="8794750" y="5087938"/>
          <p14:tracePt t="43496" x="8786813" y="5087938"/>
          <p14:tracePt t="43497" x="8778875" y="5087938"/>
          <p14:tracePt t="43498" x="8770938" y="5087938"/>
          <p14:tracePt t="43499" x="8763000" y="5087938"/>
          <p14:tracePt t="43500" x="8747125" y="5087938"/>
          <p14:tracePt t="43502" x="8731250" y="5087938"/>
          <p14:tracePt t="43503" x="8723313" y="5087938"/>
          <p14:tracePt t="43505" x="8707438" y="5095875"/>
          <p14:tracePt t="43506" x="8699500" y="5095875"/>
          <p14:tracePt t="43508" x="8683625" y="5095875"/>
          <p14:tracePt t="43510" x="8675688" y="5095875"/>
          <p14:tracePt t="43511" x="8667750" y="5095875"/>
          <p14:tracePt t="43512" x="8659813" y="5095875"/>
          <p14:tracePt t="43513" x="8651875" y="5095875"/>
          <p14:tracePt t="43514" x="8643938" y="5095875"/>
          <p14:tracePt t="43515" x="8636000" y="5095875"/>
          <p14:tracePt t="43516" x="8628063" y="5095875"/>
          <p14:tracePt t="43518" x="8628063" y="5103813"/>
          <p14:tracePt t="43519" x="8620125" y="5103813"/>
          <p14:tracePt t="43519" x="8612188" y="5103813"/>
          <p14:tracePt t="43520" x="8604250" y="5103813"/>
          <p14:tracePt t="43522" x="8596313" y="5103813"/>
          <p14:tracePt t="43523" x="8588375" y="5103813"/>
          <p14:tracePt t="43524" x="8580438" y="5103813"/>
          <p14:tracePt t="43525" x="8572500" y="5103813"/>
          <p14:tracePt t="43527" x="8564563" y="5103813"/>
          <p14:tracePt t="43528" x="8556625" y="5111750"/>
          <p14:tracePt t="43529" x="8548688" y="5111750"/>
          <p14:tracePt t="43531" x="8540750" y="5111750"/>
          <p14:tracePt t="43532" x="8531225" y="5111750"/>
          <p14:tracePt t="43534" x="8523288" y="5119688"/>
          <p14:tracePt t="43536" x="8515350" y="5119688"/>
          <p14:tracePt t="43538" x="8499475" y="5119688"/>
          <p14:tracePt t="43541" x="8491538" y="5119688"/>
          <p14:tracePt t="43543" x="8483600" y="5119688"/>
          <p14:tracePt t="43544" x="8475663" y="5119688"/>
          <p14:tracePt t="43546" x="8467725" y="5119688"/>
          <p14:tracePt t="43548" x="8467725" y="5127625"/>
          <p14:tracePt t="43549" x="8459788" y="5127625"/>
          <p14:tracePt t="43551" x="8451850" y="5127625"/>
          <p14:tracePt t="43553" x="8443913" y="5127625"/>
          <p14:tracePt t="43556" x="8435975" y="5127625"/>
          <p14:tracePt t="43560" x="8428038" y="5127625"/>
          <p14:tracePt t="43566" x="8420100" y="5127625"/>
          <p14:tracePt t="43571" x="8412163" y="5127625"/>
          <p14:tracePt t="43587" x="8412163" y="5135563"/>
          <p14:tracePt t="43719" x="8420100" y="5135563"/>
          <p14:tracePt t="43748" x="8420100" y="5143500"/>
          <p14:tracePt t="43753" x="8428038" y="5143500"/>
          <p14:tracePt t="43756" x="8428038" y="5151438"/>
          <p14:tracePt t="43768" x="8428038" y="5159375"/>
          <p14:tracePt t="43770" x="8435975" y="5159375"/>
          <p14:tracePt t="43776" x="8435975" y="5167313"/>
          <p14:tracePt t="43785" x="8435975" y="5175250"/>
          <p14:tracePt t="43787" x="8443913" y="5175250"/>
          <p14:tracePt t="43788" x="8443913" y="5183188"/>
          <p14:tracePt t="43796" x="8443913" y="5191125"/>
          <p14:tracePt t="43805" x="8451850" y="5199063"/>
          <p14:tracePt t="43810" x="8451850" y="5207000"/>
          <p14:tracePt t="43813" x="8451850" y="5214938"/>
          <p14:tracePt t="43818" x="8451850" y="5222875"/>
          <p14:tracePt t="43822" x="8459788" y="5222875"/>
          <p14:tracePt t="43823" x="8459788" y="5230813"/>
          <p14:tracePt t="43829" x="8459788" y="5238750"/>
          <p14:tracePt t="43831" x="8459788" y="5246688"/>
          <p14:tracePt t="43833" x="8467725" y="5246688"/>
          <p14:tracePt t="43836" x="8467725" y="5254625"/>
          <p14:tracePt t="43840" x="8475663" y="5254625"/>
          <p14:tracePt t="43841" x="8475663" y="5262563"/>
          <p14:tracePt t="43843" x="8483600" y="5262563"/>
          <p14:tracePt t="43846" x="8483600" y="5270500"/>
          <p14:tracePt t="43847" x="8491538" y="5270500"/>
          <p14:tracePt t="43850" x="8499475" y="5278438"/>
          <p14:tracePt t="43852" x="8507413" y="5286375"/>
          <p14:tracePt t="43854" x="8515350" y="5286375"/>
          <p14:tracePt t="43856" x="8523288" y="5286375"/>
          <p14:tracePt t="43857" x="8523288" y="5294313"/>
          <p14:tracePt t="43859" x="8531225" y="5294313"/>
          <p14:tracePt t="43861" x="8540750" y="5302250"/>
          <p14:tracePt t="43862" x="8548688" y="5302250"/>
          <p14:tracePt t="43865" x="8556625" y="5302250"/>
          <p14:tracePt t="43867" x="8564563" y="5310188"/>
          <p14:tracePt t="43870" x="8572500" y="5319713"/>
          <p14:tracePt t="43870" x="8580438" y="5319713"/>
          <p14:tracePt t="43872" x="8588375" y="5319713"/>
          <p14:tracePt t="43874" x="8596313" y="5327650"/>
          <p14:tracePt t="43875" x="8604250" y="5327650"/>
          <p14:tracePt t="43876" x="8612188" y="5327650"/>
          <p14:tracePt t="43877" x="8620125" y="5327650"/>
          <p14:tracePt t="43878" x="8620125" y="5335588"/>
          <p14:tracePt t="43886" x="8667750" y="5351463"/>
          <p14:tracePt t="43887" x="8675688" y="5351463"/>
          <p14:tracePt t="43888" x="8683625" y="5351463"/>
          <p14:tracePt t="43889" x="8691563" y="5351463"/>
          <p14:tracePt t="43890" x="8699500" y="5359400"/>
          <p14:tracePt t="43891" x="8707438" y="5359400"/>
          <p14:tracePt t="43893" x="8715375" y="5367338"/>
          <p14:tracePt t="43894" x="8723313" y="5367338"/>
          <p14:tracePt t="43895" x="8731250" y="5367338"/>
          <p14:tracePt t="43896" x="8739188" y="5367338"/>
          <p14:tracePt t="43897" x="8739188" y="5375275"/>
          <p14:tracePt t="43898" x="8755063" y="5375275"/>
          <p14:tracePt t="43900" x="8763000" y="5375275"/>
          <p14:tracePt t="43901" x="8770938" y="5383213"/>
          <p14:tracePt t="43903" x="8786813" y="5391150"/>
          <p14:tracePt t="43904" x="8794750" y="5391150"/>
          <p14:tracePt t="43905" x="8802688" y="5391150"/>
          <p14:tracePt t="43906" x="8810625" y="5391150"/>
          <p14:tracePt t="43907" x="8810625" y="5399088"/>
          <p14:tracePt t="43908" x="8826500" y="5399088"/>
          <p14:tracePt t="43910" x="8834438" y="5399088"/>
          <p14:tracePt t="43911" x="8850313" y="5399088"/>
          <p14:tracePt t="43912" x="8850313" y="5407025"/>
          <p14:tracePt t="43913" x="8858250" y="5407025"/>
          <p14:tracePt t="43914" x="8866188" y="5407025"/>
          <p14:tracePt t="43915" x="8874125" y="5414963"/>
          <p14:tracePt t="43916" x="8883650" y="5414963"/>
          <p14:tracePt t="43917" x="8891588" y="5422900"/>
          <p14:tracePt t="43918" x="8899525" y="5422900"/>
          <p14:tracePt t="43920" x="8907463" y="5422900"/>
          <p14:tracePt t="43921" x="8915400" y="5430838"/>
          <p14:tracePt t="43922" x="8923338" y="5430838"/>
          <p14:tracePt t="43923" x="8931275" y="5438775"/>
          <p14:tracePt t="43925" x="8939213" y="5438775"/>
          <p14:tracePt t="43926" x="8947150" y="5438775"/>
          <p14:tracePt t="43927" x="8955088" y="5438775"/>
          <p14:tracePt t="43929" x="8963025" y="5446713"/>
          <p14:tracePt t="43930" x="8970963" y="5446713"/>
          <p14:tracePt t="43932" x="8978900" y="5446713"/>
          <p14:tracePt t="43935" x="8986838" y="5446713"/>
          <p14:tracePt t="43937" x="8994775" y="5454650"/>
          <p14:tracePt t="43939" x="9002713" y="5454650"/>
          <p14:tracePt t="43940" x="9010650" y="5454650"/>
          <p14:tracePt t="43942" x="9018588" y="5454650"/>
          <p14:tracePt t="43944" x="9018588" y="5462588"/>
          <p14:tracePt t="43945" x="9026525" y="5462588"/>
          <p14:tracePt t="43948" x="9034463" y="5470525"/>
          <p14:tracePt t="43950" x="9042400" y="5470525"/>
          <p14:tracePt t="43954" x="9050338" y="5470525"/>
          <p14:tracePt t="43958" x="9058275" y="5470525"/>
          <p14:tracePt t="43959" x="9058275" y="5478463"/>
          <p14:tracePt t="43962" x="9066213" y="5478463"/>
          <p14:tracePt t="43965" x="9074150" y="5478463"/>
          <p14:tracePt t="43968" x="9082088" y="5478463"/>
          <p14:tracePt t="43972" x="9082088" y="5486400"/>
          <p14:tracePt t="43975" x="9090025" y="5486400"/>
          <p14:tracePt t="43983" x="9097963" y="5486400"/>
          <p14:tracePt t="43990" x="9097963" y="5494338"/>
          <p14:tracePt t="44009" x="9097963" y="5502275"/>
          <p14:tracePt t="44013" x="9090025" y="5502275"/>
          <p14:tracePt t="44019" x="9082088" y="5502275"/>
          <p14:tracePt t="44023" x="9074150" y="5502275"/>
          <p14:tracePt t="44025" x="9066213" y="5502275"/>
          <p14:tracePt t="44028" x="9058275" y="5502275"/>
          <p14:tracePt t="44031" x="9050338" y="5502275"/>
          <p14:tracePt t="44035" x="9034463" y="5502275"/>
          <p14:tracePt t="44038" x="9026525" y="5502275"/>
          <p14:tracePt t="44041" x="9018588" y="5502275"/>
          <p14:tracePt t="44044" x="9002713" y="5502275"/>
          <p14:tracePt t="44047" x="8994775" y="5502275"/>
          <p14:tracePt t="44049" x="8994775" y="5494338"/>
          <p14:tracePt t="44050" x="8986838" y="5494338"/>
          <p14:tracePt t="44052" x="8978900" y="5494338"/>
          <p14:tracePt t="44053" x="8970963" y="5494338"/>
          <p14:tracePt t="44054" x="8970963" y="5486400"/>
          <p14:tracePt t="44055" x="8963025" y="5486400"/>
          <p14:tracePt t="44057" x="8955088" y="5486400"/>
          <p14:tracePt t="44058" x="8955088" y="5478463"/>
          <p14:tracePt t="44060" x="8947150" y="5478463"/>
          <p14:tracePt t="44062" x="8939213" y="5478463"/>
          <p14:tracePt t="44065" x="8931275" y="5470525"/>
          <p14:tracePt t="44068" x="8923338" y="5462588"/>
          <p14:tracePt t="44086" x="8915400" y="546258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B2069EE-A08E-44F0-B3F9-3CF8CC2DC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6740" cy="6857542"/>
          </a:xfrm>
          <a:custGeom>
            <a:avLst/>
            <a:gdLst>
              <a:gd name="connsiteX0" fmla="*/ 0 w 6126740"/>
              <a:gd name="connsiteY0" fmla="*/ 0 h 6857542"/>
              <a:gd name="connsiteX1" fmla="*/ 4980067 w 6126740"/>
              <a:gd name="connsiteY1" fmla="*/ 0 h 6857542"/>
              <a:gd name="connsiteX2" fmla="*/ 4992714 w 6126740"/>
              <a:gd name="connsiteY2" fmla="*/ 31774 h 6857542"/>
              <a:gd name="connsiteX3" fmla="*/ 6047722 w 6126740"/>
              <a:gd name="connsiteY3" fmla="*/ 2682457 h 6857542"/>
              <a:gd name="connsiteX4" fmla="*/ 6047722 w 6126740"/>
              <a:gd name="connsiteY4" fmla="*/ 3752208 h 6857542"/>
              <a:gd name="connsiteX5" fmla="*/ 4890218 w 6126740"/>
              <a:gd name="connsiteY5" fmla="*/ 6660411 h 6857542"/>
              <a:gd name="connsiteX6" fmla="*/ 4811756 w 6126740"/>
              <a:gd name="connsiteY6" fmla="*/ 6857542 h 6857542"/>
              <a:gd name="connsiteX7" fmla="*/ 0 w 6126740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26740" h="6857542">
                <a:moveTo>
                  <a:pt x="0" y="0"/>
                </a:moveTo>
                <a:lnTo>
                  <a:pt x="4980067" y="0"/>
                </a:lnTo>
                <a:lnTo>
                  <a:pt x="4992714" y="31774"/>
                </a:lnTo>
                <a:cubicBezTo>
                  <a:pt x="6047722" y="2682457"/>
                  <a:pt x="6047722" y="2682457"/>
                  <a:pt x="6047722" y="2682457"/>
                </a:cubicBezTo>
                <a:cubicBezTo>
                  <a:pt x="6153080" y="2988100"/>
                  <a:pt x="6153080" y="3446565"/>
                  <a:pt x="6047722" y="3752208"/>
                </a:cubicBezTo>
                <a:cubicBezTo>
                  <a:pt x="5563735" y="4968215"/>
                  <a:pt x="5185620" y="5918220"/>
                  <a:pt x="4890218" y="6660411"/>
                </a:cubicBezTo>
                <a:lnTo>
                  <a:pt x="4811756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61545E-9F3B-4233-BE5E-A2DD7AE24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289146"/>
            <a:ext cx="4153626" cy="4279709"/>
          </a:xfrm>
        </p:spPr>
        <p:txBody>
          <a:bodyPr anchor="ctr">
            <a:normAutofit/>
          </a:bodyPr>
          <a:lstStyle/>
          <a:p>
            <a:pPr algn="r"/>
            <a:r>
              <a:rPr lang="ko-KR" altLang="en-US" sz="5400" dirty="0">
                <a:solidFill>
                  <a:schemeClr val="bg1"/>
                </a:solidFill>
                <a:ea typeface="맑은 고딕"/>
              </a:rPr>
              <a:t>7.3.2 </a:t>
            </a:r>
            <a:r>
              <a:rPr lang="ko-KR" altLang="en-US" sz="5400" dirty="0" err="1">
                <a:solidFill>
                  <a:schemeClr val="bg1"/>
                </a:solidFill>
                <a:ea typeface="맑은 고딕"/>
              </a:rPr>
              <a:t>하이퍼파라미터</a:t>
            </a:r>
            <a:r>
              <a:rPr lang="ko-KR" altLang="en-US" sz="5400" dirty="0">
                <a:solidFill>
                  <a:schemeClr val="bg1"/>
                </a:solidFill>
                <a:ea typeface="맑은 고딕"/>
              </a:rPr>
              <a:t> 최적화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2BF2FB-8A96-4B53-86A0-04755C545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3027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93D4739-55F8-4E73-8F98-AF42D54BD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A1AA190F-FB42-4BED-8AA1-A5A01B43C9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BEAC65-1EF6-44C2-B9FA-D8958B395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140" y="1854601"/>
            <a:ext cx="5421186" cy="45847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z="1600" dirty="0" err="1">
                <a:ea typeface="맑은 고딕"/>
              </a:rPr>
              <a:t>하이퍼파라미터</a:t>
            </a:r>
            <a:r>
              <a:rPr lang="ko-KR" altLang="en-US" sz="1600" dirty="0">
                <a:ea typeface="맑은 고딕"/>
              </a:rPr>
              <a:t> 최적화 과정</a:t>
            </a:r>
          </a:p>
          <a:p>
            <a:pPr marL="0" indent="0">
              <a:buNone/>
            </a:pPr>
            <a:r>
              <a:rPr lang="ko-KR" altLang="en-US" sz="1600" dirty="0">
                <a:ea typeface="맑은 고딕"/>
              </a:rPr>
              <a:t>1. 일련의 </a:t>
            </a:r>
            <a:r>
              <a:rPr lang="ko-KR" altLang="en-US" sz="1600" dirty="0" err="1">
                <a:ea typeface="맑은 고딕"/>
              </a:rPr>
              <a:t>하이퍼파라미터를</a:t>
            </a:r>
            <a:r>
              <a:rPr lang="ko-KR" altLang="en-US" sz="1600" dirty="0">
                <a:ea typeface="맑은 고딕"/>
              </a:rPr>
              <a:t> (자동으로) 선택합니다.</a:t>
            </a:r>
          </a:p>
          <a:p>
            <a:pPr marL="0" indent="0">
              <a:buNone/>
            </a:pPr>
            <a:r>
              <a:rPr lang="ko-KR" altLang="en-US" sz="1600" dirty="0">
                <a:ea typeface="맑은 고딕"/>
              </a:rPr>
              <a:t>2. 선택된 </a:t>
            </a:r>
            <a:r>
              <a:rPr lang="ko-KR" altLang="en-US" sz="1600" dirty="0" err="1">
                <a:ea typeface="맑은 고딕"/>
              </a:rPr>
              <a:t>하이퍼파라미터로</a:t>
            </a:r>
            <a:r>
              <a:rPr lang="ko-KR" altLang="en-US" sz="1600" dirty="0">
                <a:ea typeface="맑은 고딕"/>
              </a:rPr>
              <a:t> 모델을 만듭니다.</a:t>
            </a:r>
          </a:p>
          <a:p>
            <a:pPr marL="0" indent="0">
              <a:buNone/>
            </a:pPr>
            <a:r>
              <a:rPr lang="ko-KR" altLang="en-US" sz="1600" dirty="0">
                <a:ea typeface="맑은 고딕"/>
              </a:rPr>
              <a:t>3. 훈련 데이터에 학습하고 검증 데이터에서 최종 성능을 측정합니다.</a:t>
            </a:r>
          </a:p>
          <a:p>
            <a:pPr marL="0" indent="0">
              <a:buNone/>
            </a:pPr>
            <a:r>
              <a:rPr lang="ko-KR" altLang="en-US" sz="1600" dirty="0">
                <a:ea typeface="맑은 고딕"/>
              </a:rPr>
              <a:t>4. 다음으로 시도할 </a:t>
            </a:r>
            <a:r>
              <a:rPr lang="ko-KR" altLang="en-US" sz="1600" dirty="0" err="1">
                <a:ea typeface="맑은 고딕"/>
              </a:rPr>
              <a:t>하이퍼파라미터를</a:t>
            </a:r>
            <a:r>
              <a:rPr lang="ko-KR" altLang="en-US" sz="1600" dirty="0">
                <a:ea typeface="맑은 고딕"/>
              </a:rPr>
              <a:t> (자동으로) 선택합니다. </a:t>
            </a:r>
          </a:p>
          <a:p>
            <a:pPr marL="0" indent="0">
              <a:buNone/>
            </a:pPr>
            <a:r>
              <a:rPr lang="ko-KR" altLang="en-US" sz="1600" dirty="0">
                <a:ea typeface="맑은 고딕"/>
              </a:rPr>
              <a:t>5. 이 과정을 반복합니다.</a:t>
            </a:r>
          </a:p>
          <a:p>
            <a:pPr marL="0" indent="0">
              <a:buNone/>
            </a:pPr>
            <a:r>
              <a:rPr lang="ko-KR" altLang="en-US" sz="1600" dirty="0">
                <a:ea typeface="맑은 고딕"/>
              </a:rPr>
              <a:t>6. 마지막으로 테스트 데이터에서 성능을 측정합니다.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65B3E26C-4A10-4C41-96B1-2EDD7052BE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7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47"/>
    </mc:Choice>
    <mc:Fallback xmlns="">
      <p:transition spd="slow" advTm="33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332" x="8915400" y="5454650"/>
          <p14:tracePt t="6337" x="8915400" y="5446713"/>
          <p14:tracePt t="6339" x="8923338" y="5438775"/>
          <p14:tracePt t="6340" x="8931275" y="5430838"/>
          <p14:tracePt t="6342" x="8939213" y="5430838"/>
          <p14:tracePt t="6343" x="8947150" y="5422900"/>
          <p14:tracePt t="6345" x="8955088" y="5407025"/>
          <p14:tracePt t="6347" x="8970963" y="5399088"/>
          <p14:tracePt t="6348" x="8970963" y="5391150"/>
          <p14:tracePt t="6350" x="8978900" y="5383213"/>
          <p14:tracePt t="6351" x="8994775" y="5367338"/>
          <p14:tracePt t="6353" x="9010650" y="5359400"/>
          <p14:tracePt t="6354" x="9010650" y="5351463"/>
          <p14:tracePt t="6355" x="9018588" y="5343525"/>
          <p14:tracePt t="6356" x="9026525" y="5343525"/>
          <p14:tracePt t="6357" x="9042400" y="5327650"/>
          <p14:tracePt t="6359" x="9058275" y="5310188"/>
          <p14:tracePt t="6360" x="9066213" y="5310188"/>
          <p14:tracePt t="6361" x="9074150" y="5302250"/>
          <p14:tracePt t="6362" x="9082088" y="5294313"/>
          <p14:tracePt t="6363" x="9090025" y="5278438"/>
          <p14:tracePt t="6364" x="9097963" y="5278438"/>
          <p14:tracePt t="6366" x="9105900" y="5270500"/>
          <p14:tracePt t="6366" x="9113838" y="5262563"/>
          <p14:tracePt t="6368" x="9129713" y="5254625"/>
          <p14:tracePt t="6368" x="9129713" y="5246688"/>
          <p14:tracePt t="6369" x="9145588" y="5238750"/>
          <p14:tracePt t="6370" x="9153525" y="5230813"/>
          <p14:tracePt t="6371" x="9161463" y="5230813"/>
          <p14:tracePt t="6372" x="9169400" y="5214938"/>
          <p14:tracePt t="6373" x="9185275" y="5207000"/>
          <p14:tracePt t="6374" x="9201150" y="5199063"/>
          <p14:tracePt t="6375" x="9209088" y="5191125"/>
          <p14:tracePt t="6376" x="9217025" y="5183188"/>
          <p14:tracePt t="6377" x="9224963" y="5183188"/>
          <p14:tracePt t="6378" x="9234488" y="5167313"/>
          <p14:tracePt t="6379" x="9250363" y="5159375"/>
          <p14:tracePt t="6380" x="9258300" y="5151438"/>
          <p14:tracePt t="6381" x="9266238" y="5143500"/>
          <p14:tracePt t="6382" x="9274175" y="5135563"/>
          <p14:tracePt t="6384" x="9282113" y="5127625"/>
          <p14:tracePt t="6384" x="9297988" y="5127625"/>
          <p14:tracePt t="6386" x="9305925" y="5111750"/>
          <p14:tracePt t="6387" x="9313863" y="5103813"/>
          <p14:tracePt t="6388" x="9329738" y="5095875"/>
          <p14:tracePt t="6389" x="9329738" y="5087938"/>
          <p14:tracePt t="6390" x="9345613" y="5080000"/>
          <p14:tracePt t="6392" x="9361488" y="5072063"/>
          <p14:tracePt t="6393" x="9361488" y="5064125"/>
          <p14:tracePt t="6394" x="9377363" y="5056188"/>
          <p14:tracePt t="6395" x="9377363" y="5048250"/>
          <p14:tracePt t="6396" x="9385300" y="5040313"/>
          <p14:tracePt t="6397" x="9393238" y="5032375"/>
          <p14:tracePt t="6398" x="9401175" y="5024438"/>
          <p14:tracePt t="6399" x="9409113" y="5016500"/>
          <p14:tracePt t="6400" x="9417050" y="5008563"/>
          <p14:tracePt t="6401" x="9424988" y="5008563"/>
          <p14:tracePt t="6402" x="9432925" y="4992688"/>
          <p14:tracePt t="6404" x="9448800" y="4976813"/>
          <p14:tracePt t="6406" x="9464675" y="4967288"/>
          <p14:tracePt t="6407" x="9472613" y="4951413"/>
          <p14:tracePt t="6408" x="9480550" y="4943475"/>
          <p14:tracePt t="6409" x="9488488" y="4927600"/>
          <p14:tracePt t="6410" x="9496425" y="4919663"/>
          <p14:tracePt t="6411" x="9504363" y="4911725"/>
          <p14:tracePt t="6412" x="9520238" y="4895850"/>
          <p14:tracePt t="6413" x="9520238" y="4887913"/>
          <p14:tracePt t="6414" x="9536113" y="4872038"/>
          <p14:tracePt t="6416" x="9551988" y="4840288"/>
          <p14:tracePt t="6417" x="9567863" y="4824413"/>
          <p14:tracePt t="6418" x="9575800" y="4800600"/>
          <p14:tracePt t="6419" x="9585325" y="4784725"/>
          <p14:tracePt t="6420" x="9593263" y="4768850"/>
          <p14:tracePt t="6421" x="9601200" y="4752975"/>
          <p14:tracePt t="6422" x="9617075" y="4729163"/>
          <p14:tracePt t="6423" x="9625013" y="4697413"/>
          <p14:tracePt t="6424" x="9632950" y="4689475"/>
          <p14:tracePt t="6425" x="9648825" y="4665663"/>
          <p14:tracePt t="6426" x="9656763" y="4616450"/>
          <p14:tracePt t="6427" x="9672638" y="4592638"/>
          <p14:tracePt t="6428" x="9688513" y="4552950"/>
          <p14:tracePt t="6429" x="9704388" y="4529138"/>
          <p14:tracePt t="6430" x="9712325" y="4505325"/>
          <p14:tracePt t="6431" x="9720263" y="4465638"/>
          <p14:tracePt t="6432" x="9736138" y="4433888"/>
          <p14:tracePt t="6433" x="9752013" y="4394200"/>
          <p14:tracePt t="6434" x="9759950" y="4362450"/>
          <p14:tracePt t="6435" x="9767888" y="4346575"/>
          <p14:tracePt t="6436" x="9775825" y="4322763"/>
          <p14:tracePt t="6437" x="9799638" y="4249738"/>
          <p14:tracePt t="6438" x="9815513" y="4210050"/>
          <p14:tracePt t="6439" x="9823450" y="4194175"/>
          <p14:tracePt t="6440" x="9831388" y="4162425"/>
          <p14:tracePt t="6441" x="9839325" y="4138613"/>
          <p14:tracePt t="6442" x="9855200" y="4098925"/>
          <p14:tracePt t="6443" x="9863138" y="4083050"/>
          <p14:tracePt t="6444" x="9879013" y="4011613"/>
          <p14:tracePt t="6445" x="9886950" y="3987800"/>
          <p14:tracePt t="6446" x="9894888" y="3963988"/>
          <p14:tracePt t="6447" x="9910763" y="3922713"/>
          <p14:tracePt t="6448" x="9918700" y="3898900"/>
          <p14:tracePt t="6449" x="9918700" y="3875088"/>
          <p14:tracePt t="6450" x="9926638" y="3851275"/>
          <p14:tracePt t="6451" x="9936163" y="3827463"/>
          <p14:tracePt t="6452" x="9944100" y="3811588"/>
          <p14:tracePt t="6453" x="9952038" y="3787775"/>
          <p14:tracePt t="6455" x="9967913" y="3756025"/>
          <p14:tracePt t="6456" x="9967913" y="3740150"/>
          <p14:tracePt t="6457" x="9975850" y="3708400"/>
          <p14:tracePt t="6458" x="9983788" y="3700463"/>
          <p14:tracePt t="6459" x="9983788" y="3684588"/>
          <p14:tracePt t="6460" x="9991725" y="3668713"/>
          <p14:tracePt t="6461" x="9999663" y="3660775"/>
          <p14:tracePt t="6462" x="9999663" y="3644900"/>
          <p14:tracePt t="6463" x="10007600" y="3621088"/>
          <p14:tracePt t="6464" x="10015538" y="3613150"/>
          <p14:tracePt t="6465" x="10015538" y="3605213"/>
          <p14:tracePt t="6466" x="10023475" y="3587750"/>
          <p14:tracePt t="6468" x="10031413" y="3579813"/>
          <p14:tracePt t="6469" x="10031413" y="3571875"/>
          <p14:tracePt t="6471" x="10039350" y="3563938"/>
          <p14:tracePt t="6472" x="10039350" y="3556000"/>
          <p14:tracePt t="6473" x="10047288" y="3556000"/>
          <p14:tracePt t="6474" x="10047288" y="3548063"/>
          <p14:tracePt t="6477" x="10055225" y="3540125"/>
          <p14:tracePt t="6481" x="10055225" y="3532188"/>
          <p14:tracePt t="6484" x="10063163" y="3532188"/>
          <p14:tracePt t="6486" x="10063163" y="3524250"/>
          <p14:tracePt t="6551" x="10063163" y="3516313"/>
          <p14:tracePt t="6558" x="10055225" y="3508375"/>
          <p14:tracePt t="6562" x="10047288" y="3500438"/>
          <p14:tracePt t="6564" x="10039350" y="3492500"/>
          <p14:tracePt t="6567" x="10031413" y="3492500"/>
          <p14:tracePt t="6568" x="10031413" y="3484563"/>
          <p14:tracePt t="6569" x="10023475" y="3484563"/>
          <p14:tracePt t="6571" x="10023475" y="3476625"/>
          <p14:tracePt t="6572" x="10015538" y="3476625"/>
          <p14:tracePt t="6573" x="10007600" y="3476625"/>
          <p14:tracePt t="6574" x="10007600" y="3468688"/>
          <p14:tracePt t="6575" x="10007600" y="3460750"/>
          <p14:tracePt t="6576" x="9999663" y="3460750"/>
          <p14:tracePt t="6578" x="9991725" y="3452813"/>
          <p14:tracePt t="6580" x="9983788" y="3444875"/>
          <p14:tracePt t="6581" x="9975850" y="3444875"/>
          <p14:tracePt t="6583" x="9967913" y="3436938"/>
          <p14:tracePt t="6585" x="9967913" y="3429000"/>
          <p14:tracePt t="6586" x="9959975" y="3421063"/>
          <p14:tracePt t="6588" x="9952038" y="3413125"/>
          <p14:tracePt t="6589" x="9944100" y="3413125"/>
          <p14:tracePt t="6590" x="9944100" y="3405188"/>
          <p14:tracePt t="6591" x="9936163" y="3397250"/>
          <p14:tracePt t="6592" x="9936163" y="3389313"/>
          <p14:tracePt t="6593" x="9926638" y="3389313"/>
          <p14:tracePt t="6594" x="9926638" y="3381375"/>
          <p14:tracePt t="6595" x="9918700" y="3373438"/>
          <p14:tracePt t="6597" x="9910763" y="3365500"/>
          <p14:tracePt t="6598" x="9910763" y="3357563"/>
          <p14:tracePt t="6599" x="9902825" y="3349625"/>
          <p14:tracePt t="6600" x="9894888" y="3349625"/>
          <p14:tracePt t="6602" x="9886950" y="3333750"/>
          <p14:tracePt t="6604" x="9879013" y="3317875"/>
          <p14:tracePt t="6606" x="9879013" y="3302000"/>
          <p14:tracePt t="6607" x="9871075" y="3302000"/>
          <p14:tracePt t="6608" x="9863138" y="3294063"/>
          <p14:tracePt t="6609" x="9863138" y="3286125"/>
          <p14:tracePt t="6610" x="9855200" y="3286125"/>
          <p14:tracePt t="6611" x="9855200" y="3270250"/>
          <p14:tracePt t="6612" x="9847263" y="3262313"/>
          <p14:tracePt t="6613" x="9839325" y="3252788"/>
          <p14:tracePt t="6614" x="9839325" y="3244850"/>
          <p14:tracePt t="6615" x="9831388" y="3236913"/>
          <p14:tracePt t="6616" x="9823450" y="3228975"/>
          <p14:tracePt t="6617" x="9815513" y="3221038"/>
          <p14:tracePt t="6619" x="9807575" y="3205163"/>
          <p14:tracePt t="6620" x="9799638" y="3197225"/>
          <p14:tracePt t="6621" x="9799638" y="3189288"/>
          <p14:tracePt t="6622" x="9783763" y="3181350"/>
          <p14:tracePt t="6623" x="9775825" y="3157538"/>
          <p14:tracePt t="6624" x="9767888" y="3157538"/>
          <p14:tracePt t="6625" x="9767888" y="3149600"/>
          <p14:tracePt t="6626" x="9759950" y="3141663"/>
          <p14:tracePt t="6627" x="9752013" y="3133725"/>
          <p14:tracePt t="6628" x="9752013" y="3125788"/>
          <p14:tracePt t="6629" x="9736138" y="3125788"/>
          <p14:tracePt t="6630" x="9736138" y="3117850"/>
          <p14:tracePt t="6631" x="9728200" y="3109913"/>
          <p14:tracePt t="6632" x="9728200" y="3101975"/>
          <p14:tracePt t="6633" x="9720263" y="3101975"/>
          <p14:tracePt t="6634" x="9712325" y="3094038"/>
          <p14:tracePt t="6635" x="9712325" y="3086100"/>
          <p14:tracePt t="6636" x="9704388" y="3086100"/>
          <p14:tracePt t="6638" x="9688513" y="3078163"/>
          <p14:tracePt t="6640" x="9680575" y="3070225"/>
          <p14:tracePt t="6643" x="9680575" y="3062288"/>
          <p14:tracePt t="6644" x="9672638" y="3062288"/>
          <p14:tracePt t="6645" x="9664700" y="3062288"/>
          <p14:tracePt t="6647" x="9656763" y="3054350"/>
          <p14:tracePt t="6650" x="9648825" y="3054350"/>
          <p14:tracePt t="6652" x="9640888" y="3054350"/>
          <p14:tracePt t="6653" x="9640888" y="3046413"/>
          <p14:tracePt t="6654" x="9632950" y="3046413"/>
          <p14:tracePt t="6657" x="9625013" y="3046413"/>
          <p14:tracePt t="6660" x="9617075" y="3046413"/>
          <p14:tracePt t="6662" x="9617075" y="3038475"/>
          <p14:tracePt t="6663" x="9609138" y="3038475"/>
          <p14:tracePt t="6665" x="9601200" y="3038475"/>
          <p14:tracePt t="6667" x="9593263" y="3038475"/>
          <p14:tracePt t="6670" x="9585325" y="3030538"/>
          <p14:tracePt t="6672" x="9575800" y="3030538"/>
          <p14:tracePt t="6674" x="9567863" y="3030538"/>
          <p14:tracePt t="6676" x="9559925" y="3030538"/>
          <p14:tracePt t="6679" x="9551988" y="3030538"/>
          <p14:tracePt t="6681" x="9544050" y="3030538"/>
          <p14:tracePt t="6683" x="9536113" y="3030538"/>
          <p14:tracePt t="6685" x="9528175" y="3030538"/>
          <p14:tracePt t="6687" x="9520238" y="3030538"/>
          <p14:tracePt t="6689" x="9512300" y="3030538"/>
          <p14:tracePt t="6691" x="9504363" y="3030538"/>
          <p14:tracePt t="6693" x="9496425" y="3030538"/>
          <p14:tracePt t="6695" x="9488488" y="3030538"/>
          <p14:tracePt t="6697" x="9480550" y="3030538"/>
          <p14:tracePt t="6698" x="9472613" y="3030538"/>
          <p14:tracePt t="6699" x="9464675" y="3030538"/>
          <p14:tracePt t="6702" x="9456738" y="3030538"/>
          <p14:tracePt t="6704" x="9448800" y="3030538"/>
          <p14:tracePt t="6705" x="9440863" y="3030538"/>
          <p14:tracePt t="6707" x="9432925" y="3030538"/>
          <p14:tracePt t="6709" x="9424988" y="3038475"/>
          <p14:tracePt t="6711" x="9417050" y="3038475"/>
          <p14:tracePt t="6712" x="9409113" y="3038475"/>
          <p14:tracePt t="6714" x="9401175" y="3038475"/>
          <p14:tracePt t="6716" x="9393238" y="3038475"/>
          <p14:tracePt t="6717" x="9393238" y="3046413"/>
          <p14:tracePt t="6718" x="9385300" y="3046413"/>
          <p14:tracePt t="6719" x="9377363" y="3046413"/>
          <p14:tracePt t="6721" x="9369425" y="3046413"/>
          <p14:tracePt t="6723" x="9361488" y="3046413"/>
          <p14:tracePt t="6725" x="9353550" y="3054350"/>
          <p14:tracePt t="6727" x="9337675" y="3054350"/>
          <p14:tracePt t="6729" x="9329738" y="3054350"/>
          <p14:tracePt t="6731" x="9321800" y="3062288"/>
          <p14:tracePt t="6733" x="9305925" y="3062288"/>
          <p14:tracePt t="6735" x="9297988" y="3070225"/>
          <p14:tracePt t="6737" x="9290050" y="3070225"/>
          <p14:tracePt t="6739" x="9282113" y="3070225"/>
          <p14:tracePt t="6741" x="9274175" y="3070225"/>
          <p14:tracePt t="6743" x="9266238" y="3078163"/>
          <p14:tracePt t="6744" x="9258300" y="3078163"/>
          <p14:tracePt t="6747" x="9250363" y="3078163"/>
          <p14:tracePt t="6750" x="9242425" y="3078163"/>
          <p14:tracePt t="6751" x="9242425" y="3086100"/>
          <p14:tracePt t="6752" x="9234488" y="3086100"/>
          <p14:tracePt t="6753" x="9224963" y="3086100"/>
          <p14:tracePt t="6756" x="9217025" y="3086100"/>
          <p14:tracePt t="6759" x="9217025" y="3094038"/>
          <p14:tracePt t="6760" x="9209088" y="3094038"/>
          <p14:tracePt t="6764" x="9201150" y="3094038"/>
          <p14:tracePt t="6766" x="9193213" y="3094038"/>
          <p14:tracePt t="6770" x="9185275" y="3094038"/>
          <p14:tracePt t="6776" x="9177338" y="3094038"/>
          <p14:tracePt t="6779" x="9177338" y="3101975"/>
          <p14:tracePt t="6783" x="9169400" y="3101975"/>
          <p14:tracePt t="6787" x="9161463" y="3101975"/>
          <p14:tracePt t="6795" x="9153525" y="3101975"/>
          <p14:tracePt t="6796" x="9153525" y="3109913"/>
          <p14:tracePt t="6801" x="9145588" y="3109913"/>
          <p14:tracePt t="6806" x="9145588" y="3117850"/>
          <p14:tracePt t="6807" x="9137650" y="3117850"/>
          <p14:tracePt t="6810" x="9129713" y="3117850"/>
          <p14:tracePt t="6811" x="9129713" y="3125788"/>
          <p14:tracePt t="6815" x="9121775" y="3125788"/>
          <p14:tracePt t="6818" x="9121775" y="3133725"/>
          <p14:tracePt t="6821" x="9113838" y="3133725"/>
          <p14:tracePt t="6824" x="9113838" y="3141663"/>
          <p14:tracePt t="6827" x="9105900" y="3141663"/>
          <p14:tracePt t="6830" x="9097963" y="3149600"/>
          <p14:tracePt t="6833" x="9097963" y="3157538"/>
          <p14:tracePt t="6836" x="9090025" y="3157538"/>
          <p14:tracePt t="6839" x="9090025" y="3165475"/>
          <p14:tracePt t="6845" x="9082088" y="3173413"/>
          <p14:tracePt t="6852" x="9082088" y="3181350"/>
          <p14:tracePt t="6856" x="9082088" y="3189288"/>
          <p14:tracePt t="6867" x="9082088" y="3197225"/>
          <p14:tracePt t="6879" x="9082088" y="3205163"/>
          <p14:tracePt t="6884" x="9090025" y="3205163"/>
          <p14:tracePt t="6887" x="9090025" y="3213100"/>
          <p14:tracePt t="6888" x="9097963" y="3213100"/>
          <p14:tracePt t="6889" x="9105900" y="3213100"/>
          <p14:tracePt t="6902" x="9161463" y="3228975"/>
          <p14:tracePt t="6902" x="9177338" y="3228975"/>
          <p14:tracePt t="6903" x="9185275" y="3228975"/>
          <p14:tracePt t="6904" x="9193213" y="3236913"/>
          <p14:tracePt t="6905" x="9201150" y="3236913"/>
          <p14:tracePt t="6906" x="9209088" y="3236913"/>
          <p14:tracePt t="6907" x="9217025" y="3236913"/>
          <p14:tracePt t="6908" x="9224963" y="3236913"/>
          <p14:tracePt t="6909" x="9234488" y="3244850"/>
          <p14:tracePt t="6910" x="9250363" y="3244850"/>
          <p14:tracePt t="6911" x="9266238" y="3244850"/>
          <p14:tracePt t="6912" x="9274175" y="3244850"/>
          <p14:tracePt t="6913" x="9290050" y="3244850"/>
          <p14:tracePt t="6914" x="9305925" y="3244850"/>
          <p14:tracePt t="6915" x="9313863" y="3244850"/>
          <p14:tracePt t="6916" x="9329738" y="3244850"/>
          <p14:tracePt t="6917" x="9345613" y="3244850"/>
          <p14:tracePt t="6918" x="9353550" y="3244850"/>
          <p14:tracePt t="6919" x="9361488" y="3244850"/>
          <p14:tracePt t="6920" x="9377363" y="3244850"/>
          <p14:tracePt t="6921" x="9393238" y="3244850"/>
          <p14:tracePt t="6922" x="9401175" y="3244850"/>
          <p14:tracePt t="6923" x="9417050" y="3244850"/>
          <p14:tracePt t="6924" x="9432925" y="3244850"/>
          <p14:tracePt t="6925" x="9448800" y="3244850"/>
          <p14:tracePt t="6926" x="9464675" y="3244850"/>
          <p14:tracePt t="6927" x="9480550" y="3244850"/>
          <p14:tracePt t="6928" x="9496425" y="3244850"/>
          <p14:tracePt t="6929" x="9504363" y="3244850"/>
          <p14:tracePt t="6930" x="9520238" y="3244850"/>
          <p14:tracePt t="6931" x="9544050" y="3244850"/>
          <p14:tracePt t="6932" x="9559925" y="3244850"/>
          <p14:tracePt t="6933" x="9575800" y="3244850"/>
          <p14:tracePt t="6934" x="9585325" y="3244850"/>
          <p14:tracePt t="6935" x="9601200" y="3244850"/>
          <p14:tracePt t="6936" x="9617075" y="3244850"/>
          <p14:tracePt t="6937" x="9632950" y="3244850"/>
          <p14:tracePt t="6938" x="9656763" y="3244850"/>
          <p14:tracePt t="6939" x="9688513" y="3244850"/>
          <p14:tracePt t="6940" x="9696450" y="3244850"/>
          <p14:tracePt t="6941" x="9712325" y="3244850"/>
          <p14:tracePt t="6942" x="9728200" y="3244850"/>
          <p14:tracePt t="6943" x="9744075" y="3244850"/>
          <p14:tracePt t="6944" x="9767888" y="3244850"/>
          <p14:tracePt t="6945" x="9775825" y="3236913"/>
          <p14:tracePt t="6946" x="9791700" y="3236913"/>
          <p14:tracePt t="6947" x="9807575" y="3236913"/>
          <p14:tracePt t="6948" x="9823450" y="3228975"/>
          <p14:tracePt t="6950" x="9847263" y="3228975"/>
          <p14:tracePt t="6951" x="9871075" y="3228975"/>
          <p14:tracePt t="6952" x="9886950" y="3228975"/>
          <p14:tracePt t="6953" x="9902825" y="3228975"/>
          <p14:tracePt t="6954" x="9926638" y="3221038"/>
          <p14:tracePt t="6955" x="9944100" y="3221038"/>
          <p14:tracePt t="6956" x="9952038" y="3213100"/>
          <p14:tracePt t="6957" x="9967913" y="3213100"/>
          <p14:tracePt t="6958" x="9983788" y="3213100"/>
          <p14:tracePt t="6959" x="9999663" y="3213100"/>
          <p14:tracePt t="6960" x="10007600" y="3213100"/>
          <p14:tracePt t="6961" x="10023475" y="3205163"/>
          <p14:tracePt t="6962" x="10039350" y="3205163"/>
          <p14:tracePt t="6963" x="10063163" y="3197225"/>
          <p14:tracePt t="6964" x="10079038" y="3197225"/>
          <p14:tracePt t="6965" x="10102850" y="3189288"/>
          <p14:tracePt t="6966" x="10118725" y="3189288"/>
          <p14:tracePt t="6968" x="10150475" y="3189288"/>
          <p14:tracePt t="6969" x="10166350" y="3181350"/>
          <p14:tracePt t="6970" x="10190163" y="3181350"/>
          <p14:tracePt t="6971" x="10206038" y="3173413"/>
          <p14:tracePt t="6972" x="10213975" y="3173413"/>
          <p14:tracePt t="6973" x="10229850" y="3165475"/>
          <p14:tracePt t="6974" x="10245725" y="3165475"/>
          <p14:tracePt t="6975" x="10287000" y="3165475"/>
          <p14:tracePt t="6976" x="10310813" y="3157538"/>
          <p14:tracePt t="6977" x="10326688" y="3157538"/>
          <p14:tracePt t="6978" x="10342563" y="3149600"/>
          <p14:tracePt t="6979" x="10350500" y="3149600"/>
          <p14:tracePt t="6980" x="10366375" y="3141663"/>
          <p14:tracePt t="6981" x="10390188" y="3141663"/>
          <p14:tracePt t="6982" x="10406063" y="3141663"/>
          <p14:tracePt t="6983" x="10421938" y="3141663"/>
          <p14:tracePt t="6984" x="10437813" y="3133725"/>
          <p14:tracePt t="6985" x="10445750" y="3133725"/>
          <p14:tracePt t="6986" x="10493375" y="3125788"/>
          <p14:tracePt t="6988" x="10509250" y="3117850"/>
          <p14:tracePt t="6989" x="10525125" y="3117850"/>
          <p14:tracePt t="6990" x="10541000" y="3117850"/>
          <p14:tracePt t="6991" x="10572750" y="3117850"/>
          <p14:tracePt t="6992" x="10588625" y="3109913"/>
          <p14:tracePt t="6993" x="10604500" y="3109913"/>
          <p14:tracePt t="6994" x="10620375" y="3101975"/>
          <p14:tracePt t="6995" x="10629900" y="3101975"/>
          <p14:tracePt t="6996" x="10637838" y="3101975"/>
          <p14:tracePt t="6997" x="10653713" y="3101975"/>
          <p14:tracePt t="6998" x="10669588" y="3101975"/>
          <p14:tracePt t="7000" x="10677525" y="3101975"/>
          <p14:tracePt t="7000" x="10701338" y="3094038"/>
          <p14:tracePt t="7001" x="10709275" y="3094038"/>
          <p14:tracePt t="7002" x="10717213" y="3094038"/>
          <p14:tracePt t="7003" x="10725150" y="3086100"/>
          <p14:tracePt t="7004" x="10748963" y="3086100"/>
          <p14:tracePt t="7005" x="10756900" y="3086100"/>
          <p14:tracePt t="7006" x="10764838" y="3086100"/>
          <p14:tracePt t="7007" x="10780713" y="3086100"/>
          <p14:tracePt t="7008" x="10796588" y="3078163"/>
          <p14:tracePt t="7009" x="10804525" y="3078163"/>
          <p14:tracePt t="7010" x="10812463" y="3078163"/>
          <p14:tracePt t="7011" x="10828338" y="3078163"/>
          <p14:tracePt t="7012" x="10836275" y="3070225"/>
          <p14:tracePt t="7013" x="10844213" y="3070225"/>
          <p14:tracePt t="7014" x="10860088" y="3070225"/>
          <p14:tracePt t="7015" x="10868025" y="3070225"/>
          <p14:tracePt t="7016" x="10875963" y="3062288"/>
          <p14:tracePt t="7017" x="10883900" y="3062288"/>
          <p14:tracePt t="7018" x="10891838" y="3062288"/>
          <p14:tracePt t="7019" x="10899775" y="3062288"/>
          <p14:tracePt t="7020" x="10915650" y="3062288"/>
          <p14:tracePt t="7021" x="10923588" y="3062288"/>
          <p14:tracePt t="7022" x="10931525" y="3062288"/>
          <p14:tracePt t="7023" x="10947400" y="3054350"/>
          <p14:tracePt t="7025" x="10955338" y="3054350"/>
          <p14:tracePt t="7026" x="10963275" y="3054350"/>
          <p14:tracePt t="7027" x="10971213" y="3054350"/>
          <p14:tracePt t="7028" x="10980738" y="3054350"/>
          <p14:tracePt t="7030" x="10988675" y="3046413"/>
          <p14:tracePt t="7031" x="10996613" y="3046413"/>
          <p14:tracePt t="7032" x="11004550" y="3046413"/>
          <p14:tracePt t="7034" x="11012488" y="3038475"/>
          <p14:tracePt t="7036" x="11028363" y="3038475"/>
          <p14:tracePt t="7038" x="11036300" y="3038475"/>
          <p14:tracePt t="7040" x="11044238" y="3038475"/>
          <p14:tracePt t="7042" x="11060113" y="3030538"/>
          <p14:tracePt t="7044" x="11068050" y="3030538"/>
          <p14:tracePt t="7046" x="11068050" y="3022600"/>
          <p14:tracePt t="7047" x="11075988" y="3022600"/>
          <p14:tracePt t="7048" x="11083925" y="3022600"/>
          <p14:tracePt t="7050" x="11091863" y="3022600"/>
          <p14:tracePt t="7053" x="11099800" y="3022600"/>
          <p14:tracePt t="7054" x="11099800" y="3014663"/>
          <p14:tracePt t="7057" x="11107738" y="3014663"/>
          <p14:tracePt t="7060" x="11115675" y="3014663"/>
          <p14:tracePt t="7064" x="11115675" y="3006725"/>
          <p14:tracePt t="7065" x="11123613" y="3006725"/>
          <p14:tracePt t="7077" x="11131550" y="3006725"/>
          <p14:tracePt t="7079" x="11131550" y="2998788"/>
          <p14:tracePt t="7093" x="11131550" y="2990850"/>
          <p14:tracePt t="7106" x="11131550" y="2982913"/>
          <p14:tracePt t="7110" x="11139488" y="2982913"/>
          <p14:tracePt t="7117" x="11139488" y="2974975"/>
          <p14:tracePt t="7129" x="11139488" y="2967038"/>
          <p14:tracePt t="7137" x="11139488" y="2959100"/>
          <p14:tracePt t="7151" x="11139488" y="2951163"/>
          <p14:tracePt t="7160" x="11139488" y="2943225"/>
          <p14:tracePt t="7168" x="11131550" y="2943225"/>
          <p14:tracePt t="7170" x="11131550" y="2935288"/>
          <p14:tracePt t="7176" x="11131550" y="2927350"/>
          <p14:tracePt t="7177" x="11123613" y="2927350"/>
          <p14:tracePt t="7187" x="11115675" y="2919413"/>
          <p14:tracePt t="7192" x="11107738" y="2919413"/>
          <p14:tracePt t="7201" x="11099800" y="2919413"/>
          <p14:tracePt t="7202" x="11099800" y="2909888"/>
          <p14:tracePt t="7209" x="11091863" y="2909888"/>
          <p14:tracePt t="7217" x="11083925" y="2901950"/>
          <p14:tracePt t="7220" x="11075988" y="2901950"/>
          <p14:tracePt t="7224" x="11075988" y="2894013"/>
          <p14:tracePt t="7226" x="11068050" y="2894013"/>
          <p14:tracePt t="7232" x="11060113" y="2894013"/>
          <p14:tracePt t="7235" x="11060113" y="2886075"/>
          <p14:tracePt t="7238" x="11052175" y="2886075"/>
          <p14:tracePt t="7240" x="11044238" y="2886075"/>
          <p14:tracePt t="7246" x="11036300" y="2886075"/>
          <p14:tracePt t="7249" x="11036300" y="2878138"/>
          <p14:tracePt t="7252" x="11028363" y="2878138"/>
          <p14:tracePt t="7259" x="11020425" y="2878138"/>
          <p14:tracePt t="7263" x="11012488" y="2878138"/>
          <p14:tracePt t="7264" x="11012488" y="2870200"/>
          <p14:tracePt t="7270" x="11004550" y="2870200"/>
          <p14:tracePt t="7277" x="10996613" y="2870200"/>
          <p14:tracePt t="7289" x="10988675" y="2870200"/>
          <p14:tracePt t="7294" x="10988675" y="2862263"/>
          <p14:tracePt t="7298" x="10980738" y="2862263"/>
          <p14:tracePt t="7318" x="10971213" y="2862263"/>
          <p14:tracePt t="7346" x="10963275" y="2862263"/>
          <p14:tracePt t="7383" x="10955338" y="2862263"/>
          <p14:tracePt t="8165" x="10955338" y="2854325"/>
          <p14:tracePt t="8178" x="10955338" y="2846388"/>
          <p14:tracePt t="8184" x="10955338" y="2838450"/>
          <p14:tracePt t="8194" x="10955338" y="2830513"/>
          <p14:tracePt t="8199" x="10955338" y="2822575"/>
          <p14:tracePt t="8210" x="10955338" y="2814638"/>
          <p14:tracePt t="8220" x="10963275" y="2806700"/>
          <p14:tracePt t="8230" x="10963275" y="2798763"/>
          <p14:tracePt t="8235" x="10963275" y="2790825"/>
          <p14:tracePt t="8242" x="10963275" y="2782888"/>
          <p14:tracePt t="8249" x="10971213" y="2774950"/>
          <p14:tracePt t="8254" x="10971213" y="2767013"/>
          <p14:tracePt t="8257" x="10971213" y="2759075"/>
          <p14:tracePt t="8261" x="10971213" y="2751138"/>
          <p14:tracePt t="8264" x="10980738" y="2751138"/>
          <p14:tracePt t="8265" x="10980738" y="2743200"/>
          <p14:tracePt t="8269" x="10988675" y="2735263"/>
          <p14:tracePt t="8270" x="10988675" y="2727325"/>
          <p14:tracePt t="8274" x="10988675" y="2719388"/>
          <p14:tracePt t="8280" x="10988675" y="2711450"/>
          <p14:tracePt t="8288" x="10988675" y="2703513"/>
          <p14:tracePt t="8291" x="10988675" y="2695575"/>
          <p14:tracePt t="8292" x="10996613" y="2695575"/>
          <p14:tracePt t="8296" x="10996613" y="2687638"/>
          <p14:tracePt t="8300" x="10996613" y="2679700"/>
          <p14:tracePt t="8302" x="11004550" y="2679700"/>
          <p14:tracePt t="8303" x="11004550" y="2671763"/>
          <p14:tracePt t="8304" x="11004550" y="2663825"/>
          <p14:tracePt t="8307" x="11004550" y="2655888"/>
          <p14:tracePt t="8308" x="11012488" y="2647950"/>
          <p14:tracePt t="8309" x="11020425" y="2647950"/>
          <p14:tracePt t="8311" x="11020425" y="2640013"/>
          <p14:tracePt t="8312" x="11020425" y="2632075"/>
          <p14:tracePt t="8314" x="11028363" y="2624138"/>
          <p14:tracePt t="8316" x="11028363" y="2608263"/>
          <p14:tracePt t="8318" x="11036300" y="2608263"/>
          <p14:tracePt t="8319" x="11036300" y="2600325"/>
          <p14:tracePt t="8320" x="11044238" y="2592388"/>
          <p14:tracePt t="8321" x="11044238" y="2584450"/>
          <p14:tracePt t="8322" x="11052175" y="2576513"/>
          <p14:tracePt t="8324" x="11052175" y="2566988"/>
          <p14:tracePt t="8325" x="11060113" y="2559050"/>
          <p14:tracePt t="8326" x="11060113" y="2551113"/>
          <p14:tracePt t="8327" x="11068050" y="2543175"/>
          <p14:tracePt t="8329" x="11075988" y="2527300"/>
          <p14:tracePt t="8331" x="11083925" y="2519363"/>
          <p14:tracePt t="8332" x="11091863" y="2503488"/>
          <p14:tracePt t="8334" x="11091863" y="2487613"/>
          <p14:tracePt t="8335" x="11099800" y="2487613"/>
          <p14:tracePt t="8337" x="11099800" y="2471738"/>
          <p14:tracePt t="8338" x="11107738" y="2463800"/>
          <p14:tracePt t="8340" x="11107738" y="2455863"/>
          <p14:tracePt t="8341" x="11107738" y="2447925"/>
          <p14:tracePt t="8342" x="11115675" y="2447925"/>
          <p14:tracePt t="8343" x="11123613" y="2432050"/>
          <p14:tracePt t="8345" x="11123613" y="2424113"/>
          <p14:tracePt t="8346" x="11123613" y="2416175"/>
          <p14:tracePt t="8347" x="11131550" y="2408238"/>
          <p14:tracePt t="8349" x="11139488" y="2400300"/>
          <p14:tracePt t="8350" x="11139488" y="2392363"/>
          <p14:tracePt t="8351" x="11147425" y="2384425"/>
          <p14:tracePt t="8353" x="11147425" y="2376488"/>
          <p14:tracePt t="8355" x="11155363" y="2360613"/>
          <p14:tracePt t="8356" x="11155363" y="2352675"/>
          <p14:tracePt t="8357" x="11163300" y="2352675"/>
          <p14:tracePt t="8358" x="11163300" y="2344738"/>
          <p14:tracePt t="8359" x="11171238" y="2344738"/>
          <p14:tracePt t="8360" x="11171238" y="2336800"/>
          <p14:tracePt t="8361" x="11179175" y="2328863"/>
          <p14:tracePt t="8362" x="11179175" y="2320925"/>
          <p14:tracePt t="8363" x="11187113" y="2320925"/>
          <p14:tracePt t="8364" x="11187113" y="2312988"/>
          <p14:tracePt t="8365" x="11195050" y="2305050"/>
          <p14:tracePt t="8368" x="11202988" y="2297113"/>
          <p14:tracePt t="8371" x="11210925" y="2297113"/>
          <p14:tracePt t="8379" x="11218863" y="2297113"/>
          <p14:tracePt t="8414" x="11226800" y="2297113"/>
          <p14:tracePt t="8547" x="11218863" y="2297113"/>
          <p14:tracePt t="8550" x="11210925" y="2297113"/>
          <p14:tracePt t="8551" x="11202988" y="2305050"/>
          <p14:tracePt t="8553" x="11195050" y="2312988"/>
          <p14:tracePt t="8555" x="11187113" y="2312988"/>
          <p14:tracePt t="8557" x="11171238" y="2320925"/>
          <p14:tracePt t="8559" x="11163300" y="2320925"/>
          <p14:tracePt t="8560" x="11155363" y="2320925"/>
          <p14:tracePt t="8562" x="11147425" y="2328863"/>
          <p14:tracePt t="8563" x="11139488" y="2328863"/>
          <p14:tracePt t="8564" x="11131550" y="2336800"/>
          <p14:tracePt t="8565" x="11123613" y="2336800"/>
          <p14:tracePt t="8566" x="11115675" y="2336800"/>
          <p14:tracePt t="8567" x="11107738" y="2344738"/>
          <p14:tracePt t="8568" x="11091863" y="2344738"/>
          <p14:tracePt t="8569" x="11083925" y="2352675"/>
          <p14:tracePt t="8570" x="11075988" y="2352675"/>
          <p14:tracePt t="8571" x="11060113" y="2352675"/>
          <p14:tracePt t="8572" x="11052175" y="2360613"/>
          <p14:tracePt t="8573" x="11036300" y="2360613"/>
          <p14:tracePt t="8574" x="11020425" y="2368550"/>
          <p14:tracePt t="8575" x="11012488" y="2368550"/>
          <p14:tracePt t="8576" x="11004550" y="2368550"/>
          <p14:tracePt t="8577" x="10988675" y="2376488"/>
          <p14:tracePt t="8578" x="10980738" y="2384425"/>
          <p14:tracePt t="8579" x="10955338" y="2384425"/>
          <p14:tracePt t="8580" x="10947400" y="2384425"/>
          <p14:tracePt t="8581" x="10931525" y="2392363"/>
          <p14:tracePt t="8582" x="10915650" y="2392363"/>
          <p14:tracePt t="8583" x="10907713" y="2400300"/>
          <p14:tracePt t="8585" x="10899775" y="2400300"/>
          <p14:tracePt t="8586" x="10883900" y="2400300"/>
          <p14:tracePt t="8587" x="10868025" y="2408238"/>
          <p14:tracePt t="8588" x="10844213" y="2408238"/>
          <p14:tracePt t="8589" x="10836275" y="2408238"/>
          <p14:tracePt t="8590" x="10828338" y="2408238"/>
          <p14:tracePt t="8591" x="10820400" y="2416175"/>
          <p14:tracePt t="8592" x="10804525" y="2416175"/>
          <p14:tracePt t="8593" x="10796588" y="2416175"/>
          <p14:tracePt t="8594" x="10788650" y="2416175"/>
          <p14:tracePt t="8595" x="10772775" y="2416175"/>
          <p14:tracePt t="8596" x="10756900" y="2416175"/>
          <p14:tracePt t="8597" x="10748963" y="2424113"/>
          <p14:tracePt t="8598" x="10725150" y="2424113"/>
          <p14:tracePt t="8599" x="10709275" y="2424113"/>
          <p14:tracePt t="8600" x="10693400" y="2432050"/>
          <p14:tracePt t="8601" x="10677525" y="2432050"/>
          <p14:tracePt t="8603" x="10669588" y="2432050"/>
          <p14:tracePt t="8604" x="10653713" y="2439988"/>
          <p14:tracePt t="8605" x="10645775" y="2439988"/>
          <p14:tracePt t="8606" x="10620375" y="2439988"/>
          <p14:tracePt t="8607" x="10596563" y="2439988"/>
          <p14:tracePt t="8608" x="10588625" y="2439988"/>
          <p14:tracePt t="8609" x="10572750" y="2439988"/>
          <p14:tracePt t="8610" x="10564813" y="2439988"/>
          <p14:tracePt t="8611" x="10548938" y="2439988"/>
          <p14:tracePt t="8612" x="10533063" y="2447925"/>
          <p14:tracePt t="8613" x="10517188" y="2447925"/>
          <p14:tracePt t="8614" x="10509250" y="2447925"/>
          <p14:tracePt t="8615" x="10493375" y="2447925"/>
          <p14:tracePt t="8616" x="10477500" y="2447925"/>
          <p14:tracePt t="8617" x="10469563" y="2447925"/>
          <p14:tracePt t="8618" x="10453688" y="2447925"/>
          <p14:tracePt t="8619" x="10445750" y="2455863"/>
          <p14:tracePt t="8620" x="10421938" y="2455863"/>
          <p14:tracePt t="8621" x="10414000" y="2455863"/>
          <p14:tracePt t="8622" x="10398125" y="2455863"/>
          <p14:tracePt t="8623" x="10390188" y="2455863"/>
          <p14:tracePt t="8624" x="10374313" y="2455863"/>
          <p14:tracePt t="8625" x="10358438" y="2455863"/>
          <p14:tracePt t="8626" x="10350500" y="2455863"/>
          <p14:tracePt t="8627" x="10334625" y="2455863"/>
          <p14:tracePt t="8628" x="10326688" y="2455863"/>
          <p14:tracePt t="8629" x="10302875" y="2455863"/>
          <p14:tracePt t="8630" x="10294938" y="2455863"/>
          <p14:tracePt t="8631" x="10287000" y="2455863"/>
          <p14:tracePt t="8632" x="10269538" y="2463800"/>
          <p14:tracePt t="8633" x="10253663" y="2463800"/>
          <p14:tracePt t="8635" x="10237788" y="2463800"/>
          <p14:tracePt t="8635" x="10229850" y="2463800"/>
          <p14:tracePt t="8636" x="10221913" y="2463800"/>
          <p14:tracePt t="8637" x="10198100" y="2463800"/>
          <p14:tracePt t="8638" x="10182225" y="2463800"/>
          <p14:tracePt t="8640" x="10166350" y="2471738"/>
          <p14:tracePt t="8641" x="10158413" y="2471738"/>
          <p14:tracePt t="8642" x="10142538" y="2471738"/>
          <p14:tracePt t="8643" x="10118725" y="2471738"/>
          <p14:tracePt t="8644" x="10110788" y="2471738"/>
          <p14:tracePt t="8645" x="10094913" y="2471738"/>
          <p14:tracePt t="8646" x="10086975" y="2471738"/>
          <p14:tracePt t="8647" x="10071100" y="2471738"/>
          <p14:tracePt t="8648" x="10055225" y="2471738"/>
          <p14:tracePt t="8649" x="10047288" y="2471738"/>
          <p14:tracePt t="8650" x="10031413" y="2479675"/>
          <p14:tracePt t="8651" x="10023475" y="2479675"/>
          <p14:tracePt t="8652" x="10015538" y="2479675"/>
          <p14:tracePt t="8653" x="10007600" y="2479675"/>
          <p14:tracePt t="8654" x="9991725" y="2487613"/>
          <p14:tracePt t="8655" x="9975850" y="2487613"/>
          <p14:tracePt t="8656" x="9967913" y="2487613"/>
          <p14:tracePt t="8657" x="9959975" y="2487613"/>
          <p14:tracePt t="8658" x="9944100" y="2487613"/>
          <p14:tracePt t="8659" x="9936163" y="2487613"/>
          <p14:tracePt t="8660" x="9926638" y="2487613"/>
          <p14:tracePt t="8661" x="9902825" y="2495550"/>
          <p14:tracePt t="8662" x="9886950" y="2495550"/>
          <p14:tracePt t="8663" x="9871075" y="2495550"/>
          <p14:tracePt t="8664" x="9863138" y="2503488"/>
          <p14:tracePt t="8665" x="9855200" y="2503488"/>
          <p14:tracePt t="8666" x="9839325" y="2503488"/>
          <p14:tracePt t="8667" x="9831388" y="2511425"/>
          <p14:tracePt t="8668" x="9823450" y="2511425"/>
          <p14:tracePt t="8669" x="9815513" y="2511425"/>
          <p14:tracePt t="8670" x="9807575" y="2511425"/>
          <p14:tracePt t="8671" x="9791700" y="2511425"/>
          <p14:tracePt t="8672" x="9783763" y="2511425"/>
          <p14:tracePt t="8673" x="9775825" y="2519363"/>
          <p14:tracePt t="8674" x="9767888" y="2519363"/>
          <p14:tracePt t="8675" x="9752013" y="2519363"/>
          <p14:tracePt t="8676" x="9744075" y="2527300"/>
          <p14:tracePt t="8677" x="9736138" y="2527300"/>
          <p14:tracePt t="8678" x="9728200" y="2527300"/>
          <p14:tracePt t="8679" x="9720263" y="2527300"/>
          <p14:tracePt t="8680" x="9712325" y="2527300"/>
          <p14:tracePt t="8681" x="9704388" y="2535238"/>
          <p14:tracePt t="8682" x="9688513" y="2535238"/>
          <p14:tracePt t="8683" x="9680575" y="2543175"/>
          <p14:tracePt t="8685" x="9664700" y="2543175"/>
          <p14:tracePt t="8686" x="9656763" y="2543175"/>
          <p14:tracePt t="8687" x="9640888" y="2551113"/>
          <p14:tracePt t="8689" x="9625013" y="2559050"/>
          <p14:tracePt t="8690" x="9617075" y="2559050"/>
          <p14:tracePt t="8692" x="9609138" y="2559050"/>
          <p14:tracePt t="8693" x="9601200" y="2559050"/>
          <p14:tracePt t="8694" x="9593263" y="2566988"/>
          <p14:tracePt t="8695" x="9585325" y="2566988"/>
          <p14:tracePt t="8696" x="9575800" y="2566988"/>
          <p14:tracePt t="8697" x="9559925" y="2576513"/>
          <p14:tracePt t="8698" x="9551988" y="2576513"/>
          <p14:tracePt t="8699" x="9544050" y="2584450"/>
          <p14:tracePt t="8701" x="9536113" y="2584450"/>
          <p14:tracePt t="8702" x="9528175" y="2584450"/>
          <p14:tracePt t="8703" x="9520238" y="2584450"/>
          <p14:tracePt t="8704" x="9512300" y="2592388"/>
          <p14:tracePt t="8705" x="9504363" y="2592388"/>
          <p14:tracePt t="8706" x="9504363" y="2600325"/>
          <p14:tracePt t="8707" x="9488488" y="2600325"/>
          <p14:tracePt t="8709" x="9472613" y="2608263"/>
          <p14:tracePt t="8710" x="9464675" y="2608263"/>
          <p14:tracePt t="8711" x="9456738" y="2608263"/>
          <p14:tracePt t="8712" x="9456738" y="2616200"/>
          <p14:tracePt t="8713" x="9440863" y="2616200"/>
          <p14:tracePt t="8714" x="9432925" y="2624138"/>
          <p14:tracePt t="8715" x="9424988" y="2624138"/>
          <p14:tracePt t="8717" x="9417050" y="2624138"/>
          <p14:tracePt t="8718" x="9401175" y="2632075"/>
          <p14:tracePt t="8720" x="9385300" y="2632075"/>
          <p14:tracePt t="8722" x="9377363" y="2640013"/>
          <p14:tracePt t="8723" x="9361488" y="2647950"/>
          <p14:tracePt t="8725" x="9345613" y="2647950"/>
          <p14:tracePt t="8727" x="9337675" y="2655888"/>
          <p14:tracePt t="8728" x="9329738" y="2655888"/>
          <p14:tracePt t="8729" x="9321800" y="2663825"/>
          <p14:tracePt t="8730" x="9313863" y="2663825"/>
          <p14:tracePt t="8731" x="9305925" y="2663825"/>
          <p14:tracePt t="8732" x="9297988" y="2663825"/>
          <p14:tracePt t="8733" x="9290050" y="2671763"/>
          <p14:tracePt t="8735" x="9274175" y="2671763"/>
          <p14:tracePt t="8736" x="9266238" y="2679700"/>
          <p14:tracePt t="8737" x="9258300" y="2679700"/>
          <p14:tracePt t="8738" x="9242425" y="2687638"/>
          <p14:tracePt t="8740" x="9234488" y="2687638"/>
          <p14:tracePt t="8741" x="9224963" y="2687638"/>
          <p14:tracePt t="8742" x="9217025" y="2695575"/>
          <p14:tracePt t="8743" x="9201150" y="2703513"/>
          <p14:tracePt t="8745" x="9193213" y="2703513"/>
          <p14:tracePt t="8746" x="9185275" y="2703513"/>
          <p14:tracePt t="8747" x="9177338" y="2711450"/>
          <p14:tracePt t="8748" x="9169400" y="2711450"/>
          <p14:tracePt t="8749" x="9161463" y="2719388"/>
          <p14:tracePt t="8750" x="9153525" y="2719388"/>
          <p14:tracePt t="8751" x="9145588" y="2719388"/>
          <p14:tracePt t="8752" x="9137650" y="2727325"/>
          <p14:tracePt t="8754" x="9113838" y="2727325"/>
          <p14:tracePt t="8756" x="9105900" y="2735263"/>
          <p14:tracePt t="8757" x="9097963" y="2735263"/>
          <p14:tracePt t="8758" x="9082088" y="2743200"/>
          <p14:tracePt t="8759" x="9074150" y="2743200"/>
          <p14:tracePt t="8761" x="9058275" y="2743200"/>
          <p14:tracePt t="8762" x="9042400" y="2751138"/>
          <p14:tracePt t="8763" x="9034463" y="2759075"/>
          <p14:tracePt t="8764" x="9026525" y="2759075"/>
          <p14:tracePt t="8765" x="9018588" y="2759075"/>
          <p14:tracePt t="8766" x="9010650" y="2759075"/>
          <p14:tracePt t="8767" x="9002713" y="2767013"/>
          <p14:tracePt t="8769" x="8986838" y="2767013"/>
          <p14:tracePt t="8770" x="8970963" y="2774950"/>
          <p14:tracePt t="8772" x="8963025" y="2774950"/>
          <p14:tracePt t="8773" x="8955088" y="2782888"/>
          <p14:tracePt t="8774" x="8947150" y="2782888"/>
          <p14:tracePt t="8775" x="8939213" y="2782888"/>
          <p14:tracePt t="8776" x="8931275" y="2782888"/>
          <p14:tracePt t="8777" x="8923338" y="2790825"/>
          <p14:tracePt t="8778" x="8915400" y="2790825"/>
          <p14:tracePt t="8779" x="8907463" y="2798763"/>
          <p14:tracePt t="8781" x="8891588" y="2798763"/>
          <p14:tracePt t="8782" x="8883650" y="2798763"/>
          <p14:tracePt t="8783" x="8874125" y="2806700"/>
          <p14:tracePt t="8785" x="8866188" y="2806700"/>
          <p14:tracePt t="8786" x="8850313" y="2806700"/>
          <p14:tracePt t="8787" x="8850313" y="2814638"/>
          <p14:tracePt t="8788" x="8834438" y="2814638"/>
          <p14:tracePt t="8789" x="8826500" y="2822575"/>
          <p14:tracePt t="8790" x="8818563" y="2822575"/>
          <p14:tracePt t="8791" x="8810625" y="2822575"/>
          <p14:tracePt t="8792" x="8802688" y="2822575"/>
          <p14:tracePt t="8793" x="8794750" y="2830513"/>
          <p14:tracePt t="8794" x="8786813" y="2830513"/>
          <p14:tracePt t="8795" x="8778875" y="2838450"/>
          <p14:tracePt t="8796" x="8770938" y="2838450"/>
          <p14:tracePt t="8797" x="8763000" y="2838450"/>
          <p14:tracePt t="8799" x="8755063" y="2838450"/>
          <p14:tracePt t="8800" x="8739188" y="2846388"/>
          <p14:tracePt t="8802" x="8723313" y="2846388"/>
          <p14:tracePt t="8804" x="8715375" y="2846388"/>
          <p14:tracePt t="8805" x="8707438" y="2854325"/>
          <p14:tracePt t="8806" x="8699500" y="2854325"/>
          <p14:tracePt t="8807" x="8691563" y="2854325"/>
          <p14:tracePt t="8808" x="8683625" y="2854325"/>
          <p14:tracePt t="8810" x="8667750" y="2854325"/>
          <p14:tracePt t="8811" x="8659813" y="2854325"/>
          <p14:tracePt t="8812" x="8651875" y="2862263"/>
          <p14:tracePt t="8813" x="8643938" y="2862263"/>
          <p14:tracePt t="8815" x="8628063" y="2870200"/>
          <p14:tracePt t="8817" x="8620125" y="2870200"/>
          <p14:tracePt t="8818" x="8612188" y="2870200"/>
          <p14:tracePt t="8819" x="8604250" y="2870200"/>
          <p14:tracePt t="8820" x="8596313" y="2870200"/>
          <p14:tracePt t="8821" x="8588375" y="2870200"/>
          <p14:tracePt t="8823" x="8572500" y="2878138"/>
          <p14:tracePt t="8824" x="8564563" y="2878138"/>
          <p14:tracePt t="8825" x="8556625" y="2878138"/>
          <p14:tracePt t="8826" x="8548688" y="2878138"/>
          <p14:tracePt t="8827" x="8540750" y="2886075"/>
          <p14:tracePt t="8828" x="8531225" y="2886075"/>
          <p14:tracePt t="8829" x="8523288" y="2886075"/>
          <p14:tracePt t="8831" x="8515350" y="2886075"/>
          <p14:tracePt t="8832" x="8507413" y="2886075"/>
          <p14:tracePt t="8833" x="8499475" y="2886075"/>
          <p14:tracePt t="8835" x="8483600" y="2886075"/>
          <p14:tracePt t="8837" x="8475663" y="2886075"/>
          <p14:tracePt t="8838" x="8467725" y="2894013"/>
          <p14:tracePt t="8839" x="8459788" y="2894013"/>
          <p14:tracePt t="8841" x="8451850" y="2894013"/>
          <p14:tracePt t="8842" x="8443913" y="2894013"/>
          <p14:tracePt t="8843" x="8435975" y="2894013"/>
          <p14:tracePt t="8844" x="8428038" y="2894013"/>
          <p14:tracePt t="8845" x="8420100" y="2894013"/>
          <p14:tracePt t="8846" x="8412163" y="2894013"/>
          <p14:tracePt t="8847" x="8404225" y="2894013"/>
          <p14:tracePt t="8849" x="8396288" y="2894013"/>
          <p14:tracePt t="8850" x="8388350" y="2894013"/>
          <p14:tracePt t="8852" x="8380413" y="2894013"/>
          <p14:tracePt t="8853" x="8372475" y="2901950"/>
          <p14:tracePt t="8854" x="8364538" y="2901950"/>
          <p14:tracePt t="8855" x="8356600" y="2901950"/>
          <p14:tracePt t="8857" x="8340725" y="2901950"/>
          <p14:tracePt t="8859" x="8332788" y="2901950"/>
          <p14:tracePt t="8860" x="8324850" y="2901950"/>
          <p14:tracePt t="8862" x="8316913" y="2901950"/>
          <p14:tracePt t="8863" x="8308975" y="2901950"/>
          <p14:tracePt t="8864" x="8301038" y="2901950"/>
          <p14:tracePt t="8866" x="8293100" y="2901950"/>
          <p14:tracePt t="8867" x="8285163" y="2901950"/>
          <p14:tracePt t="8868" x="8277225" y="2909888"/>
          <p14:tracePt t="8870" x="8269288" y="2909888"/>
          <p14:tracePt t="8871" x="8261350" y="2909888"/>
          <p14:tracePt t="8872" x="8253413" y="2909888"/>
          <p14:tracePt t="8886" x="8180388" y="2909888"/>
          <p14:tracePt t="8888" x="8172450" y="2909888"/>
          <p14:tracePt t="8889" x="8164513" y="2909888"/>
          <p14:tracePt t="8890" x="8156575" y="2909888"/>
          <p14:tracePt t="8892" x="8148638" y="2919413"/>
          <p14:tracePt t="8893" x="8140700" y="2919413"/>
          <p14:tracePt t="8896" x="8132763" y="2919413"/>
          <p14:tracePt t="8898" x="8116888" y="2919413"/>
          <p14:tracePt t="8900" x="8108950" y="2919413"/>
          <p14:tracePt t="8902" x="8101013" y="2919413"/>
          <p14:tracePt t="8903" x="8093075" y="2919413"/>
          <p14:tracePt t="8905" x="8085138" y="2919413"/>
          <p14:tracePt t="8907" x="8077200" y="2919413"/>
          <p14:tracePt t="8908" x="8069263" y="2919413"/>
          <p14:tracePt t="8910" x="8061325" y="2919413"/>
          <p14:tracePt t="8911" x="8061325" y="2927350"/>
          <p14:tracePt t="8912" x="8053388" y="2927350"/>
          <p14:tracePt t="8914" x="8037513" y="2927350"/>
          <p14:tracePt t="8916" x="8029575" y="2927350"/>
          <p14:tracePt t="8918" x="8021638" y="2927350"/>
          <p14:tracePt t="8920" x="8013700" y="2927350"/>
          <p14:tracePt t="8922" x="8005763" y="2927350"/>
          <p14:tracePt t="8924" x="7989888" y="2927350"/>
          <p14:tracePt t="8925" x="7989888" y="2935288"/>
          <p14:tracePt t="8926" x="7981950" y="2935288"/>
          <p14:tracePt t="8928" x="7974013" y="2935288"/>
          <p14:tracePt t="8929" x="7966075" y="2935288"/>
          <p14:tracePt t="8931" x="7958138" y="2935288"/>
          <p14:tracePt t="8933" x="7950200" y="2935288"/>
          <p14:tracePt t="8934" x="7950200" y="2943225"/>
          <p14:tracePt t="8935" x="7942263" y="2943225"/>
          <p14:tracePt t="8937" x="7926388" y="2943225"/>
          <p14:tracePt t="8939" x="7918450" y="2943225"/>
          <p14:tracePt t="8940" x="7910513" y="2943225"/>
          <p14:tracePt t="8941" x="7902575" y="2943225"/>
          <p14:tracePt t="8943" x="7894638" y="2943225"/>
          <p14:tracePt t="8945" x="7886700" y="2943225"/>
          <p14:tracePt t="8946" x="7878763" y="2943225"/>
          <p14:tracePt t="8948" x="7870825" y="2951163"/>
          <p14:tracePt t="8949" x="7862888" y="2951163"/>
          <p14:tracePt t="8952" x="7854950" y="2951163"/>
          <p14:tracePt t="8953" x="7847013" y="2951163"/>
          <p14:tracePt t="8954" x="7839075" y="2951163"/>
          <p14:tracePt t="8956" x="7829550" y="2951163"/>
          <p14:tracePt t="8958" x="7821613" y="2951163"/>
          <p14:tracePt t="8959" x="7813675" y="2959100"/>
          <p14:tracePt t="8961" x="7805738" y="2959100"/>
          <p14:tracePt t="8963" x="7797800" y="2959100"/>
          <p14:tracePt t="8966" x="7789863" y="2959100"/>
          <p14:tracePt t="8967" x="7781925" y="2959100"/>
          <p14:tracePt t="8968" x="7781925" y="2967038"/>
          <p14:tracePt t="8970" x="7773988" y="2967038"/>
          <p14:tracePt t="8971" x="7766050" y="2967038"/>
          <p14:tracePt t="8972" x="7766050" y="2974975"/>
          <p14:tracePt t="8973" x="7758113" y="2974975"/>
          <p14:tracePt t="8974" x="7750175" y="2974975"/>
          <p14:tracePt t="8977" x="7742238" y="2974975"/>
          <p14:tracePt t="8979" x="7734300" y="2974975"/>
          <p14:tracePt t="8980" x="7734300" y="2982913"/>
          <p14:tracePt t="8982" x="7726363" y="2982913"/>
          <p14:tracePt t="8983" x="7718425" y="2982913"/>
          <p14:tracePt t="8985" x="7710488" y="2982913"/>
          <p14:tracePt t="8986" x="7710488" y="2990850"/>
          <p14:tracePt t="8988" x="7702550" y="2990850"/>
          <p14:tracePt t="8990" x="7694613" y="2990850"/>
          <p14:tracePt t="8991" x="7686675" y="2990850"/>
          <p14:tracePt t="8992" x="7686675" y="2998788"/>
          <p14:tracePt t="8994" x="7678738" y="2998788"/>
          <p14:tracePt t="8995" x="7678738" y="3006725"/>
          <p14:tracePt t="8996" x="7670800" y="3006725"/>
          <p14:tracePt t="8999" x="7662863" y="3006725"/>
          <p14:tracePt t="9000" x="7654925" y="3014663"/>
          <p14:tracePt t="9002" x="7646988" y="3014663"/>
          <p14:tracePt t="9004" x="7639050" y="3022600"/>
          <p14:tracePt t="9006" x="7631113" y="3022600"/>
          <p14:tracePt t="9007" x="7631113" y="3030538"/>
          <p14:tracePt t="9008" x="7623175" y="3030538"/>
          <p14:tracePt t="9009" x="7615238" y="3038475"/>
          <p14:tracePt t="9011" x="7607300" y="3038475"/>
          <p14:tracePt t="9013" x="7599363" y="3046413"/>
          <p14:tracePt t="9015" x="7591425" y="3046413"/>
          <p14:tracePt t="9016" x="7583488" y="3054350"/>
          <p14:tracePt t="9018" x="7575550" y="3054350"/>
          <p14:tracePt t="9020" x="7575550" y="3062288"/>
          <p14:tracePt t="9020" x="7567613" y="3070225"/>
          <p14:tracePt t="9022" x="7559675" y="3070225"/>
          <p14:tracePt t="9023" x="7551738" y="3078163"/>
          <p14:tracePt t="9024" x="7543800" y="3078163"/>
          <p14:tracePt t="9026" x="7535863" y="3086100"/>
          <p14:tracePt t="9027" x="7527925" y="3086100"/>
          <p14:tracePt t="9028" x="7519988" y="3086100"/>
          <p14:tracePt t="9029" x="7519988" y="3094038"/>
          <p14:tracePt t="9030" x="7512050" y="3101975"/>
          <p14:tracePt t="9031" x="7504113" y="3101975"/>
          <p14:tracePt t="9032" x="7496175" y="3101975"/>
          <p14:tracePt t="9033" x="7496175" y="3109913"/>
          <p14:tracePt t="9034" x="7478713" y="3109913"/>
          <p14:tracePt t="9035" x="7478713" y="3117850"/>
          <p14:tracePt t="9036" x="7470775" y="3125788"/>
          <p14:tracePt t="9038" x="7462838" y="3125788"/>
          <p14:tracePt t="9039" x="7446963" y="3133725"/>
          <p14:tracePt t="9041" x="7439025" y="3141663"/>
          <p14:tracePt t="9042" x="7431088" y="3141663"/>
          <p14:tracePt t="9043" x="7423150" y="3141663"/>
          <p14:tracePt t="9044" x="7415213" y="3149600"/>
          <p14:tracePt t="9045" x="7407275" y="3157538"/>
          <p14:tracePt t="9046" x="7399338" y="3157538"/>
          <p14:tracePt t="9047" x="7399338" y="3165475"/>
          <p14:tracePt t="9048" x="7383463" y="3173413"/>
          <p14:tracePt t="9049" x="7375525" y="3173413"/>
          <p14:tracePt t="9050" x="7367588" y="3173413"/>
          <p14:tracePt t="9052" x="7351713" y="3189288"/>
          <p14:tracePt t="9053" x="7343775" y="3189288"/>
          <p14:tracePt t="9054" x="7335838" y="3197225"/>
          <p14:tracePt t="9055" x="7327900" y="3197225"/>
          <p14:tracePt t="9056" x="7312025" y="3213100"/>
          <p14:tracePt t="9057" x="7296150" y="3221038"/>
          <p14:tracePt t="9058" x="7288213" y="3221038"/>
          <p14:tracePt t="9059" x="7280275" y="3228975"/>
          <p14:tracePt t="9060" x="7272338" y="3228975"/>
          <p14:tracePt t="9061" x="7264400" y="3236913"/>
          <p14:tracePt t="9062" x="7256463" y="3244850"/>
          <p14:tracePt t="9063" x="7248525" y="3244850"/>
          <p14:tracePt t="9064" x="7232650" y="3252788"/>
          <p14:tracePt t="9065" x="7224713" y="3262313"/>
          <p14:tracePt t="9066" x="7216775" y="3262313"/>
          <p14:tracePt t="9067" x="7208838" y="3278188"/>
          <p14:tracePt t="9068" x="7200900" y="3278188"/>
          <p14:tracePt t="9069" x="7192963" y="3278188"/>
          <p14:tracePt t="9070" x="7185025" y="3286125"/>
          <p14:tracePt t="9072" x="7169150" y="3294063"/>
          <p14:tracePt t="9072" x="7161213" y="3302000"/>
          <p14:tracePt t="9073" x="7153275" y="3302000"/>
          <p14:tracePt t="9074" x="7135813" y="3309938"/>
          <p14:tracePt t="9075" x="7127875" y="3317875"/>
          <p14:tracePt t="9076" x="7119938" y="3333750"/>
          <p14:tracePt t="9077" x="7112000" y="3333750"/>
          <p14:tracePt t="9078" x="7104063" y="3341688"/>
          <p14:tracePt t="9079" x="7088188" y="3341688"/>
          <p14:tracePt t="9080" x="7080250" y="3349625"/>
          <p14:tracePt t="9081" x="7080250" y="3357563"/>
          <p14:tracePt t="9082" x="7072313" y="3357563"/>
          <p14:tracePt t="9083" x="7056438" y="3365500"/>
          <p14:tracePt t="9084" x="7048500" y="3373438"/>
          <p14:tracePt t="9086" x="7032625" y="3389313"/>
          <p14:tracePt t="9087" x="7016750" y="3397250"/>
          <p14:tracePt t="9088" x="7008813" y="3405188"/>
          <p14:tracePt t="9089" x="7000875" y="3413125"/>
          <p14:tracePt t="9090" x="6992938" y="3421063"/>
          <p14:tracePt t="9091" x="6985000" y="3421063"/>
          <p14:tracePt t="9092" x="6977063" y="3436938"/>
          <p14:tracePt t="9093" x="6961188" y="3436938"/>
          <p14:tracePt t="9094" x="6961188" y="3444875"/>
          <p14:tracePt t="9095" x="6953250" y="3452813"/>
          <p14:tracePt t="9096" x="6945313" y="3460750"/>
          <p14:tracePt t="9097" x="6937375" y="3468688"/>
          <p14:tracePt t="9098" x="6929438" y="3468688"/>
          <p14:tracePt t="9099" x="6921500" y="3484563"/>
          <p14:tracePt t="9100" x="6913563" y="3484563"/>
          <p14:tracePt t="9102" x="6897688" y="3500438"/>
          <p14:tracePt t="9103" x="6889750" y="3508375"/>
          <p14:tracePt t="9104" x="6881813" y="3516313"/>
          <p14:tracePt t="9105" x="6873875" y="3524250"/>
          <p14:tracePt t="9106" x="6865938" y="3532188"/>
          <p14:tracePt t="9108" x="6850063" y="3540125"/>
          <p14:tracePt t="9109" x="6850063" y="3548063"/>
          <p14:tracePt t="9110" x="6842125" y="3556000"/>
          <p14:tracePt t="9112" x="6834188" y="3563938"/>
          <p14:tracePt t="9113" x="6826250" y="3571875"/>
          <p14:tracePt t="9114" x="6818313" y="3571875"/>
          <p14:tracePt t="9115" x="6818313" y="3579813"/>
          <p14:tracePt t="9116" x="6802438" y="3587750"/>
          <p14:tracePt t="9117" x="6802438" y="3595688"/>
          <p14:tracePt t="9118" x="6794500" y="3595688"/>
          <p14:tracePt t="9119" x="6784975" y="3605213"/>
          <p14:tracePt t="9121" x="6777038" y="3621088"/>
          <p14:tracePt t="9123" x="6761163" y="3629025"/>
          <p14:tracePt t="9125" x="6753225" y="3636963"/>
          <p14:tracePt t="9126" x="6753225" y="3644900"/>
          <p14:tracePt t="9127" x="6745288" y="3652838"/>
          <p14:tracePt t="9129" x="6737350" y="3660775"/>
          <p14:tracePt t="9130" x="6729413" y="3668713"/>
          <p14:tracePt t="9132" x="6721475" y="3676650"/>
          <p14:tracePt t="9134" x="6713538" y="3684588"/>
          <p14:tracePt t="9135" x="6705600" y="3692525"/>
          <p14:tracePt t="9137" x="6697663" y="3700463"/>
          <p14:tracePt t="9139" x="6697663" y="3708400"/>
          <p14:tracePt t="9140" x="6689725" y="3708400"/>
          <p14:tracePt t="9141" x="6689725" y="3716338"/>
          <p14:tracePt t="9142" x="6681788" y="3724275"/>
          <p14:tracePt t="9144" x="6681788" y="3732213"/>
          <p14:tracePt t="9145" x="6673850" y="3732213"/>
          <p14:tracePt t="9146" x="6665913" y="3740150"/>
          <p14:tracePt t="9148" x="6665913" y="3756025"/>
          <p14:tracePt t="9149" x="6657975" y="3756025"/>
          <p14:tracePt t="9151" x="6650038" y="3763963"/>
          <p14:tracePt t="9152" x="6650038" y="3771900"/>
          <p14:tracePt t="9154" x="6642100" y="3779838"/>
          <p14:tracePt t="9155" x="6642100" y="3795713"/>
          <p14:tracePt t="9156" x="6634163" y="3795713"/>
          <p14:tracePt t="9157" x="6634163" y="3803650"/>
          <p14:tracePt t="9158" x="6626225" y="3803650"/>
          <p14:tracePt t="9159" x="6626225" y="3811588"/>
          <p14:tracePt t="9160" x="6626225" y="3819525"/>
          <p14:tracePt t="9161" x="6626225" y="3827463"/>
          <p14:tracePt t="9162" x="6618288" y="3827463"/>
          <p14:tracePt t="9163" x="6618288" y="3835400"/>
          <p14:tracePt t="9164" x="6618288" y="3843338"/>
          <p14:tracePt t="9165" x="6610350" y="3843338"/>
          <p14:tracePt t="9166" x="6610350" y="3851275"/>
          <p14:tracePt t="9168" x="6610350" y="3859213"/>
          <p14:tracePt t="9169" x="6602413" y="3859213"/>
          <p14:tracePt t="9171" x="6602413" y="3867150"/>
          <p14:tracePt t="9171" x="6602413" y="3875088"/>
          <p14:tracePt t="9172" x="6602413" y="3883025"/>
          <p14:tracePt t="9173" x="6594475" y="3883025"/>
          <p14:tracePt t="9174" x="6594475" y="3890963"/>
          <p14:tracePt t="9176" x="6594475" y="3898900"/>
          <p14:tracePt t="9178" x="6586538" y="3906838"/>
          <p14:tracePt t="9180" x="6586538" y="3922713"/>
          <p14:tracePt t="9183" x="6586538" y="3930650"/>
          <p14:tracePt t="9184" x="6578600" y="3930650"/>
          <p14:tracePt t="9185" x="6578600" y="3938588"/>
          <p14:tracePt t="9187" x="6578600" y="3948113"/>
          <p14:tracePt t="9188" x="6578600" y="3956050"/>
          <p14:tracePt t="9191" x="6570663" y="3963988"/>
          <p14:tracePt t="9194" x="6562725" y="3971925"/>
          <p14:tracePt t="9197" x="6562725" y="3979863"/>
          <p14:tracePt t="9199" x="6562725" y="3987800"/>
          <p14:tracePt t="9204" x="6562725" y="3995738"/>
          <p14:tracePt t="9205" x="6554788" y="3995738"/>
          <p14:tracePt t="9210" x="6554788" y="4003675"/>
          <p14:tracePt t="9223" x="6554788" y="4011613"/>
          <p14:tracePt t="9365" x="6562725" y="4011613"/>
          <p14:tracePt t="9368" x="6570663" y="4011613"/>
          <p14:tracePt t="9372" x="6578600" y="4011613"/>
          <p14:tracePt t="9373" x="6578600" y="4003675"/>
          <p14:tracePt t="9377" x="6586538" y="4003675"/>
          <p14:tracePt t="9380" x="6586538" y="3995738"/>
          <p14:tracePt t="9381" x="6594475" y="3995738"/>
          <p14:tracePt t="9383" x="6602413" y="3995738"/>
          <p14:tracePt t="9386" x="6602413" y="3987800"/>
          <p14:tracePt t="9388" x="6610350" y="3987800"/>
          <p14:tracePt t="9389" x="6610350" y="3979863"/>
          <p14:tracePt t="9392" x="6618288" y="3979863"/>
          <p14:tracePt t="9395" x="6618288" y="3971925"/>
          <p14:tracePt t="9397" x="6626225" y="3971925"/>
          <p14:tracePt t="9399" x="6634163" y="3971925"/>
          <p14:tracePt t="9400" x="6634163" y="3963988"/>
          <p14:tracePt t="9404" x="6642100" y="3963988"/>
          <p14:tracePt t="9405" x="6642100" y="3956050"/>
          <p14:tracePt t="9407" x="6642100" y="3948113"/>
          <p14:tracePt t="9408" x="6650038" y="3948113"/>
          <p14:tracePt t="9412" x="6657975" y="3938588"/>
          <p14:tracePt t="9415" x="6665913" y="3938588"/>
          <p14:tracePt t="9417" x="6665913" y="3930650"/>
          <p14:tracePt t="9420" x="6673850" y="3930650"/>
          <p14:tracePt t="9421" x="6673850" y="3922713"/>
          <p14:tracePt t="9424" x="6673850" y="3914775"/>
          <p14:tracePt t="9425" x="6681788" y="3914775"/>
          <p14:tracePt t="9429" x="6681788" y="3906838"/>
          <p14:tracePt t="9432" x="6689725" y="3906838"/>
          <p14:tracePt t="9435" x="6689725" y="3898900"/>
          <p14:tracePt t="9436" x="6697663" y="3898900"/>
          <p14:tracePt t="9441" x="6697663" y="3890963"/>
          <p14:tracePt t="9444" x="6697663" y="3883025"/>
          <p14:tracePt t="9448" x="6705600" y="3883025"/>
          <p14:tracePt t="9452" x="6705600" y="3875088"/>
          <p14:tracePt t="9464" x="6705600" y="3867150"/>
          <p14:tracePt t="9480" x="6713538" y="3867150"/>
          <p14:tracePt t="9724" x="6713538" y="3859213"/>
          <p14:tracePt t="9729" x="6713538" y="3851275"/>
          <p14:tracePt t="9734" x="6721475" y="3851275"/>
          <p14:tracePt t="9737" x="6721475" y="3843338"/>
          <p14:tracePt t="9740" x="6729413" y="3843338"/>
          <p14:tracePt t="9747" x="6737350" y="3843338"/>
          <p14:tracePt t="9748" x="6737350" y="3835400"/>
          <p14:tracePt t="9755" x="6745288" y="3835400"/>
          <p14:tracePt t="9762" x="6745288" y="3827463"/>
          <p14:tracePt t="9765" x="6753225" y="3827463"/>
          <p14:tracePt t="9770" x="6753225" y="3819525"/>
          <p14:tracePt t="9790" x="6761163" y="3819525"/>
          <p14:tracePt t="9798" x="6769100" y="3819525"/>
          <p14:tracePt t="9818" x="6777038" y="3819525"/>
          <p14:tracePt t="9822" x="6777038" y="3811588"/>
          <p14:tracePt t="9829" x="6784975" y="3811588"/>
          <p14:tracePt t="9836" x="6794500" y="3811588"/>
          <p14:tracePt t="9839" x="6802438" y="3803650"/>
          <p14:tracePt t="9844" x="6810375" y="3803650"/>
          <p14:tracePt t="9848" x="6818313" y="3803650"/>
          <p14:tracePt t="9851" x="6826250" y="3795713"/>
          <p14:tracePt t="9853" x="6834188" y="3795713"/>
          <p14:tracePt t="9854" x="6834188" y="3787775"/>
          <p14:tracePt t="9855" x="6842125" y="3787775"/>
          <p14:tracePt t="9858" x="6850063" y="3787775"/>
          <p14:tracePt t="9861" x="6858000" y="3787775"/>
          <p14:tracePt t="9862" x="6865938" y="3787775"/>
          <p14:tracePt t="9865" x="6873875" y="3787775"/>
          <p14:tracePt t="9870" x="6881813" y="3779838"/>
          <p14:tracePt t="9871" x="6889750" y="3779838"/>
          <p14:tracePt t="9872" x="6897688" y="3779838"/>
          <p14:tracePt t="9875" x="6905625" y="3779838"/>
          <p14:tracePt t="9879" x="6913563" y="3779838"/>
          <p14:tracePt t="9882" x="6921500" y="3779838"/>
          <p14:tracePt t="9883" x="6929438" y="3779838"/>
          <p14:tracePt t="9887" x="6937375" y="3771900"/>
          <p14:tracePt t="9890" x="6945313" y="3771900"/>
          <p14:tracePt t="9894" x="6953250" y="3771900"/>
          <p14:tracePt t="9897" x="6961188" y="3771900"/>
          <p14:tracePt t="9901" x="6969125" y="3771900"/>
          <p14:tracePt t="9906" x="6977063" y="3771900"/>
          <p14:tracePt t="9912" x="6985000" y="3771900"/>
          <p14:tracePt t="9915" x="6992938" y="3771900"/>
          <p14:tracePt t="9923" x="7000875" y="3771900"/>
          <p14:tracePt t="9944" x="7008813" y="3771900"/>
          <p14:tracePt t="10058" x="7008813" y="3763963"/>
          <p14:tracePt t="10059" x="7016750" y="3763963"/>
          <p14:tracePt t="10063" x="7024688" y="3763963"/>
          <p14:tracePt t="10068" x="7032625" y="3763963"/>
          <p14:tracePt t="10075" x="7040563" y="3763963"/>
          <p14:tracePt t="10083" x="7048500" y="3763963"/>
          <p14:tracePt t="10088" x="7056438" y="3763963"/>
          <p14:tracePt t="10096" x="7064375" y="3763963"/>
          <p14:tracePt t="10105" x="7072313" y="3763963"/>
          <p14:tracePt t="10107" x="7072313" y="3756025"/>
          <p14:tracePt t="10112" x="7080250" y="3756025"/>
          <p14:tracePt t="10115" x="7088188" y="3756025"/>
          <p14:tracePt t="10120" x="7096125" y="3756025"/>
          <p14:tracePt t="10125" x="7104063" y="3756025"/>
          <p14:tracePt t="10127" x="7104063" y="3748088"/>
          <p14:tracePt t="10130" x="7112000" y="3748088"/>
          <p14:tracePt t="10134" x="7119938" y="3748088"/>
          <p14:tracePt t="10136" x="7127875" y="3748088"/>
          <p14:tracePt t="10140" x="7135813" y="3748088"/>
          <p14:tracePt t="10143" x="7145338" y="3748088"/>
          <p14:tracePt t="10147" x="7153275" y="3748088"/>
          <p14:tracePt t="10149" x="7161213" y="3748088"/>
          <p14:tracePt t="10152" x="7169150" y="3748088"/>
          <p14:tracePt t="10155" x="7177088" y="3748088"/>
          <p14:tracePt t="10159" x="7185025" y="3748088"/>
          <p14:tracePt t="10161" x="7192963" y="3748088"/>
          <p14:tracePt t="10165" x="7200900" y="3748088"/>
          <p14:tracePt t="10168" x="7208838" y="3748088"/>
          <p14:tracePt t="10170" x="7216775" y="3748088"/>
          <p14:tracePt t="10171" x="7224713" y="3748088"/>
          <p14:tracePt t="10175" x="7232650" y="3748088"/>
          <p14:tracePt t="10178" x="7240588" y="3748088"/>
          <p14:tracePt t="10181" x="7248525" y="3748088"/>
          <p14:tracePt t="10183" x="7256463" y="3748088"/>
          <p14:tracePt t="10186" x="7264400" y="3748088"/>
          <p14:tracePt t="10189" x="7272338" y="3748088"/>
          <p14:tracePt t="10192" x="7280275" y="3748088"/>
          <p14:tracePt t="10194" x="7288213" y="3748088"/>
          <p14:tracePt t="10197" x="7296150" y="3748088"/>
          <p14:tracePt t="10200" x="7304088" y="3748088"/>
          <p14:tracePt t="10203" x="7304088" y="3756025"/>
          <p14:tracePt t="10205" x="7312025" y="3756025"/>
          <p14:tracePt t="10207" x="7319963" y="3756025"/>
          <p14:tracePt t="10211" x="7327900" y="3756025"/>
          <p14:tracePt t="10217" x="7335838" y="3756025"/>
          <p14:tracePt t="10223" x="7343775" y="3756025"/>
          <p14:tracePt t="10225" x="7351713" y="3756025"/>
          <p14:tracePt t="10235" x="7359650" y="3756025"/>
          <p14:tracePt t="10241" x="7359650" y="3763963"/>
          <p14:tracePt t="10246" x="7367588" y="3763963"/>
          <p14:tracePt t="10261" x="7375525" y="3763963"/>
          <p14:tracePt t="10290" x="7383463" y="3763963"/>
          <p14:tracePt t="10297" x="7391400" y="3763963"/>
          <p14:tracePt t="10305" x="7399338" y="3763963"/>
          <p14:tracePt t="10310" x="7407275" y="3763963"/>
          <p14:tracePt t="10315" x="7415213" y="3763963"/>
          <p14:tracePt t="10316" x="7423150" y="3763963"/>
          <p14:tracePt t="10321" x="7431088" y="3763963"/>
          <p14:tracePt t="10323" x="7439025" y="3763963"/>
          <p14:tracePt t="10326" x="7446963" y="3763963"/>
          <p14:tracePt t="10328" x="7454900" y="3763963"/>
          <p14:tracePt t="10330" x="7462838" y="3763963"/>
          <p14:tracePt t="10332" x="7470775" y="3756025"/>
          <p14:tracePt t="10334" x="7478713" y="3756025"/>
          <p14:tracePt t="10336" x="7486650" y="3756025"/>
          <p14:tracePt t="10338" x="7496175" y="3748088"/>
          <p14:tracePt t="10341" x="7504113" y="3748088"/>
          <p14:tracePt t="10343" x="7512050" y="3748088"/>
          <p14:tracePt t="10344" x="7519988" y="3748088"/>
          <p14:tracePt t="10346" x="7527925" y="3748088"/>
          <p14:tracePt t="10348" x="7535863" y="3748088"/>
          <p14:tracePt t="10350" x="7543800" y="3748088"/>
          <p14:tracePt t="10351" x="7551738" y="3740150"/>
          <p14:tracePt t="10352" x="7559675" y="3740150"/>
          <p14:tracePt t="10354" x="7567613" y="3740150"/>
          <p14:tracePt t="10355" x="7575550" y="3740150"/>
          <p14:tracePt t="10357" x="7583488" y="3740150"/>
          <p14:tracePt t="10359" x="7591425" y="3740150"/>
          <p14:tracePt t="10361" x="7607300" y="3740150"/>
          <p14:tracePt t="10363" x="7615238" y="3740150"/>
          <p14:tracePt t="10365" x="7623175" y="3740150"/>
          <p14:tracePt t="10367" x="7639050" y="3740150"/>
          <p14:tracePt t="10368" x="7639050" y="3732213"/>
          <p14:tracePt t="10370" x="7646988" y="3732213"/>
          <p14:tracePt t="10371" x="7654925" y="3732213"/>
          <p14:tracePt t="10372" x="7662863" y="3732213"/>
          <p14:tracePt t="10374" x="7670800" y="3732213"/>
          <p14:tracePt t="10376" x="7678738" y="3732213"/>
          <p14:tracePt t="10378" x="7686675" y="3732213"/>
          <p14:tracePt t="10380" x="7694613" y="3732213"/>
          <p14:tracePt t="10382" x="7702550" y="3732213"/>
          <p14:tracePt t="10385" x="7710488" y="3732213"/>
          <p14:tracePt t="10387" x="7718425" y="3732213"/>
          <p14:tracePt t="10388" x="7726363" y="3732213"/>
          <p14:tracePt t="10391" x="7734300" y="3732213"/>
          <p14:tracePt t="10394" x="7742238" y="3732213"/>
          <p14:tracePt t="10397" x="7750175" y="3732213"/>
          <p14:tracePt t="10401" x="7758113" y="3732213"/>
          <p14:tracePt t="10403" x="7766050" y="3732213"/>
          <p14:tracePt t="10407" x="7773988" y="3732213"/>
          <p14:tracePt t="10412" x="7781925" y="3732213"/>
          <p14:tracePt t="10419" x="7789863" y="3732213"/>
          <p14:tracePt t="10424" x="7797800" y="3732213"/>
          <p14:tracePt t="10432" x="7805738" y="3732213"/>
          <p14:tracePt t="10441" x="7813675" y="3732213"/>
          <p14:tracePt t="10450" x="7821613" y="3732213"/>
          <p14:tracePt t="10454" x="7829550" y="3732213"/>
          <p14:tracePt t="10462" x="7839075" y="3732213"/>
          <p14:tracePt t="10468" x="7847013" y="3732213"/>
          <p14:tracePt t="10475" x="7854950" y="3732213"/>
          <p14:tracePt t="10479" x="7862888" y="3732213"/>
          <p14:tracePt t="10485" x="7870825" y="3732213"/>
          <p14:tracePt t="10490" x="7878763" y="3732213"/>
          <p14:tracePt t="10494" x="7886700" y="3732213"/>
          <p14:tracePt t="10496" x="7894638" y="3732213"/>
          <p14:tracePt t="10500" x="7902575" y="3732213"/>
          <p14:tracePt t="10504" x="7910513" y="3732213"/>
          <p14:tracePt t="10507" x="7918450" y="3732213"/>
          <p14:tracePt t="10508" x="7926388" y="3732213"/>
          <p14:tracePt t="10511" x="7934325" y="3732213"/>
          <p14:tracePt t="10514" x="7942263" y="3732213"/>
          <p14:tracePt t="10516" x="7950200" y="3732213"/>
          <p14:tracePt t="10518" x="7958138" y="3732213"/>
          <p14:tracePt t="10520" x="7966075" y="3732213"/>
          <p14:tracePt t="10523" x="7974013" y="3732213"/>
          <p14:tracePt t="10525" x="7981950" y="3732213"/>
          <p14:tracePt t="10526" x="7989888" y="3732213"/>
          <p14:tracePt t="10529" x="7997825" y="3732213"/>
          <p14:tracePt t="10531" x="8005763" y="3732213"/>
          <p14:tracePt t="10534" x="8013700" y="3732213"/>
          <p14:tracePt t="10537" x="8021638" y="3732213"/>
          <p14:tracePt t="10537" x="8029575" y="3732213"/>
          <p14:tracePt t="10539" x="8037513" y="3732213"/>
          <p14:tracePt t="10542" x="8045450" y="3732213"/>
          <p14:tracePt t="10544" x="8053388" y="3732213"/>
          <p14:tracePt t="10545" x="8061325" y="3732213"/>
          <p14:tracePt t="10548" x="8069263" y="3732213"/>
          <p14:tracePt t="10550" x="8077200" y="3732213"/>
          <p14:tracePt t="10552" x="8085138" y="3732213"/>
          <p14:tracePt t="10553" x="8093075" y="3732213"/>
          <p14:tracePt t="10555" x="8101013" y="3732213"/>
          <p14:tracePt t="10558" x="8108950" y="3732213"/>
          <p14:tracePt t="10560" x="8116888" y="3732213"/>
          <p14:tracePt t="10562" x="8124825" y="3732213"/>
          <p14:tracePt t="10565" x="8132763" y="3732213"/>
          <p14:tracePt t="10568" x="8140700" y="3732213"/>
          <p14:tracePt t="10571" x="8148638" y="3732213"/>
          <p14:tracePt t="10573" x="8156575" y="3732213"/>
          <p14:tracePt t="10577" x="8164513" y="3732213"/>
          <p14:tracePt t="10580" x="8172450" y="3732213"/>
          <p14:tracePt t="10584" x="8180388" y="3732213"/>
          <p14:tracePt t="10587" x="8189913" y="3732213"/>
          <p14:tracePt t="10591" x="8197850" y="3732213"/>
          <p14:tracePt t="10595" x="8205788" y="3732213"/>
          <p14:tracePt t="10599" x="8213725" y="3732213"/>
          <p14:tracePt t="10602" x="8221663" y="3732213"/>
          <p14:tracePt t="10607" x="8229600" y="3732213"/>
          <p14:tracePt t="10611" x="8237538" y="3732213"/>
          <p14:tracePt t="10615" x="8245475" y="3732213"/>
          <p14:tracePt t="10619" x="8253413" y="3732213"/>
          <p14:tracePt t="10620" x="8261350" y="3732213"/>
          <p14:tracePt t="10624" x="8269288" y="3732213"/>
          <p14:tracePt t="10627" x="8277225" y="3732213"/>
          <p14:tracePt t="10631" x="8285163" y="3732213"/>
          <p14:tracePt t="10632" x="8293100" y="3724275"/>
          <p14:tracePt t="10635" x="8301038" y="3724275"/>
          <p14:tracePt t="10637" x="8308975" y="3724275"/>
          <p14:tracePt t="10640" x="8316913" y="3724275"/>
          <p14:tracePt t="10641" x="8324850" y="3724275"/>
          <p14:tracePt t="10643" x="8332788" y="3724275"/>
          <p14:tracePt t="10646" x="8340725" y="3724275"/>
          <p14:tracePt t="10648" x="8348663" y="3724275"/>
          <p14:tracePt t="10649" x="8356600" y="3724275"/>
          <p14:tracePt t="10651" x="8364538" y="3724275"/>
          <p14:tracePt t="10654" x="8372475" y="3724275"/>
          <p14:tracePt t="10654" x="8372475" y="3716338"/>
          <p14:tracePt t="10655" x="8388350" y="3716338"/>
          <p14:tracePt t="10656" x="8396288" y="3716338"/>
          <p14:tracePt t="10658" x="8404225" y="3716338"/>
          <p14:tracePt t="10659" x="8412163" y="3716338"/>
          <p14:tracePt t="10661" x="8420100" y="3716338"/>
          <p14:tracePt t="10662" x="8428038" y="3716338"/>
          <p14:tracePt t="10663" x="8435975" y="3716338"/>
          <p14:tracePt t="10665" x="8443913" y="3716338"/>
          <p14:tracePt t="10666" x="8451850" y="3716338"/>
          <p14:tracePt t="10667" x="8459788" y="3716338"/>
          <p14:tracePt t="10669" x="8467725" y="3716338"/>
          <p14:tracePt t="10670" x="8475663" y="3716338"/>
          <p14:tracePt t="10671" x="8483600" y="3716338"/>
          <p14:tracePt t="10672" x="8491538" y="3716338"/>
          <p14:tracePt t="10673" x="8499475" y="3716338"/>
          <p14:tracePt t="10675" x="8515350" y="3716338"/>
          <p14:tracePt t="10676" x="8523288" y="3716338"/>
          <p14:tracePt t="10677" x="8531225" y="3716338"/>
          <p14:tracePt t="10678" x="8548688" y="3716338"/>
          <p14:tracePt t="10679" x="8556625" y="3716338"/>
          <p14:tracePt t="10680" x="8564563" y="3716338"/>
          <p14:tracePt t="10681" x="8572500" y="3716338"/>
          <p14:tracePt t="10682" x="8580438" y="3716338"/>
          <p14:tracePt t="10683" x="8588375" y="3724275"/>
          <p14:tracePt t="10684" x="8604250" y="3724275"/>
          <p14:tracePt t="10685" x="8612188" y="3724275"/>
          <p14:tracePt t="10687" x="8620125" y="3724275"/>
          <p14:tracePt t="10687" x="8628063" y="3724275"/>
          <p14:tracePt t="10688" x="8643938" y="3724275"/>
          <p14:tracePt t="10689" x="8651875" y="3724275"/>
          <p14:tracePt t="10690" x="8659813" y="3724275"/>
          <p14:tracePt t="10691" x="8675688" y="3724275"/>
          <p14:tracePt t="10693" x="8683625" y="3724275"/>
          <p14:tracePt t="10694" x="8699500" y="3732213"/>
          <p14:tracePt t="10695" x="8715375" y="3732213"/>
          <p14:tracePt t="10696" x="8723313" y="3732213"/>
          <p14:tracePt t="10697" x="8731250" y="3732213"/>
          <p14:tracePt t="10698" x="8747125" y="3740150"/>
          <p14:tracePt t="10699" x="8763000" y="3740150"/>
          <p14:tracePt t="10700" x="8770938" y="3740150"/>
          <p14:tracePt t="10701" x="8778875" y="3740150"/>
          <p14:tracePt t="10702" x="8794750" y="3740150"/>
          <p14:tracePt t="10703" x="8802688" y="3740150"/>
          <p14:tracePt t="10704" x="8810625" y="3740150"/>
          <p14:tracePt t="10705" x="8826500" y="3740150"/>
          <p14:tracePt t="10706" x="8834438" y="3740150"/>
          <p14:tracePt t="10707" x="8842375" y="3748088"/>
          <p14:tracePt t="10708" x="8858250" y="3748088"/>
          <p14:tracePt t="10709" x="8866188" y="3748088"/>
          <p14:tracePt t="10710" x="8874125" y="3748088"/>
          <p14:tracePt t="10711" x="8899525" y="3756025"/>
          <p14:tracePt t="10712" x="8915400" y="3756025"/>
          <p14:tracePt t="10713" x="8931275" y="3756025"/>
          <p14:tracePt t="10714" x="8939213" y="3756025"/>
          <p14:tracePt t="10715" x="8947150" y="3763963"/>
          <p14:tracePt t="10716" x="8963025" y="3763963"/>
          <p14:tracePt t="10717" x="8970963" y="3763963"/>
          <p14:tracePt t="10718" x="8978900" y="3763963"/>
          <p14:tracePt t="10719" x="8994775" y="3763963"/>
          <p14:tracePt t="10720" x="9010650" y="3763963"/>
          <p14:tracePt t="10721" x="9018588" y="3763963"/>
          <p14:tracePt t="10722" x="9026525" y="3763963"/>
          <p14:tracePt t="10723" x="9034463" y="3763963"/>
          <p14:tracePt t="10724" x="9050338" y="3763963"/>
          <p14:tracePt t="10725" x="9066213" y="3771900"/>
          <p14:tracePt t="10726" x="9074150" y="3771900"/>
          <p14:tracePt t="10727" x="9090025" y="3771900"/>
          <p14:tracePt t="10728" x="9097963" y="3771900"/>
          <p14:tracePt t="10729" x="9105900" y="3779838"/>
          <p14:tracePt t="10730" x="9113838" y="3779838"/>
          <p14:tracePt t="10731" x="9137650" y="3779838"/>
          <p14:tracePt t="10732" x="9145588" y="3779838"/>
          <p14:tracePt t="10733" x="9153525" y="3779838"/>
          <p14:tracePt t="10734" x="9161463" y="3779838"/>
          <p14:tracePt t="10735" x="9177338" y="3779838"/>
          <p14:tracePt t="10736" x="9193213" y="3779838"/>
          <p14:tracePt t="10737" x="9217025" y="3779838"/>
          <p14:tracePt t="10738" x="9234488" y="3779838"/>
          <p14:tracePt t="10739" x="9242425" y="3787775"/>
          <p14:tracePt t="10740" x="9250363" y="3787775"/>
          <p14:tracePt t="10741" x="9266238" y="3787775"/>
          <p14:tracePt t="10742" x="9274175" y="3787775"/>
          <p14:tracePt t="10743" x="9282113" y="3787775"/>
          <p14:tracePt t="10744" x="9305925" y="3787775"/>
          <p14:tracePt t="10745" x="9313863" y="3795713"/>
          <p14:tracePt t="10746" x="9321800" y="3795713"/>
          <p14:tracePt t="10747" x="9337675" y="3795713"/>
          <p14:tracePt t="10748" x="9345613" y="3795713"/>
          <p14:tracePt t="10749" x="9353550" y="3795713"/>
          <p14:tracePt t="10750" x="9369425" y="3795713"/>
          <p14:tracePt t="10751" x="9393238" y="3803650"/>
          <p14:tracePt t="10752" x="9401175" y="3803650"/>
          <p14:tracePt t="10754" x="9409113" y="3803650"/>
          <p14:tracePt t="10755" x="9432925" y="3803650"/>
          <p14:tracePt t="10756" x="9448800" y="3803650"/>
          <p14:tracePt t="10757" x="9456738" y="3803650"/>
          <p14:tracePt t="10758" x="9472613" y="3803650"/>
          <p14:tracePt t="10759" x="9488488" y="3803650"/>
          <p14:tracePt t="10760" x="9504363" y="3803650"/>
          <p14:tracePt t="10761" x="9512300" y="3803650"/>
          <p14:tracePt t="10762" x="9520238" y="3803650"/>
          <p14:tracePt t="10763" x="9536113" y="3803650"/>
          <p14:tracePt t="10764" x="9551988" y="3803650"/>
          <p14:tracePt t="10765" x="9559925" y="3803650"/>
          <p14:tracePt t="10766" x="9567863" y="3803650"/>
          <p14:tracePt t="10767" x="9575800" y="3803650"/>
          <p14:tracePt t="10768" x="9593263" y="3803650"/>
          <p14:tracePt t="10770" x="9601200" y="3803650"/>
          <p14:tracePt t="10771" x="9625013" y="3803650"/>
          <p14:tracePt t="10772" x="9640888" y="3803650"/>
          <p14:tracePt t="10773" x="9648825" y="3803650"/>
          <p14:tracePt t="10774" x="9656763" y="3803650"/>
          <p14:tracePt t="10775" x="9664700" y="3803650"/>
          <p14:tracePt t="10776" x="9672638" y="3803650"/>
          <p14:tracePt t="10777" x="9680575" y="3803650"/>
          <p14:tracePt t="10778" x="9688513" y="3803650"/>
          <p14:tracePt t="10779" x="9696450" y="3803650"/>
          <p14:tracePt t="10780" x="9704388" y="3803650"/>
          <p14:tracePt t="10781" x="9712325" y="3803650"/>
          <p14:tracePt t="10783" x="9728200" y="3803650"/>
          <p14:tracePt t="10785" x="9744075" y="3795713"/>
          <p14:tracePt t="10787" x="9752013" y="3795713"/>
          <p14:tracePt t="10789" x="9767888" y="3795713"/>
          <p14:tracePt t="10791" x="9775825" y="3795713"/>
          <p14:tracePt t="10793" x="9783763" y="3795713"/>
          <p14:tracePt t="10795" x="9791700" y="3795713"/>
          <p14:tracePt t="10798" x="9799638" y="3795713"/>
          <p14:tracePt t="10807" x="9799638" y="3803650"/>
          <p14:tracePt t="10809" x="9799638" y="3811588"/>
          <p14:tracePt t="11101" x="9791700" y="3811588"/>
          <p14:tracePt t="11105" x="9791700" y="3803650"/>
          <p14:tracePt t="11106" x="9783763" y="3803650"/>
          <p14:tracePt t="11111" x="9783763" y="3795713"/>
          <p14:tracePt t="11112" x="9775825" y="3795713"/>
          <p14:tracePt t="11117" x="9775825" y="3787775"/>
          <p14:tracePt t="11119" x="9783763" y="3787775"/>
          <p14:tracePt t="11121" x="9783763" y="3779838"/>
          <p14:tracePt t="11123" x="9783763" y="3771900"/>
          <p14:tracePt t="11129" x="9791700" y="3771900"/>
          <p14:tracePt t="11136" x="9791700" y="3763963"/>
          <p14:tracePt t="11154" x="9791700" y="3756025"/>
          <p14:tracePt t="11162" x="9791700" y="3748088"/>
          <p14:tracePt t="11169" x="9799638" y="3748088"/>
          <p14:tracePt t="11172" x="9799638" y="3740150"/>
          <p14:tracePt t="11177" x="9799638" y="3732213"/>
          <p14:tracePt t="11179" x="9807575" y="3732213"/>
          <p14:tracePt t="11185" x="9815513" y="3732213"/>
          <p14:tracePt t="11196" x="9823450" y="3732213"/>
          <p14:tracePt t="11197" x="9823450" y="3724275"/>
          <p14:tracePt t="11215" x="9831388" y="3724275"/>
          <p14:tracePt t="11225" x="9831388" y="3716338"/>
          <p14:tracePt t="11387" x="9839325" y="3716338"/>
          <p14:tracePt t="11391" x="9847263" y="3716338"/>
          <p14:tracePt t="11397" x="9855200" y="3716338"/>
          <p14:tracePt t="11401" x="9863138" y="3716338"/>
          <p14:tracePt t="11405" x="9871075" y="3716338"/>
          <p14:tracePt t="11407" x="9879013" y="3716338"/>
          <p14:tracePt t="11410" x="9886950" y="3716338"/>
          <p14:tracePt t="11412" x="9894888" y="3716338"/>
          <p14:tracePt t="11415" x="9902825" y="3716338"/>
          <p14:tracePt t="11418" x="9910763" y="3716338"/>
          <p14:tracePt t="11419" x="9918700" y="3716338"/>
          <p14:tracePt t="11422" x="9926638" y="3716338"/>
          <p14:tracePt t="11424" x="9936163" y="3716338"/>
          <p14:tracePt t="11426" x="9944100" y="3716338"/>
          <p14:tracePt t="11427" x="9952038" y="3716338"/>
          <p14:tracePt t="11429" x="9959975" y="3716338"/>
          <p14:tracePt t="11432" x="9967913" y="3716338"/>
          <p14:tracePt t="11433" x="9975850" y="3716338"/>
          <p14:tracePt t="11435" x="9983788" y="3716338"/>
          <p14:tracePt t="11437" x="9991725" y="3716338"/>
          <p14:tracePt t="11439" x="9999663" y="3716338"/>
          <p14:tracePt t="11440" x="10007600" y="3716338"/>
          <p14:tracePt t="11441" x="10015538" y="3716338"/>
          <p14:tracePt t="11443" x="10023475" y="3716338"/>
          <p14:tracePt t="11445" x="10031413" y="3716338"/>
          <p14:tracePt t="11446" x="10039350" y="3716338"/>
          <p14:tracePt t="11448" x="10047288" y="3716338"/>
          <p14:tracePt t="11449" x="10055225" y="3716338"/>
          <p14:tracePt t="11451" x="10063163" y="3716338"/>
          <p14:tracePt t="11452" x="10071100" y="3716338"/>
          <p14:tracePt t="11453" x="10079038" y="3716338"/>
          <p14:tracePt t="11455" x="10094913" y="3716338"/>
          <p14:tracePt t="11457" x="10102850" y="3716338"/>
          <p14:tracePt t="11459" x="10118725" y="3716338"/>
          <p14:tracePt t="11461" x="10126663" y="3716338"/>
          <p14:tracePt t="11462" x="10134600" y="3716338"/>
          <p14:tracePt t="11464" x="10142538" y="3716338"/>
          <p14:tracePt t="11465" x="10150475" y="3716338"/>
          <p14:tracePt t="11466" x="10158413" y="3716338"/>
          <p14:tracePt t="11468" x="10166350" y="3716338"/>
          <p14:tracePt t="11469" x="10174288" y="3724275"/>
          <p14:tracePt t="11470" x="10182225" y="3724275"/>
          <p14:tracePt t="11471" x="10190163" y="3724275"/>
          <p14:tracePt t="11472" x="10198100" y="3724275"/>
          <p14:tracePt t="11473" x="10206038" y="3724275"/>
          <p14:tracePt t="11475" x="10213975" y="3724275"/>
          <p14:tracePt t="11476" x="10221913" y="3724275"/>
          <p14:tracePt t="11477" x="10229850" y="3724275"/>
          <p14:tracePt t="11478" x="10237788" y="3724275"/>
          <p14:tracePt t="11480" x="10253663" y="3724275"/>
          <p14:tracePt t="11482" x="10261600" y="3724275"/>
          <p14:tracePt t="11483" x="10269538" y="3724275"/>
          <p14:tracePt t="11484" x="10279063" y="3724275"/>
          <p14:tracePt t="11486" x="10287000" y="3724275"/>
          <p14:tracePt t="11487" x="10302875" y="3732213"/>
          <p14:tracePt t="11489" x="10310813" y="3732213"/>
          <p14:tracePt t="11491" x="10318750" y="3732213"/>
          <p14:tracePt t="11492" x="10326688" y="3732213"/>
          <p14:tracePt t="11493" x="10334625" y="3732213"/>
          <p14:tracePt t="11495" x="10342563" y="3732213"/>
          <p14:tracePt t="11497" x="10350500" y="3732213"/>
          <p14:tracePt t="11498" x="10358438" y="3732213"/>
          <p14:tracePt t="11500" x="10366375" y="3732213"/>
          <p14:tracePt t="11502" x="10374313" y="3732213"/>
          <p14:tracePt t="11503" x="10382250" y="3732213"/>
          <p14:tracePt t="11504" x="10390188" y="3732213"/>
          <p14:tracePt t="11506" x="10398125" y="3732213"/>
          <p14:tracePt t="11508" x="10414000" y="3732213"/>
          <p14:tracePt t="11510" x="10421938" y="3732213"/>
          <p14:tracePt t="11511" x="10421938" y="3740150"/>
          <p14:tracePt t="11512" x="10429875" y="3740150"/>
          <p14:tracePt t="11514" x="10437813" y="3740150"/>
          <p14:tracePt t="11516" x="10445750" y="3740150"/>
          <p14:tracePt t="11518" x="10453688" y="3740150"/>
          <p14:tracePt t="11519" x="10461625" y="3740150"/>
          <p14:tracePt t="11521" x="10469563" y="3740150"/>
          <p14:tracePt t="11523" x="10477500" y="3740150"/>
          <p14:tracePt t="11526" x="10485438" y="3740150"/>
          <p14:tracePt t="11527" x="10493375" y="3740150"/>
          <p14:tracePt t="11529" x="10501313" y="3740150"/>
          <p14:tracePt t="11532" x="10509250" y="3740150"/>
          <p14:tracePt t="11535" x="10517188" y="3740150"/>
          <p14:tracePt t="11538" x="10525125" y="3740150"/>
          <p14:tracePt t="11539" x="10533063" y="3740150"/>
          <p14:tracePt t="11542" x="10541000" y="3740150"/>
          <p14:tracePt t="11545" x="10548938" y="3740150"/>
          <p14:tracePt t="11547" x="10556875" y="3740150"/>
          <p14:tracePt t="11551" x="10564813" y="3740150"/>
          <p14:tracePt t="11556" x="10572750" y="3740150"/>
          <p14:tracePt t="11561" x="10572750" y="3748088"/>
          <p14:tracePt t="11563" x="10580688" y="3748088"/>
          <p14:tracePt t="11573" x="10588625" y="3748088"/>
          <p14:tracePt t="11580" x="10596563" y="3748088"/>
          <p14:tracePt t="11602" x="10604500" y="3748088"/>
          <p14:tracePt t="11620" x="10612438" y="3748088"/>
          <p14:tracePt t="11631" x="10620375" y="3748088"/>
          <p14:tracePt t="11638" x="10629900" y="3748088"/>
          <p14:tracePt t="11647" x="10637838" y="3748088"/>
          <p14:tracePt t="11658" x="10645775" y="3748088"/>
          <p14:tracePt t="11670" x="10653713" y="3748088"/>
          <p14:tracePt t="11678" x="10661650" y="3748088"/>
          <p14:tracePt t="11700" x="10669588" y="3748088"/>
          <p14:tracePt t="11721" x="10677525" y="3748088"/>
          <p14:tracePt t="11734" x="10685463" y="3748088"/>
          <p14:tracePt t="11739" x="10693400" y="3748088"/>
          <p14:tracePt t="11750" x="10701338" y="3748088"/>
          <p14:tracePt t="11752" x="10701338" y="3740150"/>
          <p14:tracePt t="11763" x="10709275" y="3740150"/>
          <p14:tracePt t="11803" x="10717213" y="3740150"/>
          <p14:tracePt t="11833" x="10717213" y="3732213"/>
          <p14:tracePt t="11837" x="10725150" y="3732213"/>
          <p14:tracePt t="11884" x="10733088" y="3732213"/>
          <p14:tracePt t="11955" x="10733088" y="3724275"/>
          <p14:tracePt t="12343" x="10733088" y="3716338"/>
          <p14:tracePt t="12368" x="10733088" y="3708400"/>
          <p14:tracePt t="12389" x="10733088" y="3700463"/>
          <p14:tracePt t="12398" x="10733088" y="3692525"/>
          <p14:tracePt t="12421" x="10733088" y="3684588"/>
          <p14:tracePt t="12459" x="10733088" y="3676650"/>
          <p14:tracePt t="12588" x="10725150" y="3676650"/>
          <p14:tracePt t="12913" x="10717213" y="3676650"/>
          <p14:tracePt t="12921" x="10709275" y="3676650"/>
          <p14:tracePt t="12925" x="10701338" y="3676650"/>
          <p14:tracePt t="12930" x="10693400" y="3676650"/>
          <p14:tracePt t="12931" x="10685463" y="3676650"/>
          <p14:tracePt t="12934" x="10677525" y="3676650"/>
          <p14:tracePt t="12937" x="10669588" y="3676650"/>
          <p14:tracePt t="12939" x="10661650" y="3676650"/>
          <p14:tracePt t="12941" x="10653713" y="3676650"/>
          <p14:tracePt t="12943" x="10645775" y="3676650"/>
          <p14:tracePt t="12944" x="10645775" y="3684588"/>
          <p14:tracePt t="12946" x="10637838" y="3684588"/>
          <p14:tracePt t="12948" x="10629900" y="3684588"/>
          <p14:tracePt t="12949" x="10620375" y="3684588"/>
          <p14:tracePt t="12951" x="10612438" y="3684588"/>
          <p14:tracePt t="12952" x="10612438" y="3692525"/>
          <p14:tracePt t="12953" x="10604500" y="3692525"/>
          <p14:tracePt t="12956" x="10588625" y="3700463"/>
          <p14:tracePt t="12957" x="10580688" y="3700463"/>
          <p14:tracePt t="12958" x="10564813" y="3700463"/>
          <p14:tracePt t="12960" x="10548938" y="3700463"/>
          <p14:tracePt t="12961" x="10541000" y="3708400"/>
          <p14:tracePt t="12963" x="10533063" y="3708400"/>
          <p14:tracePt t="12964" x="10525125" y="3716338"/>
          <p14:tracePt t="12965" x="10509250" y="3716338"/>
          <p14:tracePt t="12966" x="10501313" y="3716338"/>
          <p14:tracePt t="12967" x="10493375" y="3716338"/>
          <p14:tracePt t="12968" x="10485438" y="3716338"/>
          <p14:tracePt t="12969" x="10477500" y="3724275"/>
          <p14:tracePt t="12970" x="10469563" y="3724275"/>
          <p14:tracePt t="12971" x="10461625" y="3724275"/>
          <p14:tracePt t="12972" x="10453688" y="3724275"/>
          <p14:tracePt t="12974" x="10421938" y="3732213"/>
          <p14:tracePt t="12975" x="10398125" y="3740150"/>
          <p14:tracePt t="12976" x="10390188" y="3740150"/>
          <p14:tracePt t="12978" x="10374313" y="3748088"/>
          <p14:tracePt t="12979" x="10358438" y="3748088"/>
          <p14:tracePt t="12980" x="10350500" y="3748088"/>
          <p14:tracePt t="12981" x="10342563" y="3748088"/>
          <p14:tracePt t="12982" x="10326688" y="3748088"/>
          <p14:tracePt t="12983" x="10318750" y="3756025"/>
          <p14:tracePt t="12984" x="10302875" y="3763963"/>
          <p14:tracePt t="12985" x="10287000" y="3763963"/>
          <p14:tracePt t="12986" x="10269538" y="3763963"/>
          <p14:tracePt t="12987" x="10261600" y="3763963"/>
          <p14:tracePt t="12988" x="10245725" y="3771900"/>
          <p14:tracePt t="12989" x="10229850" y="3771900"/>
          <p14:tracePt t="12991" x="10206038" y="3779838"/>
          <p14:tracePt t="12992" x="10182225" y="3787775"/>
          <p14:tracePt t="12993" x="10166350" y="3787775"/>
          <p14:tracePt t="12994" x="10150475" y="3787775"/>
          <p14:tracePt t="12995" x="10126663" y="3787775"/>
          <p14:tracePt t="12996" x="10118725" y="3795713"/>
          <p14:tracePt t="12997" x="10110788" y="3795713"/>
          <p14:tracePt t="12998" x="10094913" y="3803650"/>
          <p14:tracePt t="12999" x="10071100" y="3811588"/>
          <p14:tracePt t="13000" x="10055225" y="3811588"/>
          <p14:tracePt t="13001" x="10039350" y="3811588"/>
          <p14:tracePt t="13002" x="10031413" y="3811588"/>
          <p14:tracePt t="13003" x="10023475" y="3819525"/>
          <p14:tracePt t="13004" x="9999663" y="3827463"/>
          <p14:tracePt t="13006" x="9983788" y="3827463"/>
          <p14:tracePt t="13006" x="9959975" y="3827463"/>
          <p14:tracePt t="13007" x="9952038" y="3835400"/>
          <p14:tracePt t="13009" x="9902825" y="3843338"/>
          <p14:tracePt t="13010" x="9879013" y="3851275"/>
          <p14:tracePt t="13011" x="9855200" y="3851275"/>
          <p14:tracePt t="13012" x="9839325" y="3851275"/>
          <p14:tracePt t="13013" x="9831388" y="3851275"/>
          <p14:tracePt t="13014" x="9807575" y="3859213"/>
          <p14:tracePt t="13015" x="9791700" y="3867150"/>
          <p14:tracePt t="13016" x="9759950" y="3867150"/>
          <p14:tracePt t="13017" x="9744075" y="3875088"/>
          <p14:tracePt t="13018" x="9720263" y="3875088"/>
          <p14:tracePt t="13019" x="9696450" y="3875088"/>
          <p14:tracePt t="13020" x="9688513" y="3883025"/>
          <p14:tracePt t="13021" x="9672638" y="3883025"/>
          <p14:tracePt t="13022" x="9656763" y="3890963"/>
          <p14:tracePt t="13023" x="9625013" y="3890963"/>
          <p14:tracePt t="13024" x="9601200" y="3890963"/>
          <p14:tracePt t="13025" x="9575800" y="3898900"/>
          <p14:tracePt t="13026" x="9559925" y="3898900"/>
          <p14:tracePt t="13027" x="9551988" y="3898900"/>
          <p14:tracePt t="13028" x="9536113" y="3906838"/>
          <p14:tracePt t="13029" x="9512300" y="3906838"/>
          <p14:tracePt t="13030" x="9480550" y="3914775"/>
          <p14:tracePt t="13031" x="9464675" y="3914775"/>
          <p14:tracePt t="13032" x="9432925" y="3922713"/>
          <p14:tracePt t="13033" x="9417050" y="3922713"/>
          <p14:tracePt t="13034" x="9409113" y="3922713"/>
          <p14:tracePt t="13035" x="9393238" y="3922713"/>
          <p14:tracePt t="13036" x="9369425" y="3922713"/>
          <p14:tracePt t="13037" x="9337675" y="3930650"/>
          <p14:tracePt t="13038" x="9321800" y="3930650"/>
          <p14:tracePt t="13040" x="9305925" y="3930650"/>
          <p14:tracePt t="13040" x="9274175" y="3938588"/>
          <p14:tracePt t="13041" x="9266238" y="3938588"/>
          <p14:tracePt t="13042" x="9250363" y="3938588"/>
          <p14:tracePt t="13043" x="9234488" y="3948113"/>
          <p14:tracePt t="13044" x="9201150" y="3948113"/>
          <p14:tracePt t="13045" x="9177338" y="3948113"/>
          <p14:tracePt t="13046" x="9161463" y="3948113"/>
          <p14:tracePt t="13047" x="9145588" y="3948113"/>
          <p14:tracePt t="13048" x="9129713" y="3948113"/>
          <p14:tracePt t="13049" x="9113838" y="3948113"/>
          <p14:tracePt t="13050" x="9090025" y="3956050"/>
          <p14:tracePt t="13051" x="9058275" y="3956050"/>
          <p14:tracePt t="13052" x="9034463" y="3956050"/>
          <p14:tracePt t="13053" x="9026525" y="3963988"/>
          <p14:tracePt t="13054" x="9002713" y="3963988"/>
          <p14:tracePt t="13056" x="8970963" y="3963988"/>
          <p14:tracePt t="13058" x="8955088" y="3963988"/>
          <p14:tracePt t="13058" x="8939213" y="3963988"/>
          <p14:tracePt t="13059" x="8931275" y="3963988"/>
          <p14:tracePt t="13060" x="8907463" y="3963988"/>
          <p14:tracePt t="13061" x="8891588" y="3963988"/>
          <p14:tracePt t="13062" x="8858250" y="3971925"/>
          <p14:tracePt t="13063" x="8842375" y="3971925"/>
          <p14:tracePt t="13064" x="8818563" y="3971925"/>
          <p14:tracePt t="13065" x="8802688" y="3971925"/>
          <p14:tracePt t="13066" x="8794750" y="3971925"/>
          <p14:tracePt t="13067" x="8770938" y="3971925"/>
          <p14:tracePt t="13068" x="8755063" y="3979863"/>
          <p14:tracePt t="13069" x="8739188" y="3979863"/>
          <p14:tracePt t="13070" x="8715375" y="3979863"/>
          <p14:tracePt t="13071" x="8699500" y="3979863"/>
          <p14:tracePt t="13072" x="8683625" y="3979863"/>
          <p14:tracePt t="13073" x="8667750" y="3979863"/>
          <p14:tracePt t="13074" x="8643938" y="3987800"/>
          <p14:tracePt t="13075" x="8628063" y="3987800"/>
          <p14:tracePt t="13076" x="8604250" y="3987800"/>
          <p14:tracePt t="13077" x="8588375" y="3987800"/>
          <p14:tracePt t="13078" x="8572500" y="3987800"/>
          <p14:tracePt t="13080" x="8556625" y="3987800"/>
          <p14:tracePt t="13081" x="8540750" y="3987800"/>
          <p14:tracePt t="13082" x="8515350" y="3995738"/>
          <p14:tracePt t="13083" x="8483600" y="3995738"/>
          <p14:tracePt t="13084" x="8475663" y="3995738"/>
          <p14:tracePt t="13085" x="8459788" y="3995738"/>
          <p14:tracePt t="13086" x="8443913" y="3995738"/>
          <p14:tracePt t="13087" x="8428038" y="3995738"/>
          <p14:tracePt t="13088" x="8420100" y="3995738"/>
          <p14:tracePt t="13089" x="8404225" y="3995738"/>
          <p14:tracePt t="13090" x="8388350" y="3995738"/>
          <p14:tracePt t="13091" x="8372475" y="3995738"/>
          <p14:tracePt t="13092" x="8348663" y="3995738"/>
          <p14:tracePt t="13093" x="8332788" y="4003675"/>
          <p14:tracePt t="13094" x="8316913" y="4003675"/>
          <p14:tracePt t="13095" x="8293100" y="4003675"/>
          <p14:tracePt t="13096" x="8285163" y="4011613"/>
          <p14:tracePt t="13097" x="8277225" y="4011613"/>
          <p14:tracePt t="13098" x="8261350" y="4011613"/>
          <p14:tracePt t="13099" x="8245475" y="4011613"/>
          <p14:tracePt t="13100" x="8229600" y="4011613"/>
          <p14:tracePt t="13101" x="8197850" y="4011613"/>
          <p14:tracePt t="13102" x="8189913" y="4011613"/>
          <p14:tracePt t="13103" x="8172450" y="4011613"/>
          <p14:tracePt t="13104" x="8156575" y="4019550"/>
          <p14:tracePt t="13106" x="8132763" y="4027488"/>
          <p14:tracePt t="13107" x="8124825" y="4027488"/>
          <p14:tracePt t="13108" x="8101013" y="4027488"/>
          <p14:tracePt t="13109" x="8093075" y="4027488"/>
          <p14:tracePt t="13110" x="8085138" y="4027488"/>
          <p14:tracePt t="13111" x="8069263" y="4027488"/>
          <p14:tracePt t="13113" x="8045450" y="4035425"/>
          <p14:tracePt t="13114" x="8037513" y="4035425"/>
          <p14:tracePt t="13115" x="8029575" y="4043363"/>
          <p14:tracePt t="13116" x="8021638" y="4043363"/>
          <p14:tracePt t="13117" x="7981950" y="4051300"/>
          <p14:tracePt t="13119" x="7974013" y="4051300"/>
          <p14:tracePt t="13120" x="7958138" y="4051300"/>
          <p14:tracePt t="13121" x="7950200" y="4059238"/>
          <p14:tracePt t="13122" x="7942263" y="4059238"/>
          <p14:tracePt t="13123" x="7926388" y="4059238"/>
          <p14:tracePt t="13125" x="7918450" y="4059238"/>
          <p14:tracePt t="13126" x="7902575" y="4059238"/>
          <p14:tracePt t="13127" x="7894638" y="4067175"/>
          <p14:tracePt t="13128" x="7886700" y="4067175"/>
          <p14:tracePt t="13129" x="7870825" y="4067175"/>
          <p14:tracePt t="13130" x="7847013" y="4075113"/>
          <p14:tracePt t="13131" x="7839075" y="4075113"/>
          <p14:tracePt t="13133" x="7829550" y="4075113"/>
          <p14:tracePt t="13134" x="7821613" y="4075113"/>
          <p14:tracePt t="13135" x="7805738" y="4075113"/>
          <p14:tracePt t="13136" x="7797800" y="4083050"/>
          <p14:tracePt t="13137" x="7789863" y="4083050"/>
          <p14:tracePt t="13138" x="7781925" y="4083050"/>
          <p14:tracePt t="13139" x="7773988" y="4090988"/>
          <p14:tracePt t="13141" x="7766050" y="4090988"/>
          <p14:tracePt t="13141" x="7758113" y="4090988"/>
          <p14:tracePt t="13142" x="7750175" y="4090988"/>
          <p14:tracePt t="13143" x="7742238" y="4090988"/>
          <p14:tracePt t="13144" x="7734300" y="4090988"/>
          <p14:tracePt t="13145" x="7726363" y="4098925"/>
          <p14:tracePt t="13146" x="7718425" y="4098925"/>
          <p14:tracePt t="13148" x="7702550" y="4106863"/>
          <p14:tracePt t="13150" x="7694613" y="4106863"/>
          <p14:tracePt t="13151" x="7686675" y="4106863"/>
          <p14:tracePt t="13153" x="7670800" y="4106863"/>
          <p14:tracePt t="13155" x="7662863" y="4106863"/>
          <p14:tracePt t="13157" x="7654925" y="4106863"/>
          <p14:tracePt t="13158" x="7646988" y="4114800"/>
          <p14:tracePt t="13159" x="7639050" y="4114800"/>
          <p14:tracePt t="13161" x="7631113" y="4114800"/>
          <p14:tracePt t="13162" x="7623175" y="4114800"/>
          <p14:tracePt t="13163" x="7615238" y="4114800"/>
          <p14:tracePt t="13165" x="7607300" y="4114800"/>
          <p14:tracePt t="13166" x="7599363" y="4114800"/>
          <p14:tracePt t="13167" x="7599363" y="4122738"/>
          <p14:tracePt t="13168" x="7591425" y="4122738"/>
          <p14:tracePt t="13170" x="7583488" y="4122738"/>
          <p14:tracePt t="13173" x="7575550" y="4122738"/>
          <p14:tracePt t="13174" x="7567613" y="4122738"/>
          <p14:tracePt t="13176" x="7559675" y="4130675"/>
          <p14:tracePt t="13179" x="7551738" y="4130675"/>
          <p14:tracePt t="13182" x="7543800" y="4130675"/>
          <p14:tracePt t="13184" x="7535863" y="4130675"/>
          <p14:tracePt t="13188" x="7527925" y="4130675"/>
          <p14:tracePt t="13192" x="7519988" y="4130675"/>
          <p14:tracePt t="13198" x="7512050" y="4130675"/>
          <p14:tracePt t="13204" x="7504113" y="4130675"/>
          <p14:tracePt t="13208" x="7496175" y="4130675"/>
          <p14:tracePt t="13215" x="7486650" y="4130675"/>
          <p14:tracePt t="13221" x="7478713" y="4138613"/>
          <p14:tracePt t="13227" x="7470775" y="4138613"/>
          <p14:tracePt t="13229" x="7462838" y="4138613"/>
          <p14:tracePt t="13234" x="7454900" y="4138613"/>
          <p14:tracePt t="13238" x="7446963" y="4138613"/>
          <p14:tracePt t="13242" x="7439025" y="4138613"/>
          <p14:tracePt t="13243" x="7431088" y="4138613"/>
          <p14:tracePt t="13247" x="7423150" y="4146550"/>
          <p14:tracePt t="13251" x="7407275" y="4146550"/>
          <p14:tracePt t="13254" x="7399338" y="4146550"/>
          <p14:tracePt t="13258" x="7391400" y="4146550"/>
          <p14:tracePt t="13261" x="7383463" y="4146550"/>
          <p14:tracePt t="13264" x="7375525" y="4146550"/>
          <p14:tracePt t="13266" x="7367588" y="4146550"/>
          <p14:tracePt t="13269" x="7359650" y="4146550"/>
          <p14:tracePt t="13273" x="7351713" y="4146550"/>
          <p14:tracePt t="13276" x="7343775" y="4146550"/>
          <p14:tracePt t="13279" x="7335838" y="4146550"/>
          <p14:tracePt t="13283" x="7327900" y="4146550"/>
          <p14:tracePt t="13287" x="7319963" y="4146550"/>
          <p14:tracePt t="13288" x="7319963" y="4154488"/>
          <p14:tracePt t="13291" x="7312025" y="4154488"/>
          <p14:tracePt t="13293" x="7304088" y="4154488"/>
          <p14:tracePt t="13297" x="7296150" y="4154488"/>
          <p14:tracePt t="13302" x="7288213" y="4154488"/>
          <p14:tracePt t="13306" x="7280275" y="4154488"/>
          <p14:tracePt t="13308" x="7272338" y="4154488"/>
          <p14:tracePt t="13313" x="7264400" y="4154488"/>
          <p14:tracePt t="13318" x="7256463" y="4154488"/>
          <p14:tracePt t="13323" x="7248525" y="4154488"/>
          <p14:tracePt t="13324" x="7240588" y="4154488"/>
          <p14:tracePt t="13329" x="7232650" y="4154488"/>
          <p14:tracePt t="13334" x="7224713" y="4154488"/>
          <p14:tracePt t="13338" x="7216775" y="4154488"/>
          <p14:tracePt t="13340" x="7208838" y="4154488"/>
          <p14:tracePt t="13344" x="7200900" y="4154488"/>
          <p14:tracePt t="13348" x="7192963" y="4154488"/>
          <p14:tracePt t="13352" x="7185025" y="4154488"/>
          <p14:tracePt t="13353" x="7177088" y="4154488"/>
          <p14:tracePt t="13357" x="7169150" y="4154488"/>
          <p14:tracePt t="13360" x="7161213" y="4154488"/>
          <p14:tracePt t="13362" x="7153275" y="4162425"/>
          <p14:tracePt t="13364" x="7145338" y="4162425"/>
          <p14:tracePt t="13366" x="7135813" y="4162425"/>
          <p14:tracePt t="13368" x="7127875" y="4162425"/>
          <p14:tracePt t="13371" x="7119938" y="4162425"/>
          <p14:tracePt t="13373" x="7112000" y="4162425"/>
          <p14:tracePt t="13374" x="7104063" y="4162425"/>
          <p14:tracePt t="13377" x="7096125" y="4162425"/>
          <p14:tracePt t="13379" x="7088188" y="4162425"/>
          <p14:tracePt t="13380" x="7080250" y="4162425"/>
          <p14:tracePt t="13383" x="7072313" y="4162425"/>
          <p14:tracePt t="13385" x="7064375" y="4162425"/>
          <p14:tracePt t="13387" x="7056438" y="4162425"/>
          <p14:tracePt t="13388" x="7048500" y="4162425"/>
          <p14:tracePt t="13391" x="7040563" y="4162425"/>
          <p14:tracePt t="13393" x="7032625" y="4162425"/>
          <p14:tracePt t="13395" x="7032625" y="4170363"/>
          <p14:tracePt t="13396" x="7024688" y="4170363"/>
          <p14:tracePt t="13398" x="7016750" y="4170363"/>
          <p14:tracePt t="13400" x="7008813" y="4170363"/>
          <p14:tracePt t="13402" x="7000875" y="4170363"/>
          <p14:tracePt t="13405" x="6992938" y="4170363"/>
          <p14:tracePt t="13407" x="6985000" y="4170363"/>
          <p14:tracePt t="13409" x="6977063" y="4170363"/>
          <p14:tracePt t="13412" x="6969125" y="4170363"/>
          <p14:tracePt t="13414" x="6961188" y="4170363"/>
          <p14:tracePt t="13416" x="6953250" y="4170363"/>
          <p14:tracePt t="13419" x="6945313" y="4170363"/>
          <p14:tracePt t="13422" x="6937375" y="4170363"/>
          <p14:tracePt t="13425" x="6929438" y="4170363"/>
          <p14:tracePt t="13427" x="6921500" y="4170363"/>
          <p14:tracePt t="13432" x="6913563" y="4170363"/>
          <p14:tracePt t="13436" x="6905625" y="4170363"/>
          <p14:tracePt t="13441" x="6897688" y="4170363"/>
          <p14:tracePt t="13448" x="6889750" y="4170363"/>
          <p14:tracePt t="13451" x="6881813" y="4170363"/>
          <p14:tracePt t="13459" x="6873875" y="4170363"/>
          <p14:tracePt t="13473" x="6865938" y="4170363"/>
          <p14:tracePt t="13529" x="6858000" y="4170363"/>
          <p14:tracePt t="13532" x="6858000" y="4162425"/>
          <p14:tracePt t="13544" x="6850063" y="4162425"/>
          <p14:tracePt t="13568" x="6842125" y="4162425"/>
          <p14:tracePt t="13570" x="6842125" y="4154488"/>
          <p14:tracePt t="13588" x="6834188" y="4154488"/>
          <p14:tracePt t="13601" x="6834188" y="4146550"/>
          <p14:tracePt t="13607" x="6826250" y="4146550"/>
          <p14:tracePt t="13616" x="6818313" y="4146550"/>
          <p14:tracePt t="13619" x="6818313" y="4138613"/>
          <p14:tracePt t="13635" x="6810375" y="4138613"/>
          <p14:tracePt t="13636" x="6810375" y="4130675"/>
          <p14:tracePt t="13644" x="6810375" y="4122738"/>
          <p14:tracePt t="13658" x="6810375" y="4114800"/>
          <p14:tracePt t="13662" x="6802438" y="4114800"/>
          <p14:tracePt t="13670" x="6802438" y="4106863"/>
          <p14:tracePt t="13681" x="6802438" y="4098925"/>
          <p14:tracePt t="13687" x="6802438" y="4090988"/>
          <p14:tracePt t="13696" x="6794500" y="4090988"/>
          <p14:tracePt t="13699" x="6794500" y="4083050"/>
          <p14:tracePt t="13713" x="6794500" y="4075113"/>
          <p14:tracePt t="13719" x="6784975" y="4075113"/>
          <p14:tracePt t="13724" x="6784975" y="4067175"/>
          <p14:tracePt t="13729" x="6784975" y="4059238"/>
          <p14:tracePt t="13738" x="6784975" y="4051300"/>
          <p14:tracePt t="13750" x="6784975" y="4043363"/>
          <p14:tracePt t="13774" x="6784975" y="4035425"/>
          <p14:tracePt t="13937" x="6794500" y="4035425"/>
          <p14:tracePt t="13945" x="6802438" y="4035425"/>
          <p14:tracePt t="13949" x="6810375" y="4035425"/>
          <p14:tracePt t="13954" x="6818313" y="4035425"/>
          <p14:tracePt t="13955" x="6818313" y="4043363"/>
          <p14:tracePt t="13957" x="6826250" y="4043363"/>
          <p14:tracePt t="13960" x="6834188" y="4043363"/>
          <p14:tracePt t="13963" x="6842125" y="4043363"/>
          <p14:tracePt t="13966" x="6850063" y="4043363"/>
          <p14:tracePt t="13967" x="6858000" y="4043363"/>
          <p14:tracePt t="13970" x="6865938" y="4043363"/>
          <p14:tracePt t="13973" x="6873875" y="4043363"/>
          <p14:tracePt t="13975" x="6881813" y="4043363"/>
          <p14:tracePt t="13977" x="6889750" y="4051300"/>
          <p14:tracePt t="13979" x="6897688" y="4051300"/>
          <p14:tracePt t="13982" x="6905625" y="4051300"/>
          <p14:tracePt t="13984" x="6913563" y="4051300"/>
          <p14:tracePt t="13987" x="6921500" y="4051300"/>
          <p14:tracePt t="13989" x="6929438" y="4059238"/>
          <p14:tracePt t="13991" x="6937375" y="4059238"/>
          <p14:tracePt t="13993" x="6953250" y="4059238"/>
          <p14:tracePt t="13996" x="6961188" y="4059238"/>
          <p14:tracePt t="13998" x="6969125" y="4059238"/>
          <p14:tracePt t="14001" x="6977063" y="4059238"/>
          <p14:tracePt t="14002" x="6985000" y="4059238"/>
          <p14:tracePt t="14004" x="6992938" y="4059238"/>
          <p14:tracePt t="14007" x="7000875" y="4059238"/>
          <p14:tracePt t="14008" x="7008813" y="4059238"/>
          <p14:tracePt t="14009" x="7008813" y="4067175"/>
          <p14:tracePt t="14010" x="7016750" y="4067175"/>
          <p14:tracePt t="14012" x="7032625" y="4067175"/>
          <p14:tracePt t="14014" x="7040563" y="4067175"/>
          <p14:tracePt t="14017" x="7048500" y="4067175"/>
          <p14:tracePt t="14018" x="7056438" y="4067175"/>
          <p14:tracePt t="14020" x="7064375" y="4067175"/>
          <p14:tracePt t="14021" x="7072313" y="4067175"/>
          <p14:tracePt t="14024" x="7080250" y="4067175"/>
          <p14:tracePt t="14025" x="7088188" y="4067175"/>
          <p14:tracePt t="14026" x="7096125" y="4067175"/>
          <p14:tracePt t="14028" x="7104063" y="4067175"/>
          <p14:tracePt t="14029" x="7112000" y="4067175"/>
          <p14:tracePt t="14030" x="7119938" y="4067175"/>
          <p14:tracePt t="14032" x="7127875" y="4067175"/>
          <p14:tracePt t="14034" x="7135813" y="4067175"/>
          <p14:tracePt t="14035" x="7145338" y="4067175"/>
          <p14:tracePt t="14036" x="7153275" y="4067175"/>
          <p14:tracePt t="14038" x="7161213" y="4067175"/>
          <p14:tracePt t="14040" x="7177088" y="4075113"/>
          <p14:tracePt t="14042" x="7185025" y="4075113"/>
          <p14:tracePt t="14044" x="7192963" y="4075113"/>
          <p14:tracePt t="14045" x="7200900" y="4075113"/>
          <p14:tracePt t="14046" x="7208838" y="4075113"/>
          <p14:tracePt t="14048" x="7224713" y="4075113"/>
          <p14:tracePt t="14050" x="7232650" y="4075113"/>
          <p14:tracePt t="14052" x="7240588" y="4075113"/>
          <p14:tracePt t="14053" x="7248525" y="4075113"/>
          <p14:tracePt t="14054" x="7256463" y="4075113"/>
          <p14:tracePt t="14057" x="7264400" y="4075113"/>
          <p14:tracePt t="14058" x="7280275" y="4083050"/>
          <p14:tracePt t="14059" x="7288213" y="4083050"/>
          <p14:tracePt t="14060" x="7296150" y="4083050"/>
          <p14:tracePt t="14062" x="7312025" y="4083050"/>
          <p14:tracePt t="14064" x="7319963" y="4083050"/>
          <p14:tracePt t="14065" x="7319963" y="4090988"/>
          <p14:tracePt t="14066" x="7327900" y="4090988"/>
          <p14:tracePt t="14067" x="7335838" y="4090988"/>
          <p14:tracePt t="14068" x="7343775" y="4090988"/>
          <p14:tracePt t="14069" x="7351713" y="4090988"/>
          <p14:tracePt t="14071" x="7367588" y="4090988"/>
          <p14:tracePt t="14073" x="7375525" y="4090988"/>
          <p14:tracePt t="14075" x="7383463" y="4090988"/>
          <p14:tracePt t="14075" x="7391400" y="4090988"/>
          <p14:tracePt t="14076" x="7399338" y="4090988"/>
          <p14:tracePt t="14077" x="7407275" y="4090988"/>
          <p14:tracePt t="14079" x="7423150" y="4098925"/>
          <p14:tracePt t="14080" x="7431088" y="4098925"/>
          <p14:tracePt t="14081" x="7439025" y="4098925"/>
          <p14:tracePt t="14082" x="7446963" y="4098925"/>
          <p14:tracePt t="14084" x="7462838" y="4098925"/>
          <p14:tracePt t="14086" x="7470775" y="4098925"/>
          <p14:tracePt t="14087" x="7478713" y="4098925"/>
          <p14:tracePt t="14088" x="7486650" y="4098925"/>
          <p14:tracePt t="14089" x="7496175" y="4106863"/>
          <p14:tracePt t="14091" x="7504113" y="4106863"/>
          <p14:tracePt t="14092" x="7512050" y="4106863"/>
          <p14:tracePt t="14093" x="7519988" y="4106863"/>
          <p14:tracePt t="14094" x="7527925" y="4106863"/>
          <p14:tracePt t="14096" x="7535863" y="4106863"/>
          <p14:tracePt t="14097" x="7543800" y="4106863"/>
          <p14:tracePt t="14098" x="7551738" y="4106863"/>
          <p14:tracePt t="14100" x="7559675" y="4106863"/>
          <p14:tracePt t="14101" x="7567613" y="4106863"/>
          <p14:tracePt t="14102" x="7575550" y="4106863"/>
          <p14:tracePt t="14103" x="7583488" y="4106863"/>
          <p14:tracePt t="14105" x="7591425" y="4106863"/>
          <p14:tracePt t="14107" x="7599363" y="4106863"/>
          <p14:tracePt t="14108" x="7607300" y="4106863"/>
          <p14:tracePt t="14109" x="7615238" y="4106863"/>
          <p14:tracePt t="14110" x="7623175" y="4106863"/>
          <p14:tracePt t="14112" x="7631113" y="4106863"/>
          <p14:tracePt t="14113" x="7639050" y="4106863"/>
          <p14:tracePt t="14114" x="7639050" y="4114800"/>
          <p14:tracePt t="14115" x="7646988" y="4114800"/>
          <p14:tracePt t="14117" x="7654925" y="4114800"/>
          <p14:tracePt t="14119" x="7670800" y="4114800"/>
          <p14:tracePt t="14121" x="7678738" y="4114800"/>
          <p14:tracePt t="14123" x="7686675" y="4114800"/>
          <p14:tracePt t="14124" x="7694613" y="4114800"/>
          <p14:tracePt t="14126" x="7702550" y="4114800"/>
          <p14:tracePt t="14128" x="7710488" y="4114800"/>
          <p14:tracePt t="14130" x="7718425" y="4114800"/>
          <p14:tracePt t="14132" x="7726363" y="4114800"/>
          <p14:tracePt t="14133" x="7734300" y="4114800"/>
          <p14:tracePt t="14136" x="7742238" y="4114800"/>
          <p14:tracePt t="14138" x="7750175" y="4114800"/>
          <p14:tracePt t="14141" x="7758113" y="4114800"/>
          <p14:tracePt t="14142" x="7766050" y="4114800"/>
          <p14:tracePt t="14145" x="7773988" y="4114800"/>
          <p14:tracePt t="14148" x="7781925" y="4114800"/>
          <p14:tracePt t="14151" x="7789863" y="4114800"/>
          <p14:tracePt t="14153" x="7797800" y="4114800"/>
          <p14:tracePt t="14156" x="7805738" y="4114800"/>
          <p14:tracePt t="14159" x="7813675" y="4114800"/>
          <p14:tracePt t="14163" x="7821613" y="4114800"/>
          <p14:tracePt t="14166" x="7829550" y="4114800"/>
          <p14:tracePt t="14170" x="7839075" y="4114800"/>
          <p14:tracePt t="14174" x="7847013" y="4114800"/>
          <p14:tracePt t="14179" x="7854950" y="4114800"/>
          <p14:tracePt t="14181" x="7862888" y="4114800"/>
          <p14:tracePt t="14187" x="7870825" y="4114800"/>
          <p14:tracePt t="14193" x="7878763" y="4114800"/>
          <p14:tracePt t="14197" x="7878763" y="4106863"/>
          <p14:tracePt t="14202" x="7886700" y="4106863"/>
          <p14:tracePt t="14208" x="7894638" y="4106863"/>
          <p14:tracePt t="14209" x="7894638" y="4098925"/>
          <p14:tracePt t="14218" x="7902575" y="4098925"/>
          <p14:tracePt t="14226" x="7910513" y="4098925"/>
          <p14:tracePt t="14233" x="7918450" y="4098925"/>
          <p14:tracePt t="14234" x="7918450" y="4090988"/>
          <p14:tracePt t="14236" x="7926388" y="4090988"/>
          <p14:tracePt t="14244" x="7934325" y="4090988"/>
          <p14:tracePt t="14253" x="7942263" y="4090988"/>
          <p14:tracePt t="14302" x="7950200" y="4090988"/>
          <p14:tracePt t="14429" x="7958138" y="4090988"/>
          <p14:tracePt t="14914" x="7966075" y="4090988"/>
          <p14:tracePt t="14921" x="7974013" y="4090988"/>
          <p14:tracePt t="14927" x="7981950" y="4090988"/>
          <p14:tracePt t="14932" x="7997825" y="4090988"/>
          <p14:tracePt t="14936" x="8005763" y="4090988"/>
          <p14:tracePt t="14940" x="8013700" y="4090988"/>
          <p14:tracePt t="14943" x="8021638" y="4090988"/>
          <p14:tracePt t="14945" x="8029575" y="4090988"/>
          <p14:tracePt t="14948" x="8037513" y="4090988"/>
          <p14:tracePt t="14950" x="8045450" y="4090988"/>
          <p14:tracePt t="14953" x="8053388" y="4090988"/>
          <p14:tracePt t="14955" x="8061325" y="4090988"/>
          <p14:tracePt t="14958" x="8069263" y="4090988"/>
          <p14:tracePt t="14961" x="8077200" y="4090988"/>
          <p14:tracePt t="14963" x="8085138" y="4090988"/>
          <p14:tracePt t="14964" x="8093075" y="4090988"/>
          <p14:tracePt t="14967" x="8101013" y="4090988"/>
          <p14:tracePt t="14969" x="8108950" y="4090988"/>
          <p14:tracePt t="14972" x="8116888" y="4090988"/>
          <p14:tracePt t="14973" x="8124825" y="4090988"/>
          <p14:tracePt t="14976" x="8132763" y="4090988"/>
          <p14:tracePt t="14978" x="8140700" y="4090988"/>
          <p14:tracePt t="14981" x="8148638" y="4090988"/>
          <p14:tracePt t="14982" x="8156575" y="4090988"/>
          <p14:tracePt t="14985" x="8164513" y="4090988"/>
          <p14:tracePt t="14988" x="8172450" y="4090988"/>
          <p14:tracePt t="14990" x="8180388" y="4090988"/>
          <p14:tracePt t="14991" x="8189913" y="4090988"/>
          <p14:tracePt t="14994" x="8197850" y="4083050"/>
          <p14:tracePt t="14996" x="8205788" y="4083050"/>
          <p14:tracePt t="14998" x="8213725" y="4083050"/>
          <p14:tracePt t="15000" x="8221663" y="4083050"/>
          <p14:tracePt t="15002" x="8229600" y="4083050"/>
          <p14:tracePt t="15005" x="8237538" y="4083050"/>
          <p14:tracePt t="15008" x="8245475" y="4083050"/>
          <p14:tracePt t="15009" x="8253413" y="4083050"/>
          <p14:tracePt t="15011" x="8261350" y="4083050"/>
          <p14:tracePt t="15014" x="8269288" y="4083050"/>
          <p14:tracePt t="15017" x="8277225" y="4083050"/>
          <p14:tracePt t="15019" x="8285163" y="4083050"/>
          <p14:tracePt t="15022" x="8293100" y="4083050"/>
          <p14:tracePt t="15026" x="8301038" y="4083050"/>
          <p14:tracePt t="15030" x="8308975" y="4083050"/>
          <p14:tracePt t="15033" x="8316913" y="4083050"/>
          <p14:tracePt t="15038" x="8324850" y="4083050"/>
          <p14:tracePt t="15046" x="8332788" y="4083050"/>
          <p14:tracePt t="15302" x="8340725" y="4083050"/>
          <p14:tracePt t="15312" x="8340725" y="4075113"/>
          <p14:tracePt t="15315" x="8348663" y="4075113"/>
          <p14:tracePt t="15320" x="8356600" y="4075113"/>
          <p14:tracePt t="15327" x="8356600" y="4067175"/>
          <p14:tracePt t="15330" x="8364538" y="4067175"/>
          <p14:tracePt t="15338" x="8372475" y="4067175"/>
          <p14:tracePt t="15345" x="8380413" y="4067175"/>
          <p14:tracePt t="15348" x="8388350" y="4059238"/>
          <p14:tracePt t="15354" x="8396288" y="4059238"/>
          <p14:tracePt t="15360" x="8404225" y="4059238"/>
          <p14:tracePt t="15365" x="8412163" y="4059238"/>
          <p14:tracePt t="15367" x="8420100" y="4059238"/>
          <p14:tracePt t="15371" x="8428038" y="4059238"/>
          <p14:tracePt t="15375" x="8428038" y="4051300"/>
          <p14:tracePt t="15376" x="8435975" y="4051300"/>
          <p14:tracePt t="15380" x="8443913" y="4051300"/>
          <p14:tracePt t="15382" x="8451850" y="4051300"/>
          <p14:tracePt t="15385" x="8459788" y="4051300"/>
          <p14:tracePt t="15389" x="8467725" y="4051300"/>
          <p14:tracePt t="15392" x="8475663" y="4051300"/>
          <p14:tracePt t="15394" x="8483600" y="4051300"/>
          <p14:tracePt t="15398" x="8491538" y="4051300"/>
          <p14:tracePt t="15401" x="8499475" y="4051300"/>
          <p14:tracePt t="15405" x="8507413" y="4051300"/>
          <p14:tracePt t="15406" x="8515350" y="4051300"/>
          <p14:tracePt t="15410" x="8523288" y="4051300"/>
          <p14:tracePt t="15413" x="8531225" y="4051300"/>
          <p14:tracePt t="15417" x="8540750" y="4051300"/>
          <p14:tracePt t="15419" x="8548688" y="4051300"/>
          <p14:tracePt t="15423" x="8556625" y="4051300"/>
          <p14:tracePt t="15426" x="8564563" y="4051300"/>
          <p14:tracePt t="15430" x="8572500" y="4051300"/>
          <p14:tracePt t="15431" x="8580438" y="4051300"/>
          <p14:tracePt t="15434" x="8588375" y="4051300"/>
          <p14:tracePt t="15438" x="8596313" y="4051300"/>
          <p14:tracePt t="15442" x="8604250" y="4051300"/>
          <p14:tracePt t="15444" x="8612188" y="4051300"/>
          <p14:tracePt t="15446" x="8620125" y="4051300"/>
          <p14:tracePt t="15448" x="8628063" y="4051300"/>
          <p14:tracePt t="15451" x="8636000" y="4051300"/>
          <p14:tracePt t="15454" x="8643938" y="4051300"/>
          <p14:tracePt t="15456" x="8651875" y="4051300"/>
          <p14:tracePt t="15458" x="8659813" y="4051300"/>
          <p14:tracePt t="15461" x="8667750" y="4051300"/>
          <p14:tracePt t="15464" x="8675688" y="4051300"/>
          <p14:tracePt t="15465" x="8683625" y="4051300"/>
          <p14:tracePt t="15468" x="8691563" y="4051300"/>
          <p14:tracePt t="15470" x="8699500" y="4051300"/>
          <p14:tracePt t="15473" x="8707438" y="4051300"/>
          <p14:tracePt t="15475" x="8715375" y="4051300"/>
          <p14:tracePt t="15477" x="8723313" y="4051300"/>
          <p14:tracePt t="15480" x="8731250" y="4051300"/>
          <p14:tracePt t="15482" x="8739188" y="4051300"/>
          <p14:tracePt t="15484" x="8747125" y="4051300"/>
          <p14:tracePt t="15487" x="8755063" y="4051300"/>
          <p14:tracePt t="15489" x="8763000" y="4051300"/>
          <p14:tracePt t="15492" x="8770938" y="4051300"/>
          <p14:tracePt t="15493" x="8778875" y="4051300"/>
          <p14:tracePt t="15496" x="8786813" y="4051300"/>
          <p14:tracePt t="15500" x="8794750" y="4051300"/>
          <p14:tracePt t="15503" x="8802688" y="4051300"/>
          <p14:tracePt t="15505" x="8810625" y="4051300"/>
          <p14:tracePt t="15509" x="8818563" y="4051300"/>
          <p14:tracePt t="15514" x="8826500" y="4051300"/>
          <p14:tracePt t="15519" x="8834438" y="4051300"/>
          <p14:tracePt t="15521" x="8842375" y="4051300"/>
          <p14:tracePt t="15526" x="8850313" y="4051300"/>
          <p14:tracePt t="15532" x="8858250" y="4051300"/>
          <p14:tracePt t="15537" x="8866188" y="4051300"/>
          <p14:tracePt t="15542" x="8874125" y="4051300"/>
          <p14:tracePt t="15545" x="8883650" y="4051300"/>
          <p14:tracePt t="15550" x="8891588" y="4051300"/>
          <p14:tracePt t="15555" x="8899525" y="4051300"/>
          <p14:tracePt t="15559" x="8907463" y="4051300"/>
          <p14:tracePt t="15562" x="8915400" y="4051300"/>
          <p14:tracePt t="15567" x="8923338" y="4051300"/>
          <p14:tracePt t="15571" x="8931275" y="4051300"/>
          <p14:tracePt t="15576" x="8939213" y="4051300"/>
          <p14:tracePt t="15578" x="8947150" y="4051300"/>
          <p14:tracePt t="15581" x="8947150" y="4059238"/>
          <p14:tracePt t="15582" x="8955088" y="4059238"/>
          <p14:tracePt t="15587" x="8963025" y="4059238"/>
          <p14:tracePt t="15592" x="8970963" y="4059238"/>
          <p14:tracePt t="15592" x="8978900" y="4059238"/>
          <p14:tracePt t="15596" x="8986838" y="4059238"/>
          <p14:tracePt t="15599" x="8994775" y="4059238"/>
          <p14:tracePt t="15602" x="9002713" y="4059238"/>
          <p14:tracePt t="15603" x="9010650" y="4059238"/>
          <p14:tracePt t="15606" x="9018588" y="4059238"/>
          <p14:tracePt t="15609" x="9026525" y="4059238"/>
          <p14:tracePt t="15612" x="9034463" y="4059238"/>
          <p14:tracePt t="15613" x="9042400" y="4067175"/>
          <p14:tracePt t="15616" x="9050338" y="4067175"/>
          <p14:tracePt t="15617" x="9058275" y="4067175"/>
          <p14:tracePt t="15620" x="9066213" y="4067175"/>
          <p14:tracePt t="15621" x="9074150" y="4067175"/>
          <p14:tracePt t="15623" x="9082088" y="4067175"/>
          <p14:tracePt t="15624" x="9082088" y="4075113"/>
          <p14:tracePt t="15625" x="9090025" y="4075113"/>
          <p14:tracePt t="15628" x="9105900" y="4075113"/>
          <p14:tracePt t="15631" x="9113838" y="4075113"/>
          <p14:tracePt t="15633" x="9121775" y="4075113"/>
          <p14:tracePt t="15635" x="9137650" y="4075113"/>
          <p14:tracePt t="15637" x="9145588" y="4075113"/>
          <p14:tracePt t="15639" x="9153525" y="4075113"/>
          <p14:tracePt t="15642" x="9161463" y="4075113"/>
          <p14:tracePt t="15643" x="9169400" y="4075113"/>
          <p14:tracePt t="15644" x="9177338" y="4083050"/>
          <p14:tracePt t="15646" x="9185275" y="4083050"/>
          <p14:tracePt t="15648" x="9193213" y="4083050"/>
          <p14:tracePt t="15649" x="9201150" y="4083050"/>
          <p14:tracePt t="15651" x="9209088" y="4083050"/>
          <p14:tracePt t="15653" x="9217025" y="4083050"/>
          <p14:tracePt t="15655" x="9224963" y="4083050"/>
          <p14:tracePt t="15656" x="9234488" y="4083050"/>
          <p14:tracePt t="15658" x="9242425" y="4083050"/>
          <p14:tracePt t="15660" x="9258300" y="4090988"/>
          <p14:tracePt t="15662" x="9266238" y="4090988"/>
          <p14:tracePt t="15663" x="9274175" y="4090988"/>
          <p14:tracePt t="15664" x="9282113" y="4090988"/>
          <p14:tracePt t="15666" x="9290050" y="4090988"/>
          <p14:tracePt t="15668" x="9305925" y="4090988"/>
          <p14:tracePt t="15670" x="9313863" y="4090988"/>
          <p14:tracePt t="15672" x="9321800" y="4090988"/>
          <p14:tracePt t="15673" x="9321800" y="4098925"/>
          <p14:tracePt t="15674" x="9329738" y="4098925"/>
          <p14:tracePt t="15675" x="9337675" y="4098925"/>
          <p14:tracePt t="15676" x="9345613" y="4098925"/>
          <p14:tracePt t="15678" x="9353550" y="4098925"/>
          <p14:tracePt t="15680" x="9361488" y="4098925"/>
          <p14:tracePt t="15681" x="9369425" y="4098925"/>
          <p14:tracePt t="15683" x="9377363" y="4106863"/>
          <p14:tracePt t="15685" x="9393238" y="4106863"/>
          <p14:tracePt t="15687" x="9401175" y="4106863"/>
          <p14:tracePt t="15689" x="9409113" y="4106863"/>
          <p14:tracePt t="15692" x="9417050" y="4106863"/>
          <p14:tracePt t="15693" x="9424988" y="4106863"/>
          <p14:tracePt t="15694" x="9432925" y="4106863"/>
          <p14:tracePt t="15696" x="9440863" y="4106863"/>
          <p14:tracePt t="15697" x="9448800" y="4106863"/>
          <p14:tracePt t="15698" x="9456738" y="4106863"/>
          <p14:tracePt t="15700" x="9464675" y="4114800"/>
          <p14:tracePt t="15702" x="9472613" y="4114800"/>
          <p14:tracePt t="15703" x="9480550" y="4114800"/>
          <p14:tracePt t="15705" x="9488488" y="4114800"/>
          <p14:tracePt t="15707" x="9496425" y="4114800"/>
          <p14:tracePt t="15709" x="9504363" y="4114800"/>
          <p14:tracePt t="15710" x="9512300" y="4114800"/>
          <p14:tracePt t="15712" x="9520238" y="4114800"/>
          <p14:tracePt t="15713" x="9528175" y="4114800"/>
          <p14:tracePt t="15714" x="9536113" y="4114800"/>
          <p14:tracePt t="15716" x="9544050" y="4114800"/>
          <p14:tracePt t="15718" x="9551988" y="4114800"/>
          <p14:tracePt t="15720" x="9559925" y="4114800"/>
          <p14:tracePt t="15722" x="9567863" y="4114800"/>
          <p14:tracePt t="15723" x="9575800" y="4114800"/>
          <p14:tracePt t="15724" x="9585325" y="4114800"/>
          <p14:tracePt t="15726" x="9593263" y="4114800"/>
          <p14:tracePt t="15727" x="9601200" y="4114800"/>
          <p14:tracePt t="15729" x="9609138" y="4114800"/>
          <p14:tracePt t="15731" x="9617075" y="4114800"/>
          <p14:tracePt t="15732" x="9625013" y="4114800"/>
          <p14:tracePt t="15733" x="9632950" y="4114800"/>
          <p14:tracePt t="15735" x="9648825" y="4114800"/>
          <p14:tracePt t="15737" x="9656763" y="4114800"/>
          <p14:tracePt t="15739" x="9664700" y="4114800"/>
          <p14:tracePt t="15740" x="9672638" y="4114800"/>
          <p14:tracePt t="15742" x="9680575" y="4114800"/>
          <p14:tracePt t="15744" x="9688513" y="4122738"/>
          <p14:tracePt t="15746" x="9696450" y="4122738"/>
          <p14:tracePt t="15747" x="9704388" y="4122738"/>
          <p14:tracePt t="15748" x="9712325" y="4122738"/>
          <p14:tracePt t="15750" x="9720263" y="4122738"/>
          <p14:tracePt t="15752" x="9728200" y="4122738"/>
          <p14:tracePt t="15753" x="9736138" y="4122738"/>
          <p14:tracePt t="15755" x="9744075" y="4122738"/>
          <p14:tracePt t="15757" x="9752013" y="4122738"/>
          <p14:tracePt t="15759" x="9759950" y="4122738"/>
          <p14:tracePt t="15760" x="9767888" y="4122738"/>
          <p14:tracePt t="15762" x="9775825" y="4122738"/>
          <p14:tracePt t="15764" x="9783763" y="4122738"/>
          <p14:tracePt t="15766" x="9791700" y="4122738"/>
          <p14:tracePt t="15768" x="9799638" y="4122738"/>
          <p14:tracePt t="15770" x="9807575" y="4122738"/>
          <p14:tracePt t="15772" x="9815513" y="4122738"/>
          <p14:tracePt t="15773" x="9823450" y="4122738"/>
          <p14:tracePt t="15776" x="9831388" y="4122738"/>
          <p14:tracePt t="15778" x="9839325" y="4122738"/>
          <p14:tracePt t="15780" x="9839325" y="4130675"/>
          <p14:tracePt t="15781" x="9847263" y="4130675"/>
          <p14:tracePt t="15782" x="9855200" y="4130675"/>
          <p14:tracePt t="15784" x="9863138" y="4130675"/>
          <p14:tracePt t="15787" x="9871075" y="4130675"/>
          <p14:tracePt t="15789" x="9879013" y="4130675"/>
          <p14:tracePt t="15792" x="9886950" y="4130675"/>
          <p14:tracePt t="15793" x="9894888" y="4130675"/>
          <p14:tracePt t="15796" x="9902825" y="4130675"/>
          <p14:tracePt t="15799" x="9910763" y="4130675"/>
          <p14:tracePt t="15800" x="9910763" y="4138613"/>
          <p14:tracePt t="15801" x="9918700" y="4138613"/>
          <p14:tracePt t="15804" x="9926638" y="4138613"/>
          <p14:tracePt t="15808" x="9936163" y="4138613"/>
          <p14:tracePt t="15812" x="9944100" y="4138613"/>
          <p14:tracePt t="15814" x="9952038" y="4138613"/>
          <p14:tracePt t="15819" x="9959975" y="4138613"/>
          <p14:tracePt t="15824" x="9967913" y="4138613"/>
          <p14:tracePt t="15832" x="9975850" y="4138613"/>
          <p14:tracePt t="15836" x="9983788" y="4146550"/>
          <p14:tracePt t="15870" x="9991725" y="4146550"/>
          <p14:tracePt t="15896" x="9999663" y="4146550"/>
          <p14:tracePt t="15907" x="10007600" y="4146550"/>
          <p14:tracePt t="15911" x="10015538" y="4146550"/>
          <p14:tracePt t="15918" x="10023475" y="4146550"/>
          <p14:tracePt t="15922" x="10031413" y="4146550"/>
          <p14:tracePt t="15927" x="10039350" y="4146550"/>
          <p14:tracePt t="15929" x="10047288" y="4146550"/>
          <p14:tracePt t="15933" x="10055225" y="4146550"/>
          <p14:tracePt t="15937" x="10063163" y="4146550"/>
          <p14:tracePt t="15941" x="10071100" y="4146550"/>
          <p14:tracePt t="15944" x="10079038" y="4146550"/>
          <p14:tracePt t="15946" x="10086975" y="4146550"/>
          <p14:tracePt t="15949" x="10094913" y="4146550"/>
          <p14:tracePt t="15952" x="10102850" y="4146550"/>
          <p14:tracePt t="15955" x="10110788" y="4146550"/>
          <p14:tracePt t="15956" x="10118725" y="4146550"/>
          <p14:tracePt t="15959" x="10126663" y="4146550"/>
          <p14:tracePt t="15962" x="10134600" y="4146550"/>
          <p14:tracePt t="15964" x="10142538" y="4146550"/>
          <p14:tracePt t="15966" x="10150475" y="4146550"/>
          <p14:tracePt t="15968" x="10158413" y="4146550"/>
          <p14:tracePt t="15970" x="10166350" y="4146550"/>
          <p14:tracePt t="15972" x="10174288" y="4146550"/>
          <p14:tracePt t="15973" x="10182225" y="4146550"/>
          <p14:tracePt t="15976" x="10190163" y="4146550"/>
          <p14:tracePt t="15978" x="10198100" y="4146550"/>
          <p14:tracePt t="15981" x="10206038" y="4146550"/>
          <p14:tracePt t="15982" x="10213975" y="4146550"/>
          <p14:tracePt t="15984" x="10221913" y="4146550"/>
          <p14:tracePt t="15987" x="10229850" y="4146550"/>
          <p14:tracePt t="15989" x="10237788" y="4146550"/>
          <p14:tracePt t="15990" x="10245725" y="4146550"/>
          <p14:tracePt t="15993" x="10253663" y="4146550"/>
          <p14:tracePt t="15995" x="10261600" y="4146550"/>
          <p14:tracePt t="15998" x="10269538" y="4146550"/>
          <p14:tracePt t="15999" x="10279063" y="4146550"/>
          <p14:tracePt t="16001" x="10287000" y="4146550"/>
          <p14:tracePt t="16004" x="10294938" y="4146550"/>
          <p14:tracePt t="16007" x="10302875" y="4146550"/>
          <p14:tracePt t="16009" x="10310813" y="4146550"/>
          <p14:tracePt t="16010" x="10318750" y="4146550"/>
          <p14:tracePt t="16012" x="10326688" y="4146550"/>
          <p14:tracePt t="16015" x="10334625" y="4146550"/>
          <p14:tracePt t="16018" x="10342563" y="4146550"/>
          <p14:tracePt t="16019" x="10350500" y="4146550"/>
          <p14:tracePt t="16022" x="10358438" y="4146550"/>
          <p14:tracePt t="16024" x="10366375" y="4146550"/>
          <p14:tracePt t="16027" x="10374313" y="4146550"/>
          <p14:tracePt t="16029" x="10382250" y="4146550"/>
          <p14:tracePt t="16031" x="10390188" y="4146550"/>
          <p14:tracePt t="16034" x="10398125" y="4146550"/>
          <p14:tracePt t="16037" x="10406063" y="4146550"/>
          <p14:tracePt t="16039" x="10414000" y="4146550"/>
          <p14:tracePt t="16042" x="10421938" y="4146550"/>
          <p14:tracePt t="16045" x="10429875" y="4146550"/>
          <p14:tracePt t="16048" x="10437813" y="4146550"/>
          <p14:tracePt t="16050" x="10445750" y="4146550"/>
          <p14:tracePt t="16054" x="10453688" y="4146550"/>
          <p14:tracePt t="16059" x="10461625" y="4146550"/>
          <p14:tracePt t="16062" x="10469563" y="4146550"/>
          <p14:tracePt t="16064" x="10477500" y="4146550"/>
          <p14:tracePt t="16070" x="10485438" y="4146550"/>
          <p14:tracePt t="16078" x="10493375" y="4146550"/>
          <p14:tracePt t="16094" x="10501313" y="4146550"/>
          <p14:tracePt t="16634" x="10501313" y="4138613"/>
          <p14:tracePt t="16638" x="10501313" y="4130675"/>
          <p14:tracePt t="16645" x="10501313" y="4122738"/>
          <p14:tracePt t="16654" x="10501313" y="4114800"/>
          <p14:tracePt t="16662" x="10501313" y="4106863"/>
          <p14:tracePt t="16667" x="10501313" y="4098925"/>
          <p14:tracePt t="16680" x="10501313" y="4090988"/>
          <p14:tracePt t="16694" x="10501313" y="4083050"/>
          <p14:tracePt t="16722" x="10501313" y="4075113"/>
          <p14:tracePt t="17660" x="10501313" y="4067175"/>
          <p14:tracePt t="17771" x="10509250" y="4067175"/>
          <p14:tracePt t="17780" x="10517188" y="4067175"/>
          <p14:tracePt t="17789" x="10517188" y="4075113"/>
          <p14:tracePt t="17790" x="10525125" y="4075113"/>
          <p14:tracePt t="17797" x="10533063" y="4075113"/>
          <p14:tracePt t="17798" x="10533063" y="4083050"/>
          <p14:tracePt t="17801" x="10541000" y="4083050"/>
          <p14:tracePt t="17805" x="10541000" y="4090988"/>
          <p14:tracePt t="17807" x="10548938" y="4090988"/>
          <p14:tracePt t="17811" x="10548938" y="4098925"/>
          <p14:tracePt t="17812" x="10556875" y="4098925"/>
          <p14:tracePt t="17813" x="10556875" y="4106863"/>
          <p14:tracePt t="17817" x="10564813" y="4106863"/>
          <p14:tracePt t="17818" x="10564813" y="4114800"/>
          <p14:tracePt t="17820" x="10572750" y="4114800"/>
          <p14:tracePt t="17822" x="10572750" y="4122738"/>
          <p14:tracePt t="17824" x="10580688" y="4122738"/>
          <p14:tracePt t="17825" x="10580688" y="4130675"/>
          <p14:tracePt t="17827" x="10580688" y="4138613"/>
          <p14:tracePt t="17829" x="10588625" y="4138613"/>
          <p14:tracePt t="17831" x="10588625" y="4146550"/>
          <p14:tracePt t="17832" x="10596563" y="4146550"/>
          <p14:tracePt t="17835" x="10596563" y="4154488"/>
          <p14:tracePt t="17836" x="10604500" y="4154488"/>
          <p14:tracePt t="17839" x="10612438" y="4162425"/>
          <p14:tracePt t="17841" x="10612438" y="4170363"/>
          <p14:tracePt t="17842" x="10620375" y="4170363"/>
          <p14:tracePt t="17844" x="10620375" y="4178300"/>
          <p14:tracePt t="17846" x="10629900" y="4178300"/>
          <p14:tracePt t="17847" x="10629900" y="4186238"/>
          <p14:tracePt t="17849" x="10637838" y="4186238"/>
          <p14:tracePt t="17850" x="10645775" y="4186238"/>
          <p14:tracePt t="17851" x="10645775" y="4194175"/>
          <p14:tracePt t="17853" x="10645775" y="4202113"/>
          <p14:tracePt t="17854" x="10653713" y="4202113"/>
          <p14:tracePt t="17856" x="10661650" y="4210050"/>
          <p14:tracePt t="17859" x="10661650" y="4217988"/>
          <p14:tracePt t="17861" x="10669588" y="4217988"/>
          <p14:tracePt t="17861" x="10677525" y="4217988"/>
          <p14:tracePt t="17863" x="10677525" y="4225925"/>
          <p14:tracePt t="17864" x="10685463" y="4225925"/>
          <p14:tracePt t="17865" x="10685463" y="4233863"/>
          <p14:tracePt t="17868" x="10693400" y="4233863"/>
          <p14:tracePt t="17869" x="10693400" y="4241800"/>
          <p14:tracePt t="17871" x="10701338" y="4241800"/>
          <p14:tracePt t="17872" x="10709275" y="4241800"/>
          <p14:tracePt t="17873" x="10709275" y="4249738"/>
          <p14:tracePt t="17875" x="10717213" y="4249738"/>
          <p14:tracePt t="17877" x="10717213" y="4257675"/>
          <p14:tracePt t="17879" x="10725150" y="4257675"/>
          <p14:tracePt t="17882" x="10741025" y="4265613"/>
          <p14:tracePt t="17883" x="10741025" y="4273550"/>
          <p14:tracePt t="17886" x="10748963" y="4273550"/>
          <p14:tracePt t="17889" x="10756900" y="4281488"/>
          <p14:tracePt t="17890" x="10764838" y="4281488"/>
          <p14:tracePt t="17895" x="10772775" y="4291013"/>
          <p14:tracePt t="17896" x="10780713" y="4291013"/>
          <p14:tracePt t="17897" x="10780713" y="4298950"/>
          <p14:tracePt t="17900" x="10788650" y="4298950"/>
          <p14:tracePt t="17902" x="10796588" y="4298950"/>
          <p14:tracePt t="17904" x="10804525" y="4298950"/>
          <p14:tracePt t="17906" x="10804525" y="4306888"/>
          <p14:tracePt t="17907" x="10812463" y="4306888"/>
          <p14:tracePt t="17911" x="10820400" y="4306888"/>
          <p14:tracePt t="17913" x="10828338" y="4306888"/>
          <p14:tracePt t="17914" x="10828338" y="4314825"/>
          <p14:tracePt t="17915" x="10836275" y="4314825"/>
          <p14:tracePt t="17918" x="10844213" y="4314825"/>
          <p14:tracePt t="17921" x="10852150" y="4314825"/>
          <p14:tracePt t="17924" x="10860088" y="4314825"/>
          <p14:tracePt t="17925" x="10868025" y="4314825"/>
          <p14:tracePt t="17928" x="10875963" y="4314825"/>
          <p14:tracePt t="17931" x="10883900" y="4322763"/>
          <p14:tracePt t="17935" x="10891838" y="4322763"/>
          <p14:tracePt t="17936" x="10899775" y="4322763"/>
          <p14:tracePt t="17940" x="10907713" y="4322763"/>
          <p14:tracePt t="17944" x="10915650" y="4322763"/>
          <p14:tracePt t="17947" x="10923588" y="4330700"/>
          <p14:tracePt t="17949" x="10931525" y="4330700"/>
          <p14:tracePt t="17953" x="10939463" y="4330700"/>
          <p14:tracePt t="17959" x="10947400" y="4330700"/>
          <p14:tracePt t="17965" x="10955338" y="4330700"/>
          <p14:tracePt t="17969" x="10963275" y="4330700"/>
          <p14:tracePt t="18088" x="10971213" y="4330700"/>
          <p14:tracePt t="18121" x="10971213" y="4322763"/>
          <p14:tracePt t="18165" x="10963275" y="4322763"/>
          <p14:tracePt t="18167" x="10955338" y="4322763"/>
          <p14:tracePt t="18168" x="10947400" y="4322763"/>
          <p14:tracePt t="18170" x="10939463" y="4322763"/>
          <p14:tracePt t="18172" x="10931525" y="4322763"/>
          <p14:tracePt t="18173" x="10923588" y="4322763"/>
          <p14:tracePt t="18174" x="10915650" y="4322763"/>
          <p14:tracePt t="18175" x="10907713" y="4322763"/>
          <p14:tracePt t="18176" x="10899775" y="4322763"/>
          <p14:tracePt t="18178" x="10891838" y="4322763"/>
          <p14:tracePt t="18178" x="10883900" y="4322763"/>
          <p14:tracePt t="18179" x="10875963" y="4322763"/>
          <p14:tracePt t="18180" x="10860088" y="4322763"/>
          <p14:tracePt t="18182" x="10852150" y="4322763"/>
          <p14:tracePt t="18183" x="10844213" y="4322763"/>
          <p14:tracePt t="18184" x="10828338" y="4330700"/>
          <p14:tracePt t="18185" x="10820400" y="4330700"/>
          <p14:tracePt t="18186" x="10804525" y="4330700"/>
          <p14:tracePt t="18187" x="10796588" y="4330700"/>
          <p14:tracePt t="18188" x="10772775" y="4330700"/>
          <p14:tracePt t="18189" x="10764838" y="4330700"/>
          <p14:tracePt t="18190" x="10748963" y="4330700"/>
          <p14:tracePt t="18191" x="10733088" y="4330700"/>
          <p14:tracePt t="18192" x="10725150" y="4330700"/>
          <p14:tracePt t="18193" x="10709275" y="4330700"/>
          <p14:tracePt t="18194" x="10701338" y="4338638"/>
          <p14:tracePt t="18196" x="10677525" y="4338638"/>
          <p14:tracePt t="18197" x="10669588" y="4338638"/>
          <p14:tracePt t="18198" x="10645775" y="4346575"/>
          <p14:tracePt t="18199" x="10629900" y="4346575"/>
          <p14:tracePt t="18201" x="10612438" y="4346575"/>
          <p14:tracePt t="18202" x="10596563" y="4346575"/>
          <p14:tracePt t="18203" x="10572750" y="4346575"/>
          <p14:tracePt t="18204" x="10548938" y="4346575"/>
          <p14:tracePt t="18205" x="10533063" y="4346575"/>
          <p14:tracePt t="18206" x="10517188" y="4354513"/>
          <p14:tracePt t="18207" x="10501313" y="4354513"/>
          <p14:tracePt t="18208" x="10477500" y="4362450"/>
          <p14:tracePt t="18209" x="10461625" y="4362450"/>
          <p14:tracePt t="18210" x="10445750" y="4370388"/>
          <p14:tracePt t="18211" x="10421938" y="4370388"/>
          <p14:tracePt t="18213" x="10406063" y="4370388"/>
          <p14:tracePt t="18213" x="10382250" y="4370388"/>
          <p14:tracePt t="18214" x="10366375" y="4370388"/>
          <p14:tracePt t="18215" x="10342563" y="4378325"/>
          <p14:tracePt t="18216" x="10326688" y="4378325"/>
          <p14:tracePt t="18217" x="10310813" y="4386263"/>
          <p14:tracePt t="18218" x="10287000" y="4386263"/>
          <p14:tracePt t="18219" x="10269538" y="4394200"/>
          <p14:tracePt t="18220" x="10245725" y="4394200"/>
          <p14:tracePt t="18221" x="10221913" y="4394200"/>
          <p14:tracePt t="18222" x="10190163" y="4402138"/>
          <p14:tracePt t="18223" x="10182225" y="4402138"/>
          <p14:tracePt t="18224" x="10166350" y="4410075"/>
          <p14:tracePt t="18225" x="10142538" y="4410075"/>
          <p14:tracePt t="18226" x="10118725" y="4418013"/>
          <p14:tracePt t="18228" x="10086975" y="4425950"/>
          <p14:tracePt t="18228" x="10063163" y="4425950"/>
          <p14:tracePt t="18230" x="10007600" y="4433888"/>
          <p14:tracePt t="18231" x="9991725" y="4433888"/>
          <p14:tracePt t="18232" x="9952038" y="4441825"/>
          <p14:tracePt t="18233" x="9926638" y="4449763"/>
          <p14:tracePt t="18234" x="9902825" y="4457700"/>
          <p14:tracePt t="18235" x="9886950" y="4457700"/>
          <p14:tracePt t="18236" x="9855200" y="4457700"/>
          <p14:tracePt t="18237" x="9815513" y="4465638"/>
          <p14:tracePt t="18238" x="9783763" y="4473575"/>
          <p14:tracePt t="18239" x="9759950" y="4481513"/>
          <p14:tracePt t="18240" x="9752013" y="4481513"/>
          <p14:tracePt t="18241" x="9720263" y="4489450"/>
          <p14:tracePt t="18242" x="9672638" y="4497388"/>
          <p14:tracePt t="18243" x="9648825" y="4497388"/>
          <p14:tracePt t="18245" x="9625013" y="4497388"/>
          <p14:tracePt t="18245" x="9609138" y="4505325"/>
          <p14:tracePt t="18246" x="9575800" y="4513263"/>
          <p14:tracePt t="18247" x="9536113" y="4521200"/>
          <p14:tracePt t="18248" x="9512300" y="4521200"/>
          <p14:tracePt t="18249" x="9456738" y="4529138"/>
          <p14:tracePt t="18250" x="9432925" y="4537075"/>
          <p14:tracePt t="18251" x="9401175" y="4537075"/>
          <p14:tracePt t="18253" x="9353550" y="4545013"/>
          <p14:tracePt t="18254" x="9329738" y="4552950"/>
          <p14:tracePt t="18255" x="9297988" y="4560888"/>
          <p14:tracePt t="18256" x="9250363" y="4560888"/>
          <p14:tracePt t="18257" x="9224963" y="4568825"/>
          <p14:tracePt t="18258" x="9193213" y="4568825"/>
          <p14:tracePt t="18259" x="9185275" y="4568825"/>
          <p14:tracePt t="18260" x="9153525" y="4576763"/>
          <p14:tracePt t="18262" x="9113838" y="4584700"/>
          <p14:tracePt t="18263" x="9034463" y="4592638"/>
          <p14:tracePt t="18266" x="8963025" y="4608513"/>
          <p14:tracePt t="18267" x="8939213" y="4608513"/>
          <p14:tracePt t="18268" x="8899525" y="4608513"/>
          <p14:tracePt t="18269" x="8866188" y="4616450"/>
          <p14:tracePt t="18270" x="8818563" y="4616450"/>
          <p14:tracePt t="18271" x="8794750" y="4624388"/>
          <p14:tracePt t="18272" x="8763000" y="4624388"/>
          <p14:tracePt t="18273" x="8755063" y="4633913"/>
          <p14:tracePt t="18274" x="8731250" y="4633913"/>
          <p14:tracePt t="18275" x="8691563" y="4641850"/>
          <p14:tracePt t="18276" x="8667750" y="4641850"/>
          <p14:tracePt t="18278" x="8620125" y="4641850"/>
          <p14:tracePt t="18279" x="8596313" y="4641850"/>
          <p14:tracePt t="18281" x="8548688" y="4649788"/>
          <p14:tracePt t="18282" x="8531225" y="4649788"/>
          <p14:tracePt t="18283" x="8507413" y="4649788"/>
          <p14:tracePt t="18284" x="8491538" y="4649788"/>
          <p14:tracePt t="18285" x="8451850" y="4649788"/>
          <p14:tracePt t="18286" x="8435975" y="4649788"/>
          <p14:tracePt t="18287" x="8412163" y="4657725"/>
          <p14:tracePt t="18288" x="8388350" y="4657725"/>
          <p14:tracePt t="18289" x="8364538" y="4657725"/>
          <p14:tracePt t="18290" x="8340725" y="4657725"/>
          <p14:tracePt t="18291" x="8324850" y="4657725"/>
          <p14:tracePt t="18292" x="8308975" y="4657725"/>
          <p14:tracePt t="18293" x="8293100" y="4657725"/>
          <p14:tracePt t="18294" x="8269288" y="4657725"/>
          <p14:tracePt t="18295" x="8237538" y="4657725"/>
          <p14:tracePt t="18296" x="8221663" y="4657725"/>
          <p14:tracePt t="18297" x="8205788" y="4657725"/>
          <p14:tracePt t="18298" x="8189913" y="4657725"/>
          <p14:tracePt t="18299" x="8180388" y="4657725"/>
          <p14:tracePt t="18300" x="8164513" y="4657725"/>
          <p14:tracePt t="18301" x="8140700" y="4657725"/>
          <p14:tracePt t="18302" x="8124825" y="4657725"/>
          <p14:tracePt t="18303" x="8116888" y="4657725"/>
          <p14:tracePt t="18304" x="8101013" y="4657725"/>
          <p14:tracePt t="18305" x="8085138" y="4657725"/>
          <p14:tracePt t="18306" x="8069263" y="4657725"/>
          <p14:tracePt t="18307" x="8045450" y="4657725"/>
          <p14:tracePt t="18308" x="8037513" y="4657725"/>
          <p14:tracePt t="18309" x="8021638" y="4657725"/>
          <p14:tracePt t="18310" x="8013700" y="4657725"/>
          <p14:tracePt t="18311" x="7997825" y="4657725"/>
          <p14:tracePt t="18313" x="7966075" y="4657725"/>
          <p14:tracePt t="18314" x="7958138" y="4657725"/>
          <p14:tracePt t="18314" x="7950200" y="4657725"/>
          <p14:tracePt t="18315" x="7934325" y="4657725"/>
          <p14:tracePt t="18316" x="7918450" y="4657725"/>
          <p14:tracePt t="18317" x="7902575" y="4657725"/>
          <p14:tracePt t="18318" x="7894638" y="4657725"/>
          <p14:tracePt t="18319" x="7886700" y="4657725"/>
          <p14:tracePt t="18320" x="7878763" y="4657725"/>
          <p14:tracePt t="18321" x="7862888" y="4657725"/>
          <p14:tracePt t="18322" x="7854950" y="4657725"/>
          <p14:tracePt t="18323" x="7829550" y="4657725"/>
          <p14:tracePt t="18324" x="7821613" y="4657725"/>
          <p14:tracePt t="18325" x="7805738" y="4657725"/>
          <p14:tracePt t="18326" x="7789863" y="4657725"/>
          <p14:tracePt t="18328" x="7781925" y="4657725"/>
          <p14:tracePt t="18329" x="7773988" y="4657725"/>
          <p14:tracePt t="18330" x="7758113" y="4657725"/>
          <p14:tracePt t="18330" x="7750175" y="4657725"/>
          <p14:tracePt t="18331" x="7742238" y="4657725"/>
          <p14:tracePt t="18332" x="7734300" y="4657725"/>
          <p14:tracePt t="18333" x="7718425" y="4657725"/>
          <p14:tracePt t="18334" x="7710488" y="4657725"/>
          <p14:tracePt t="18335" x="7702550" y="4657725"/>
          <p14:tracePt t="18336" x="7686675" y="4657725"/>
          <p14:tracePt t="18337" x="7678738" y="4657725"/>
          <p14:tracePt t="18338" x="7670800" y="4657725"/>
          <p14:tracePt t="18339" x="7662863" y="4657725"/>
          <p14:tracePt t="18340" x="7654925" y="4657725"/>
          <p14:tracePt t="18341" x="7646988" y="4657725"/>
          <p14:tracePt t="18342" x="7631113" y="4657725"/>
          <p14:tracePt t="18343" x="7623175" y="4657725"/>
          <p14:tracePt t="18345" x="7615238" y="4657725"/>
          <p14:tracePt t="18345" x="7607300" y="4657725"/>
          <p14:tracePt t="18346" x="7591425" y="4657725"/>
          <p14:tracePt t="18347" x="7583488" y="4657725"/>
          <p14:tracePt t="18348" x="7575550" y="4657725"/>
          <p14:tracePt t="18349" x="7567613" y="4657725"/>
          <p14:tracePt t="18350" x="7559675" y="4657725"/>
          <p14:tracePt t="18351" x="7551738" y="4657725"/>
          <p14:tracePt t="18352" x="7543800" y="4657725"/>
          <p14:tracePt t="18353" x="7535863" y="4657725"/>
          <p14:tracePt t="18354" x="7527925" y="4657725"/>
          <p14:tracePt t="18355" x="7519988" y="4657725"/>
          <p14:tracePt t="18357" x="7504113" y="4657725"/>
          <p14:tracePt t="18359" x="7496175" y="4649788"/>
          <p14:tracePt t="18360" x="7486650" y="4649788"/>
          <p14:tracePt t="18361" x="7478713" y="4649788"/>
          <p14:tracePt t="18362" x="7470775" y="4649788"/>
          <p14:tracePt t="18363" x="7462838" y="4649788"/>
          <p14:tracePt t="18364" x="7454900" y="4649788"/>
          <p14:tracePt t="18366" x="7439025" y="4649788"/>
          <p14:tracePt t="18368" x="7431088" y="4649788"/>
          <p14:tracePt t="18369" x="7423150" y="4649788"/>
          <p14:tracePt t="18370" x="7415213" y="4649788"/>
          <p14:tracePt t="18371" x="7407275" y="4649788"/>
          <p14:tracePt t="18373" x="7399338" y="4649788"/>
          <p14:tracePt t="18374" x="7391400" y="4649788"/>
          <p14:tracePt t="18375" x="7383463" y="4649788"/>
          <p14:tracePt t="18376" x="7375525" y="4649788"/>
          <p14:tracePt t="18378" x="7367588" y="4649788"/>
          <p14:tracePt t="18379" x="7359650" y="4649788"/>
          <p14:tracePt t="18380" x="7351713" y="4649788"/>
          <p14:tracePt t="18382" x="7343775" y="4649788"/>
          <p14:tracePt t="18383" x="7335838" y="4649788"/>
          <p14:tracePt t="18384" x="7327900" y="4649788"/>
          <p14:tracePt t="18385" x="7319963" y="4649788"/>
          <p14:tracePt t="18386" x="7312025" y="4649788"/>
          <p14:tracePt t="18387" x="7304088" y="4649788"/>
          <p14:tracePt t="18389" x="7296150" y="4649788"/>
          <p14:tracePt t="18390" x="7288213" y="4641850"/>
          <p14:tracePt t="18391" x="7280275" y="4641850"/>
          <p14:tracePt t="18393" x="7272338" y="4641850"/>
          <p14:tracePt t="18394" x="7264400" y="4641850"/>
          <p14:tracePt t="18395" x="7256463" y="4641850"/>
          <p14:tracePt t="18396" x="7248525" y="4641850"/>
          <p14:tracePt t="18398" x="7240588" y="4641850"/>
          <p14:tracePt t="18399" x="7232650" y="4641850"/>
          <p14:tracePt t="18400" x="7224713" y="4641850"/>
          <p14:tracePt t="18402" x="7208838" y="4641850"/>
          <p14:tracePt t="18404" x="7200900" y="4641850"/>
          <p14:tracePt t="18405" x="7192963" y="4641850"/>
          <p14:tracePt t="18407" x="7177088" y="4641850"/>
          <p14:tracePt t="18409" x="7169150" y="4641850"/>
          <p14:tracePt t="18410" x="7161213" y="4633913"/>
          <p14:tracePt t="18411" x="7153275" y="4633913"/>
          <p14:tracePt t="18412" x="7145338" y="4633913"/>
          <p14:tracePt t="18414" x="7127875" y="4633913"/>
          <p14:tracePt t="18416" x="7119938" y="4633913"/>
          <p14:tracePt t="18417" x="7112000" y="4633913"/>
          <p14:tracePt t="18419" x="7096125" y="4633913"/>
          <p14:tracePt t="18421" x="7080250" y="4624388"/>
          <p14:tracePt t="18423" x="7072313" y="4624388"/>
          <p14:tracePt t="18424" x="7064375" y="4616450"/>
          <p14:tracePt t="18425" x="7056438" y="4616450"/>
          <p14:tracePt t="18426" x="7048500" y="4616450"/>
          <p14:tracePt t="18428" x="7024688" y="4616450"/>
          <p14:tracePt t="18429" x="7016750" y="4616450"/>
          <p14:tracePt t="18430" x="7008813" y="4616450"/>
          <p14:tracePt t="18432" x="6992938" y="4608513"/>
          <p14:tracePt t="18433" x="6985000" y="4608513"/>
          <p14:tracePt t="18435" x="6969125" y="4608513"/>
          <p14:tracePt t="18437" x="6961188" y="4608513"/>
          <p14:tracePt t="18438" x="6953250" y="4608513"/>
          <p14:tracePt t="18439" x="6945313" y="4600575"/>
          <p14:tracePt t="18440" x="6937375" y="4600575"/>
          <p14:tracePt t="18441" x="6929438" y="4600575"/>
          <p14:tracePt t="18442" x="6921500" y="4592638"/>
          <p14:tracePt t="18443" x="6913563" y="4592638"/>
          <p14:tracePt t="18444" x="6905625" y="4592638"/>
          <p14:tracePt t="18446" x="6897688" y="4592638"/>
          <p14:tracePt t="18446" x="6889750" y="4592638"/>
          <p14:tracePt t="18447" x="6881813" y="4592638"/>
          <p14:tracePt t="18448" x="6873875" y="4592638"/>
          <p14:tracePt t="18449" x="6873875" y="4584700"/>
          <p14:tracePt t="18450" x="6858000" y="4584700"/>
          <p14:tracePt t="18452" x="6850063" y="4584700"/>
          <p14:tracePt t="18453" x="6842125" y="4584700"/>
          <p14:tracePt t="18455" x="6834188" y="4584700"/>
          <p14:tracePt t="18456" x="6826250" y="4584700"/>
          <p14:tracePt t="18457" x="6818313" y="4576763"/>
          <p14:tracePt t="18459" x="6810375" y="4576763"/>
          <p14:tracePt t="18460" x="6802438" y="4568825"/>
          <p14:tracePt t="18463" x="6784975" y="4568825"/>
          <p14:tracePt t="18465" x="6777038" y="4568825"/>
          <p14:tracePt t="18466" x="6769100" y="4560888"/>
          <p14:tracePt t="18468" x="6761163" y="4560888"/>
          <p14:tracePt t="18470" x="6753225" y="4560888"/>
          <p14:tracePt t="18472" x="6745288" y="4560888"/>
          <p14:tracePt t="18473" x="6737350" y="4552950"/>
          <p14:tracePt t="18475" x="6729413" y="4552950"/>
          <p14:tracePt t="18476" x="6729413" y="4545013"/>
          <p14:tracePt t="18478" x="6721475" y="4545013"/>
          <p14:tracePt t="18480" x="6713538" y="4545013"/>
          <p14:tracePt t="18481" x="6705600" y="4545013"/>
          <p14:tracePt t="18482" x="6705600" y="4537075"/>
          <p14:tracePt t="18484" x="6697663" y="4537075"/>
          <p14:tracePt t="18486" x="6689725" y="4537075"/>
          <p14:tracePt t="18487" x="6689725" y="4529138"/>
          <p14:tracePt t="18490" x="6681788" y="4529138"/>
          <p14:tracePt t="18493" x="6673850" y="4529138"/>
          <p14:tracePt t="18493" x="6673850" y="4521200"/>
          <p14:tracePt t="18495" x="6665913" y="4521200"/>
          <p14:tracePt t="18499" x="6657975" y="4513263"/>
          <p14:tracePt t="18502" x="6657975" y="4505325"/>
          <p14:tracePt t="18503" x="6650038" y="4505325"/>
          <p14:tracePt t="18506" x="6642100" y="4505325"/>
          <p14:tracePt t="18507" x="6642100" y="4497388"/>
          <p14:tracePt t="18511" x="6634163" y="4497388"/>
          <p14:tracePt t="18513" x="6634163" y="4489450"/>
          <p14:tracePt t="18516" x="6626225" y="4489450"/>
          <p14:tracePt t="18518" x="6626225" y="4481513"/>
          <p14:tracePt t="18521" x="6618288" y="4473575"/>
          <p14:tracePt t="18523" x="6610350" y="4473575"/>
          <p14:tracePt t="18525" x="6610350" y="4465638"/>
          <p14:tracePt t="18529" x="6602413" y="4465638"/>
          <p14:tracePt t="18530" x="6602413" y="4457700"/>
          <p14:tracePt t="18534" x="6594475" y="4449763"/>
          <p14:tracePt t="18536" x="6594475" y="4441825"/>
          <p14:tracePt t="18540" x="6586538" y="4433888"/>
          <p14:tracePt t="18542" x="6578600" y="4433888"/>
          <p14:tracePt t="18545" x="6578600" y="4425950"/>
          <p14:tracePt t="18547" x="6570663" y="4425950"/>
          <p14:tracePt t="18549" x="6570663" y="4418013"/>
          <p14:tracePt t="18550" x="6570663" y="4410075"/>
          <p14:tracePt t="18553" x="6562725" y="4410075"/>
          <p14:tracePt t="18554" x="6562725" y="4402138"/>
          <p14:tracePt t="18559" x="6554788" y="4394200"/>
          <p14:tracePt t="18564" x="6554788" y="4386263"/>
          <p14:tracePt t="18566" x="6546850" y="4378325"/>
          <p14:tracePt t="18570" x="6538913" y="4370388"/>
          <p14:tracePt t="18575" x="6538913" y="4362450"/>
          <p14:tracePt t="18580" x="6530975" y="4362450"/>
          <p14:tracePt t="18581" x="6530975" y="4354513"/>
          <p14:tracePt t="18584" x="6530975" y="4346575"/>
          <p14:tracePt t="18590" x="6530975" y="4338638"/>
          <p14:tracePt t="18598" x="6530975" y="4330700"/>
          <p14:tracePt t="18606" x="6530975" y="4322763"/>
          <p14:tracePt t="18610" x="6530975" y="4314825"/>
          <p14:tracePt t="18619" x="6530975" y="4306888"/>
          <p14:tracePt t="18629" x="6530975" y="4298950"/>
          <p14:tracePt t="18639" x="6530975" y="4291013"/>
          <p14:tracePt t="18647" x="6530975" y="4281488"/>
          <p14:tracePt t="18654" x="6538913" y="4281488"/>
          <p14:tracePt t="18662" x="6546850" y="4281488"/>
          <p14:tracePt t="18664" x="6546850" y="4273550"/>
          <p14:tracePt t="18672" x="6554788" y="4273550"/>
          <p14:tracePt t="18682" x="6562725" y="4273550"/>
          <p14:tracePt t="18688" x="6570663" y="4273550"/>
          <p14:tracePt t="18693" x="6578600" y="4273550"/>
          <p14:tracePt t="18696" x="6586538" y="4273550"/>
          <p14:tracePt t="18700" x="6594475" y="4273550"/>
          <p14:tracePt t="18704" x="6602413" y="4273550"/>
          <p14:tracePt t="18707" x="6610350" y="4273550"/>
          <p14:tracePt t="18709" x="6618288" y="4273550"/>
          <p14:tracePt t="18712" x="6626225" y="4273550"/>
          <p14:tracePt t="18714" x="6634163" y="4273550"/>
          <p14:tracePt t="18717" x="6642100" y="4273550"/>
          <p14:tracePt t="18718" x="6650038" y="4273550"/>
          <p14:tracePt t="18721" x="6657975" y="4273550"/>
          <p14:tracePt t="18723" x="6665913" y="4273550"/>
          <p14:tracePt t="18725" x="6673850" y="4273550"/>
          <p14:tracePt t="18726" x="6681788" y="4273550"/>
          <p14:tracePt t="18728" x="6689725" y="4273550"/>
          <p14:tracePt t="18730" x="6697663" y="4273550"/>
          <p14:tracePt t="18732" x="6705600" y="4273550"/>
          <p14:tracePt t="18733" x="6713538" y="4273550"/>
          <p14:tracePt t="18735" x="6721475" y="4273550"/>
          <p14:tracePt t="18737" x="6729413" y="4273550"/>
          <p14:tracePt t="18738" x="6737350" y="4273550"/>
          <p14:tracePt t="18740" x="6745288" y="4273550"/>
          <p14:tracePt t="18742" x="6761163" y="4273550"/>
          <p14:tracePt t="18745" x="6769100" y="4273550"/>
          <p14:tracePt t="18746" x="6777038" y="4273550"/>
          <p14:tracePt t="18747" x="6784975" y="4273550"/>
          <p14:tracePt t="18748" x="6794500" y="4273550"/>
          <p14:tracePt t="18750" x="6802438" y="4273550"/>
          <p14:tracePt t="18752" x="6818313" y="4273550"/>
          <p14:tracePt t="18753" x="6826250" y="4273550"/>
          <p14:tracePt t="18755" x="6834188" y="4273550"/>
          <p14:tracePt t="18756" x="6842125" y="4273550"/>
          <p14:tracePt t="18757" x="6850063" y="4281488"/>
          <p14:tracePt t="18759" x="6858000" y="4281488"/>
          <p14:tracePt t="18760" x="6865938" y="4281488"/>
          <p14:tracePt t="18761" x="6873875" y="4281488"/>
          <p14:tracePt t="18762" x="6881813" y="4281488"/>
          <p14:tracePt t="18763" x="6881813" y="4291013"/>
          <p14:tracePt t="18764" x="6889750" y="4291013"/>
          <p14:tracePt t="18765" x="6897688" y="4291013"/>
          <p14:tracePt t="18766" x="6905625" y="4291013"/>
          <p14:tracePt t="18768" x="6921500" y="4291013"/>
          <p14:tracePt t="18770" x="6929438" y="4291013"/>
          <p14:tracePt t="18771" x="6937375" y="4291013"/>
          <p14:tracePt t="18772" x="6945313" y="4291013"/>
          <p14:tracePt t="18773" x="6953250" y="4291013"/>
          <p14:tracePt t="18775" x="6969125" y="4291013"/>
          <p14:tracePt t="18776" x="6969125" y="4298950"/>
          <p14:tracePt t="18777" x="6977063" y="4298950"/>
          <p14:tracePt t="18778" x="6985000" y="4298950"/>
          <p14:tracePt t="18780" x="7000875" y="4298950"/>
          <p14:tracePt t="18782" x="7008813" y="4298950"/>
          <p14:tracePt t="18783" x="7016750" y="4298950"/>
          <p14:tracePt t="18784" x="7024688" y="4298950"/>
          <p14:tracePt t="18785" x="7032625" y="4298950"/>
          <p14:tracePt t="18787" x="7040563" y="4298950"/>
          <p14:tracePt t="18788" x="7048500" y="4298950"/>
          <p14:tracePt t="18789" x="7056438" y="4298950"/>
          <p14:tracePt t="18790" x="7064375" y="4298950"/>
          <p14:tracePt t="18791" x="7072313" y="4306888"/>
          <p14:tracePt t="18792" x="7080250" y="4306888"/>
          <p14:tracePt t="18794" x="7096125" y="4306888"/>
          <p14:tracePt t="18795" x="7104063" y="4306888"/>
          <p14:tracePt t="18796" x="7112000" y="4306888"/>
          <p14:tracePt t="18797" x="7119938" y="4306888"/>
          <p14:tracePt t="18799" x="7127875" y="4314825"/>
          <p14:tracePt t="18800" x="7135813" y="4314825"/>
          <p14:tracePt t="18801" x="7145338" y="4314825"/>
          <p14:tracePt t="18802" x="7153275" y="4314825"/>
          <p14:tracePt t="18804" x="7169150" y="4314825"/>
          <p14:tracePt t="18806" x="7177088" y="4314825"/>
          <p14:tracePt t="18807" x="7185025" y="4314825"/>
          <p14:tracePt t="18809" x="7192963" y="4314825"/>
          <p14:tracePt t="18810" x="7200900" y="4314825"/>
          <p14:tracePt t="18811" x="7208838" y="4314825"/>
          <p14:tracePt t="18813" x="7216775" y="4314825"/>
          <p14:tracePt t="18815" x="7232650" y="4314825"/>
          <p14:tracePt t="18817" x="7240588" y="4314825"/>
          <p14:tracePt t="18819" x="7248525" y="4314825"/>
          <p14:tracePt t="18820" x="7256463" y="4314825"/>
          <p14:tracePt t="18821" x="7264400" y="4322763"/>
          <p14:tracePt t="18823" x="7272338" y="4322763"/>
          <p14:tracePt t="18825" x="7280275" y="4322763"/>
          <p14:tracePt t="18826" x="7288213" y="4322763"/>
          <p14:tracePt t="18828" x="7296150" y="4322763"/>
          <p14:tracePt t="18830" x="7312025" y="4322763"/>
          <p14:tracePt t="18832" x="7319963" y="4322763"/>
          <p14:tracePt t="18833" x="7327900" y="4322763"/>
          <p14:tracePt t="18835" x="7335838" y="4322763"/>
          <p14:tracePt t="18837" x="7343775" y="4322763"/>
          <p14:tracePt t="18839" x="7351713" y="4322763"/>
          <p14:tracePt t="18841" x="7359650" y="4322763"/>
          <p14:tracePt t="18842" x="7367588" y="4322763"/>
          <p14:tracePt t="18844" x="7375525" y="4322763"/>
          <p14:tracePt t="18846" x="7383463" y="4322763"/>
          <p14:tracePt t="18848" x="7391400" y="4322763"/>
          <p14:tracePt t="18849" x="7399338" y="4322763"/>
          <p14:tracePt t="18851" x="7407275" y="4322763"/>
          <p14:tracePt t="18853" x="7415213" y="4322763"/>
          <p14:tracePt t="18855" x="7431088" y="4322763"/>
          <p14:tracePt t="18857" x="7439025" y="4322763"/>
          <p14:tracePt t="18860" x="7446963" y="4322763"/>
          <p14:tracePt t="18862" x="7454900" y="4322763"/>
          <p14:tracePt t="18863" x="7462838" y="4322763"/>
          <p14:tracePt t="18865" x="7470775" y="4322763"/>
          <p14:tracePt t="18867" x="7478713" y="4322763"/>
          <p14:tracePt t="18869" x="7486650" y="4322763"/>
          <p14:tracePt t="18871" x="7496175" y="4322763"/>
          <p14:tracePt t="18873" x="7504113" y="4322763"/>
          <p14:tracePt t="18874" x="7512050" y="4322763"/>
          <p14:tracePt t="18876" x="7519988" y="4322763"/>
          <p14:tracePt t="18878" x="7527925" y="4322763"/>
          <p14:tracePt t="18881" x="7535863" y="4322763"/>
          <p14:tracePt t="18882" x="7543800" y="4322763"/>
          <p14:tracePt t="18883" x="7551738" y="4322763"/>
          <p14:tracePt t="18886" x="7559675" y="4322763"/>
          <p14:tracePt t="18887" x="7567613" y="4322763"/>
          <p14:tracePt t="18890" x="7575550" y="4322763"/>
          <p14:tracePt t="18893" x="7583488" y="4322763"/>
          <p14:tracePt t="18896" x="7591425" y="4322763"/>
          <p14:tracePt t="18899" x="7599363" y="4322763"/>
          <p14:tracePt t="18901" x="7607300" y="4322763"/>
          <p14:tracePt t="18904" x="7615238" y="4322763"/>
          <p14:tracePt t="18908" x="7623175" y="4322763"/>
          <p14:tracePt t="18913" x="7631113" y="4322763"/>
          <p14:tracePt t="18915" x="7639050" y="4322763"/>
          <p14:tracePt t="18921" x="7646988" y="4322763"/>
          <p14:tracePt t="18927" x="7654925" y="4322763"/>
          <p14:tracePt t="18931" x="7654925" y="4314825"/>
          <p14:tracePt t="18936" x="7662863" y="4314825"/>
          <p14:tracePt t="18943" x="7670800" y="4314825"/>
          <p14:tracePt t="19139" x="7678738" y="4314825"/>
          <p14:tracePt t="19154" x="7686675" y="4314825"/>
          <p14:tracePt t="19167" x="7694613" y="4314825"/>
          <p14:tracePt t="19173" x="7702550" y="4314825"/>
          <p14:tracePt t="19188" x="7710488" y="4314825"/>
          <p14:tracePt t="19201" x="7718425" y="4314825"/>
          <p14:tracePt t="19214" x="7726363" y="4314825"/>
          <p14:tracePt t="19217" x="7734300" y="4314825"/>
          <p14:tracePt t="19219" x="7734300" y="4306888"/>
          <p14:tracePt t="19225" x="7742238" y="4306888"/>
          <p14:tracePt t="19232" x="7750175" y="4306888"/>
          <p14:tracePt t="19237" x="7750175" y="4298950"/>
          <p14:tracePt t="19239" x="7758113" y="4298950"/>
          <p14:tracePt t="19242" x="7766050" y="4298950"/>
          <p14:tracePt t="19247" x="7773988" y="4298950"/>
          <p14:tracePt t="19251" x="7773988" y="4291013"/>
          <p14:tracePt t="19252" x="7781925" y="4291013"/>
          <p14:tracePt t="19255" x="7789863" y="4291013"/>
          <p14:tracePt t="19257" x="7797800" y="4291013"/>
          <p14:tracePt t="19260" x="7797800" y="4281488"/>
          <p14:tracePt t="19261" x="7805738" y="4281488"/>
          <p14:tracePt t="19265" x="7805738" y="4273550"/>
          <p14:tracePt t="19266" x="7813675" y="4273550"/>
          <p14:tracePt t="19270" x="7821613" y="4273550"/>
          <p14:tracePt t="19272" x="7829550" y="4273550"/>
          <p14:tracePt t="19273" x="7829550" y="4265613"/>
          <p14:tracePt t="19276" x="7839075" y="4265613"/>
          <p14:tracePt t="19280" x="7847013" y="4257675"/>
          <p14:tracePt t="19284" x="7854950" y="4257675"/>
          <p14:tracePt t="19286" x="7854950" y="4249738"/>
          <p14:tracePt t="19288" x="7862888" y="4249738"/>
          <p14:tracePt t="19289" x="7870825" y="4241800"/>
          <p14:tracePt t="19293" x="7878763" y="4241800"/>
          <p14:tracePt t="19294" x="7878763" y="4233863"/>
          <p14:tracePt t="19297" x="7886700" y="4233863"/>
          <p14:tracePt t="19299" x="7886700" y="4225925"/>
          <p14:tracePt t="19301" x="7894638" y="4225925"/>
          <p14:tracePt t="19303" x="7902575" y="4225925"/>
          <p14:tracePt t="19305" x="7902575" y="4217988"/>
          <p14:tracePt t="19307" x="7910513" y="4217988"/>
          <p14:tracePt t="19311" x="7910513" y="4210050"/>
          <p14:tracePt t="19312" x="7918450" y="4210050"/>
          <p14:tracePt t="19314" x="7918450" y="4202113"/>
          <p14:tracePt t="19317" x="7926388" y="4202113"/>
          <p14:tracePt t="19320" x="7934325" y="4194175"/>
          <p14:tracePt t="19327" x="7942263" y="4186238"/>
          <p14:tracePt t="19334" x="7950200" y="4178300"/>
          <p14:tracePt t="19337" x="7950200" y="4170363"/>
          <p14:tracePt t="19342" x="7958138" y="4170363"/>
          <p14:tracePt t="19343" x="7958138" y="4162425"/>
          <p14:tracePt t="19346" x="7966075" y="4162425"/>
          <p14:tracePt t="19349" x="7966075" y="4154488"/>
          <p14:tracePt t="19352" x="7974013" y="4154488"/>
          <p14:tracePt t="19354" x="7974013" y="4146550"/>
          <p14:tracePt t="19357" x="7974013" y="4138613"/>
          <p14:tracePt t="19358" x="7981950" y="4138613"/>
          <p14:tracePt t="19361" x="7981950" y="4130675"/>
          <p14:tracePt t="19363" x="7989888" y="4130675"/>
          <p14:tracePt t="19365" x="7989888" y="4122738"/>
          <p14:tracePt t="19366" x="7997825" y="4122738"/>
          <p14:tracePt t="19369" x="7997825" y="4114800"/>
          <p14:tracePt t="19370" x="8005763" y="4114800"/>
          <p14:tracePt t="19371" x="8005763" y="4106863"/>
          <p14:tracePt t="19375" x="8013700" y="4098925"/>
          <p14:tracePt t="19379" x="8013700" y="4090988"/>
          <p14:tracePt t="19380" x="8021638" y="4090988"/>
          <p14:tracePt t="19381" x="8029575" y="4090988"/>
          <p14:tracePt t="19382" x="8029575" y="4083050"/>
          <p14:tracePt t="19383" x="8029575" y="4075113"/>
          <p14:tracePt t="19384" x="8037513" y="4075113"/>
          <p14:tracePt t="19386" x="8037513" y="4067175"/>
          <p14:tracePt t="19387" x="8045450" y="4067175"/>
          <p14:tracePt t="19389" x="8045450" y="4059238"/>
          <p14:tracePt t="19391" x="8053388" y="4051300"/>
          <p14:tracePt t="19392" x="8061325" y="4043363"/>
          <p14:tracePt t="19394" x="8061325" y="4035425"/>
          <p14:tracePt t="19396" x="8069263" y="4035425"/>
          <p14:tracePt t="19396" x="8069263" y="4027488"/>
          <p14:tracePt t="19398" x="8077200" y="4019550"/>
          <p14:tracePt t="19399" x="8077200" y="4011613"/>
          <p14:tracePt t="19401" x="8085138" y="4003675"/>
          <p14:tracePt t="19402" x="8093075" y="4003675"/>
          <p14:tracePt t="19403" x="8093075" y="3995738"/>
          <p14:tracePt t="19406" x="8101013" y="3979863"/>
          <p14:tracePt t="19409" x="8101013" y="3971925"/>
          <p14:tracePt t="19410" x="8108950" y="3971925"/>
          <p14:tracePt t="19411" x="8108950" y="3963988"/>
          <p14:tracePt t="19414" x="8116888" y="3956050"/>
          <p14:tracePt t="19416" x="8116888" y="3948113"/>
          <p14:tracePt t="19417" x="8124825" y="3948113"/>
          <p14:tracePt t="19420" x="8124825" y="3938588"/>
          <p14:tracePt t="19425" x="8132763" y="3930650"/>
          <p14:tracePt t="19898" x="8132763" y="3938588"/>
          <p14:tracePt t="19900" x="8132763" y="3956050"/>
          <p14:tracePt t="19904" x="8132763" y="3963988"/>
          <p14:tracePt t="19905" x="8124825" y="3971925"/>
          <p14:tracePt t="19907" x="8116888" y="3971925"/>
          <p14:tracePt t="19908" x="8116888" y="3979863"/>
          <p14:tracePt t="19909" x="8116888" y="3987800"/>
          <p14:tracePt t="19913" x="8116888" y="3995738"/>
          <p14:tracePt t="19914" x="8108950" y="3995738"/>
          <p14:tracePt t="19916" x="8108950" y="4003675"/>
          <p14:tracePt t="19920" x="8108950" y="4011613"/>
          <p14:tracePt t="19923" x="8108950" y="4019550"/>
          <p14:tracePt t="19951" x="8101013" y="4019550"/>
          <p14:tracePt t="19960" x="8093075" y="4019550"/>
          <p14:tracePt t="19963" x="8085138" y="4019550"/>
          <p14:tracePt t="19970" x="8077200" y="4019550"/>
          <p14:tracePt t="19976" x="8069263" y="4019550"/>
          <p14:tracePt t="19983" x="8061325" y="4019550"/>
          <p14:tracePt t="19986" x="8053388" y="4019550"/>
          <p14:tracePt t="20070" x="8045450" y="4019550"/>
          <p14:tracePt t="20365" x="8037513" y="4019550"/>
          <p14:tracePt t="20492" x="8029575" y="4019550"/>
          <p14:tracePt t="20510" x="8021638" y="4019550"/>
          <p14:tracePt t="20523" x="8021638" y="4027488"/>
          <p14:tracePt t="20535" x="8013700" y="4027488"/>
          <p14:tracePt t="20543" x="8013700" y="4035425"/>
          <p14:tracePt t="20556" x="8005763" y="4035425"/>
          <p14:tracePt t="20564" x="8005763" y="4043363"/>
          <p14:tracePt t="20578" x="7997825" y="4043363"/>
          <p14:tracePt t="20590" x="7989888" y="4043363"/>
          <p14:tracePt t="20593" x="7989888" y="4051300"/>
          <p14:tracePt t="20619" x="7989888" y="4059238"/>
          <p14:tracePt t="21281" x="7981950" y="4059238"/>
          <p14:tracePt t="21282" x="7981950" y="4051300"/>
          <p14:tracePt t="21385" x="7974013" y="4051300"/>
          <p14:tracePt t="21388" x="7974013" y="4043363"/>
          <p14:tracePt t="21421" x="7966075" y="4043363"/>
          <p14:tracePt t="21434" x="7958138" y="4043363"/>
          <p14:tracePt t="21476" x="7950200" y="4043363"/>
          <p14:tracePt t="23100" x="7942263" y="4043363"/>
          <p14:tracePt t="23134" x="7934325" y="4043363"/>
          <p14:tracePt t="23166" x="7926388" y="4043363"/>
          <p14:tracePt t="23206" x="7918450" y="4043363"/>
          <p14:tracePt t="23243" x="7910513" y="4043363"/>
          <p14:tracePt t="23267" x="7902575" y="4043363"/>
          <p14:tracePt t="23287" x="7894638" y="4043363"/>
          <p14:tracePt t="23298" x="7886700" y="4043363"/>
          <p14:tracePt t="23322" x="7878763" y="4043363"/>
          <p14:tracePt t="23340" x="7870825" y="4043363"/>
          <p14:tracePt t="23355" x="7862888" y="4043363"/>
          <p14:tracePt t="23361" x="7854950" y="4043363"/>
          <p14:tracePt t="23370" x="7847013" y="4043363"/>
          <p14:tracePt t="23378" x="7839075" y="4043363"/>
          <p14:tracePt t="23386" x="7829550" y="4043363"/>
          <p14:tracePt t="23388" x="7829550" y="4051300"/>
          <p14:tracePt t="23390" x="7821613" y="4051300"/>
          <p14:tracePt t="23400" x="7813675" y="4051300"/>
          <p14:tracePt t="23407" x="7805738" y="4051300"/>
          <p14:tracePt t="23413" x="7805738" y="4059238"/>
          <p14:tracePt t="23416" x="7797800" y="4059238"/>
          <p14:tracePt t="23419" x="7789863" y="4059238"/>
          <p14:tracePt t="23424" x="7781925" y="4059238"/>
          <p14:tracePt t="23429" x="7773988" y="4059238"/>
          <p14:tracePt t="23434" x="7766050" y="4059238"/>
          <p14:tracePt t="23436" x="7758113" y="4059238"/>
          <p14:tracePt t="23439" x="7750175" y="4067175"/>
          <p14:tracePt t="23442" x="7742238" y="4067175"/>
          <p14:tracePt t="23445" x="7734300" y="4067175"/>
          <p14:tracePt t="23447" x="7726363" y="4067175"/>
          <p14:tracePt t="23451" x="7718425" y="4067175"/>
          <p14:tracePt t="23452" x="7710488" y="4067175"/>
          <p14:tracePt t="23455" x="7702550" y="4067175"/>
          <p14:tracePt t="23456" x="7694613" y="4067175"/>
          <p14:tracePt t="23457" x="7686675" y="4067175"/>
          <p14:tracePt t="23459" x="7678738" y="4075113"/>
          <p14:tracePt t="23461" x="7670800" y="4075113"/>
          <p14:tracePt t="23462" x="7662863" y="4075113"/>
          <p14:tracePt t="23464" x="7654925" y="4075113"/>
          <p14:tracePt t="23466" x="7646988" y="4075113"/>
          <p14:tracePt t="23468" x="7639050" y="4075113"/>
          <p14:tracePt t="23469" x="7631113" y="4075113"/>
          <p14:tracePt t="23471" x="7623175" y="4075113"/>
          <p14:tracePt t="23472" x="7615238" y="4075113"/>
          <p14:tracePt t="23474" x="7607300" y="4075113"/>
          <p14:tracePt t="23475" x="7599363" y="4083050"/>
          <p14:tracePt t="23476" x="7591425" y="4083050"/>
          <p14:tracePt t="23478" x="7583488" y="4083050"/>
          <p14:tracePt t="23479" x="7575550" y="4083050"/>
          <p14:tracePt t="23480" x="7567613" y="4083050"/>
          <p14:tracePt t="23483" x="7551738" y="4083050"/>
          <p14:tracePt t="23484" x="7543800" y="4090988"/>
          <p14:tracePt t="23485" x="7535863" y="4090988"/>
          <p14:tracePt t="23487" x="7527925" y="4090988"/>
          <p14:tracePt t="23488" x="7519988" y="4090988"/>
          <p14:tracePt t="23489" x="7512050" y="4090988"/>
          <p14:tracePt t="23490" x="7504113" y="4090988"/>
          <p14:tracePt t="23491" x="7496175" y="4090988"/>
          <p14:tracePt t="23492" x="7486650" y="4090988"/>
          <p14:tracePt t="23494" x="7470775" y="4090988"/>
          <p14:tracePt t="23496" x="7454900" y="4090988"/>
          <p14:tracePt t="23497" x="7446963" y="4090988"/>
          <p14:tracePt t="23500" x="7439025" y="4090988"/>
          <p14:tracePt t="23500" x="7423150" y="4090988"/>
          <p14:tracePt t="23501" x="7423150" y="4098925"/>
          <p14:tracePt t="23502" x="7415213" y="4098925"/>
          <p14:tracePt t="23503" x="7407275" y="4098925"/>
          <p14:tracePt t="23504" x="7399338" y="4098925"/>
          <p14:tracePt t="23505" x="7383463" y="4098925"/>
          <p14:tracePt t="23507" x="7375525" y="4098925"/>
          <p14:tracePt t="23509" x="7359650" y="4098925"/>
          <p14:tracePt t="23510" x="7351713" y="4098925"/>
          <p14:tracePt t="23512" x="7335838" y="4098925"/>
          <p14:tracePt t="23514" x="7319963" y="4106863"/>
          <p14:tracePt t="23515" x="7312025" y="4106863"/>
          <p14:tracePt t="23516" x="7304088" y="4106863"/>
          <p14:tracePt t="23518" x="7288213" y="4106863"/>
          <p14:tracePt t="23520" x="7272338" y="4114800"/>
          <p14:tracePt t="23522" x="7264400" y="4114800"/>
          <p14:tracePt t="23523" x="7248525" y="4114800"/>
          <p14:tracePt t="23524" x="7240588" y="4114800"/>
          <p14:tracePt t="23525" x="7232650" y="4114800"/>
          <p14:tracePt t="23526" x="7224713" y="4114800"/>
          <p14:tracePt t="23527" x="7216775" y="4114800"/>
          <p14:tracePt t="23528" x="7208838" y="4114800"/>
          <p14:tracePt t="23529" x="7200900" y="4122738"/>
          <p14:tracePt t="23531" x="7192963" y="4122738"/>
          <p14:tracePt t="23532" x="7185025" y="4130675"/>
          <p14:tracePt t="23533" x="7177088" y="4130675"/>
          <p14:tracePt t="23535" x="7161213" y="4130675"/>
          <p14:tracePt t="23536" x="7145338" y="4130675"/>
          <p14:tracePt t="23538" x="7135813" y="4130675"/>
          <p14:tracePt t="23539" x="7127875" y="4130675"/>
          <p14:tracePt t="23540" x="7119938" y="4138613"/>
          <p14:tracePt t="23541" x="7112000" y="4138613"/>
          <p14:tracePt t="23543" x="7104063" y="4138613"/>
          <p14:tracePt t="23544" x="7096125" y="4138613"/>
          <p14:tracePt t="23545" x="7088188" y="4138613"/>
          <p14:tracePt t="23546" x="7080250" y="4138613"/>
          <p14:tracePt t="23547" x="7080250" y="4146550"/>
          <p14:tracePt t="23548" x="7064375" y="4146550"/>
          <p14:tracePt t="23550" x="7056438" y="4146550"/>
          <p14:tracePt t="23551" x="7048500" y="4146550"/>
          <p14:tracePt t="23552" x="7040563" y="4146550"/>
          <p14:tracePt t="23553" x="7032625" y="4154488"/>
          <p14:tracePt t="23555" x="7024688" y="4154488"/>
          <p14:tracePt t="23556" x="7024688" y="4162425"/>
          <p14:tracePt t="23557" x="7008813" y="4162425"/>
          <p14:tracePt t="23559" x="7000875" y="4162425"/>
          <p14:tracePt t="23560" x="6992938" y="4162425"/>
          <p14:tracePt t="23561" x="6985000" y="4170363"/>
          <p14:tracePt t="23563" x="6977063" y="4170363"/>
          <p14:tracePt t="23564" x="6969125" y="4170363"/>
          <p14:tracePt t="23565" x="6961188" y="4170363"/>
          <p14:tracePt t="23566" x="6953250" y="4178300"/>
          <p14:tracePt t="23568" x="6945313" y="4186238"/>
          <p14:tracePt t="23569" x="6937375" y="4186238"/>
          <p14:tracePt t="23570" x="6929438" y="4186238"/>
          <p14:tracePt t="23571" x="6929438" y="4194175"/>
          <p14:tracePt t="23572" x="6921500" y="4194175"/>
          <p14:tracePt t="23574" x="6905625" y="4194175"/>
          <p14:tracePt t="23575" x="6905625" y="4202113"/>
          <p14:tracePt t="23577" x="6897688" y="4202113"/>
          <p14:tracePt t="23578" x="6889750" y="4210050"/>
          <p14:tracePt t="23579" x="6881813" y="4210050"/>
          <p14:tracePt t="23580" x="6881813" y="4217988"/>
          <p14:tracePt t="23581" x="6873875" y="4217988"/>
          <p14:tracePt t="23583" x="6865938" y="4225925"/>
          <p14:tracePt t="23585" x="6850063" y="4233863"/>
          <p14:tracePt t="23587" x="6842125" y="4233863"/>
          <p14:tracePt t="23588" x="6842125" y="4241800"/>
          <p14:tracePt t="23589" x="6826250" y="4249738"/>
          <p14:tracePt t="23591" x="6818313" y="4249738"/>
          <p14:tracePt t="23592" x="6818313" y="4257675"/>
          <p14:tracePt t="23593" x="6810375" y="4257675"/>
          <p14:tracePt t="23594" x="6802438" y="4273550"/>
          <p14:tracePt t="23595" x="6794500" y="4273550"/>
          <p14:tracePt t="23597" x="6784975" y="4281488"/>
          <p14:tracePt t="23600" x="6777038" y="4291013"/>
          <p14:tracePt t="23600" x="6769100" y="4291013"/>
          <p14:tracePt t="23602" x="6761163" y="4306888"/>
          <p14:tracePt t="23604" x="6753225" y="4306888"/>
          <p14:tracePt t="23605" x="6753225" y="4314825"/>
          <p14:tracePt t="23606" x="6745288" y="4314825"/>
          <p14:tracePt t="23607" x="6737350" y="4322763"/>
          <p14:tracePt t="23609" x="6729413" y="4322763"/>
          <p14:tracePt t="23610" x="6729413" y="4330700"/>
          <p14:tracePt t="23611" x="6729413" y="4338638"/>
          <p14:tracePt t="23612" x="6721475" y="4338638"/>
          <p14:tracePt t="23613" x="6721475" y="4346575"/>
          <p14:tracePt t="23614" x="6713538" y="4346575"/>
          <p14:tracePt t="23615" x="6705600" y="4354513"/>
          <p14:tracePt t="23618" x="6697663" y="4362450"/>
          <p14:tracePt t="23620" x="6697663" y="4370388"/>
          <p14:tracePt t="23621" x="6689725" y="4370388"/>
          <p14:tracePt t="23622" x="6689725" y="4378325"/>
          <p14:tracePt t="23625" x="6681788" y="4386263"/>
          <p14:tracePt t="23627" x="6673850" y="4386263"/>
          <p14:tracePt t="23628" x="6673850" y="4394200"/>
          <p14:tracePt t="23630" x="6673850" y="4402138"/>
          <p14:tracePt t="23631" x="6665913" y="4402138"/>
          <p14:tracePt t="23633" x="6665913" y="4410075"/>
          <p14:tracePt t="23635" x="6657975" y="4410075"/>
          <p14:tracePt t="23636" x="6657975" y="4418013"/>
          <p14:tracePt t="23639" x="6657975" y="4425950"/>
          <p14:tracePt t="23641" x="6657975" y="4433888"/>
          <p14:tracePt t="23642" x="6650038" y="4433888"/>
          <p14:tracePt t="23645" x="6650038" y="4441825"/>
          <p14:tracePt t="23648" x="6650038" y="4449763"/>
          <p14:tracePt t="23652" x="6650038" y="4457700"/>
          <p14:tracePt t="23653" x="6642100" y="4457700"/>
          <p14:tracePt t="23655" x="6642100" y="4465638"/>
          <p14:tracePt t="23661" x="6642100" y="4473575"/>
          <p14:tracePt t="23667" x="6642100" y="4481513"/>
          <p14:tracePt t="23673" x="6642100" y="4489450"/>
          <p14:tracePt t="23677" x="6642100" y="4497388"/>
          <p14:tracePt t="23684" x="6642100" y="4505325"/>
          <p14:tracePt t="23692" x="6642100" y="4513263"/>
          <p14:tracePt t="23701" x="6642100" y="4521200"/>
          <p14:tracePt t="23706" x="6642100" y="4529138"/>
          <p14:tracePt t="23709" x="6650038" y="4529138"/>
          <p14:tracePt t="23719" x="6650038" y="4537075"/>
          <p14:tracePt t="23728" x="6657975" y="4537075"/>
          <p14:tracePt t="23740" x="6657975" y="4545013"/>
          <p14:tracePt t="23747" x="6665913" y="4545013"/>
          <p14:tracePt t="23759" x="6673850" y="4545013"/>
          <p14:tracePt t="23763" x="6681788" y="4545013"/>
          <p14:tracePt t="23771" x="6689725" y="4545013"/>
          <p14:tracePt t="23774" x="6689725" y="4552950"/>
          <p14:tracePt t="23778" x="6697663" y="4552950"/>
          <p14:tracePt t="23785" x="6705600" y="4552950"/>
          <p14:tracePt t="23788" x="6713538" y="4552950"/>
          <p14:tracePt t="23794" x="6721475" y="4552950"/>
          <p14:tracePt t="23801" x="6729413" y="4552950"/>
          <p14:tracePt t="23809" x="6737350" y="4552950"/>
          <p14:tracePt t="23813" x="6745288" y="4552950"/>
          <p14:tracePt t="23826" x="6753225" y="4552950"/>
          <p14:tracePt t="23845" x="6761163" y="4552950"/>
          <p14:tracePt t="23862" x="6769100" y="4552950"/>
          <p14:tracePt t="23869" x="6777038" y="4552950"/>
          <p14:tracePt t="23884" x="6784975" y="4552950"/>
          <p14:tracePt t="23889" x="6794500" y="4552950"/>
          <p14:tracePt t="23896" x="6802438" y="4552950"/>
          <p14:tracePt t="23899" x="6810375" y="4552950"/>
          <p14:tracePt t="23906" x="6818313" y="4552950"/>
          <p14:tracePt t="23912" x="6826250" y="4552950"/>
          <p14:tracePt t="23918" x="6834188" y="4552950"/>
          <p14:tracePt t="23921" x="6842125" y="4552950"/>
          <p14:tracePt t="23927" x="6850063" y="4552950"/>
          <p14:tracePt t="23934" x="6858000" y="4552950"/>
          <p14:tracePt t="23939" x="6865938" y="4560888"/>
          <p14:tracePt t="23941" x="6873875" y="4560888"/>
          <p14:tracePt t="23945" x="6881813" y="4568825"/>
          <p14:tracePt t="23950" x="6889750" y="4568825"/>
          <p14:tracePt t="23953" x="6897688" y="4568825"/>
          <p14:tracePt t="23955" x="6905625" y="4568825"/>
          <p14:tracePt t="23957" x="6905625" y="4576763"/>
          <p14:tracePt t="23959" x="6913563" y="4576763"/>
          <p14:tracePt t="23963" x="6921500" y="4576763"/>
          <p14:tracePt t="23967" x="6929438" y="4576763"/>
          <p14:tracePt t="23968" x="6937375" y="4584700"/>
          <p14:tracePt t="23970" x="6945313" y="4584700"/>
          <p14:tracePt t="23972" x="6953250" y="4584700"/>
          <p14:tracePt t="23974" x="6953250" y="4592638"/>
          <p14:tracePt t="23975" x="6961188" y="4592638"/>
          <p14:tracePt t="23978" x="6969125" y="4600575"/>
          <p14:tracePt t="23979" x="6977063" y="4600575"/>
          <p14:tracePt t="23982" x="6985000" y="4600575"/>
          <p14:tracePt t="23984" x="6992938" y="4608513"/>
          <p14:tracePt t="23986" x="7000875" y="4608513"/>
          <p14:tracePt t="23987" x="7008813" y="4608513"/>
          <p14:tracePt t="23989" x="7016750" y="4608513"/>
          <p14:tracePt t="23991" x="7024688" y="4616450"/>
          <p14:tracePt t="23993" x="7032625" y="4616450"/>
          <p14:tracePt t="23994" x="7040563" y="4616450"/>
          <p14:tracePt t="23996" x="7048500" y="4616450"/>
          <p14:tracePt t="23997" x="7048500" y="4624388"/>
          <p14:tracePt t="23999" x="7056438" y="4624388"/>
          <p14:tracePt t="24000" x="7056438" y="4633913"/>
          <p14:tracePt t="24001" x="7064375" y="4633913"/>
          <p14:tracePt t="24002" x="7072313" y="4633913"/>
          <p14:tracePt t="24004" x="7080250" y="4633913"/>
          <p14:tracePt t="24006" x="7088188" y="4633913"/>
          <p14:tracePt t="24008" x="7096125" y="4641850"/>
          <p14:tracePt t="24009" x="7104063" y="4641850"/>
          <p14:tracePt t="24012" x="7112000" y="4641850"/>
          <p14:tracePt t="24014" x="7119938" y="4649788"/>
          <p14:tracePt t="24017" x="7127875" y="4649788"/>
          <p14:tracePt t="24018" x="7135813" y="4649788"/>
          <p14:tracePt t="24020" x="7145338" y="4649788"/>
          <p14:tracePt t="24022" x="7153275" y="4657725"/>
          <p14:tracePt t="24025" x="7161213" y="4657725"/>
          <p14:tracePt t="24026" x="7169150" y="4665663"/>
          <p14:tracePt t="24029" x="7177088" y="4665663"/>
          <p14:tracePt t="24032" x="7185025" y="4665663"/>
          <p14:tracePt t="24035" x="7192963" y="4673600"/>
          <p14:tracePt t="24038" x="7200900" y="4673600"/>
          <p14:tracePt t="24041" x="7208838" y="4673600"/>
          <p14:tracePt t="24044" x="7216775" y="4673600"/>
          <p14:tracePt t="24047" x="7216775" y="4681538"/>
          <p14:tracePt t="24049" x="7224713" y="4681538"/>
          <p14:tracePt t="24053" x="7232650" y="4681538"/>
          <p14:tracePt t="24056" x="7240588" y="4681538"/>
          <p14:tracePt t="24062" x="7248525" y="4681538"/>
          <p14:tracePt t="24063" x="7248525" y="4689475"/>
          <p14:tracePt t="24069" x="7256463" y="4689475"/>
          <p14:tracePt t="24077" x="7264400" y="4689475"/>
          <p14:tracePt t="24080" x="7272338" y="4697413"/>
          <p14:tracePt t="24086" x="7280275" y="4697413"/>
          <p14:tracePt t="24092" x="7288213" y="4697413"/>
          <p14:tracePt t="24097" x="7296150" y="4697413"/>
          <p14:tracePt t="24100" x="7304088" y="4697413"/>
          <p14:tracePt t="24104" x="7312025" y="4697413"/>
          <p14:tracePt t="24108" x="7319963" y="4697413"/>
          <p14:tracePt t="24111" x="7327900" y="4697413"/>
          <p14:tracePt t="24112" x="7327900" y="4705350"/>
          <p14:tracePt t="24114" x="7335838" y="4705350"/>
          <p14:tracePt t="24117" x="7343775" y="4705350"/>
          <p14:tracePt t="24121" x="7351713" y="4705350"/>
          <p14:tracePt t="24125" x="7359650" y="4705350"/>
          <p14:tracePt t="24127" x="7367588" y="4705350"/>
          <p14:tracePt t="24130" x="7375525" y="4705350"/>
          <p14:tracePt t="24134" x="7383463" y="4705350"/>
          <p14:tracePt t="24138" x="7391400" y="4705350"/>
          <p14:tracePt t="24139" x="7399338" y="4705350"/>
          <p14:tracePt t="24143" x="7407275" y="4705350"/>
          <p14:tracePt t="24147" x="7415213" y="4705350"/>
          <p14:tracePt t="24150" x="7423150" y="4705350"/>
          <p14:tracePt t="24154" x="7431088" y="4705350"/>
          <p14:tracePt t="24156" x="7439025" y="4705350"/>
          <p14:tracePt t="24159" x="7446963" y="4705350"/>
          <p14:tracePt t="24163" x="7454900" y="4705350"/>
          <p14:tracePt t="24167" x="7462838" y="4705350"/>
          <p14:tracePt t="24168" x="7470775" y="4705350"/>
          <p14:tracePt t="24172" x="7478713" y="4705350"/>
          <p14:tracePt t="24177" x="7486650" y="4705350"/>
          <p14:tracePt t="24182" x="7496175" y="4705350"/>
          <p14:tracePt t="24184" x="7504113" y="4705350"/>
          <p14:tracePt t="24189" x="7512050" y="4705350"/>
          <p14:tracePt t="24195" x="7519988" y="4705350"/>
          <p14:tracePt t="24203" x="7527925" y="4705350"/>
          <p14:tracePt t="24208" x="7535863" y="4705350"/>
          <p14:tracePt t="24230" x="7543800" y="4705350"/>
          <p14:tracePt t="24277" x="7551738" y="4705350"/>
          <p14:tracePt t="24302" x="7559675" y="4705350"/>
          <p14:tracePt t="24318" x="7567613" y="4705350"/>
          <p14:tracePt t="24345" x="7575550" y="4705350"/>
          <p14:tracePt t="24362" x="7583488" y="4705350"/>
          <p14:tracePt t="24374" x="7591425" y="4705350"/>
          <p14:tracePt t="24379" x="7599363" y="4705350"/>
          <p14:tracePt t="24388" x="7607300" y="4705350"/>
          <p14:tracePt t="24395" x="7615238" y="4705350"/>
          <p14:tracePt t="24402" x="7623175" y="4705350"/>
          <p14:tracePt t="24405" x="7631113" y="4705350"/>
          <p14:tracePt t="24410" x="7639050" y="4705350"/>
          <p14:tracePt t="24415" x="7646988" y="4705350"/>
          <p14:tracePt t="24417" x="7646988" y="4713288"/>
          <p14:tracePt t="24421" x="7654925" y="4713288"/>
          <p14:tracePt t="24423" x="7662863" y="4713288"/>
          <p14:tracePt t="24428" x="7670800" y="4713288"/>
          <p14:tracePt t="24434" x="7678738" y="4713288"/>
          <p14:tracePt t="24439" x="7686675" y="4713288"/>
          <p14:tracePt t="24441" x="7686675" y="4721225"/>
          <p14:tracePt t="24444" x="7694613" y="4721225"/>
          <p14:tracePt t="24447" x="7702550" y="4721225"/>
          <p14:tracePt t="24453" x="7710488" y="4729163"/>
          <p14:tracePt t="24459" x="7718425" y="4729163"/>
          <p14:tracePt t="24466" x="7726363" y="4729163"/>
          <p14:tracePt t="24470" x="7734300" y="4729163"/>
          <p14:tracePt t="24473" x="7734300" y="4737100"/>
          <p14:tracePt t="24477" x="7742238" y="4737100"/>
          <p14:tracePt t="24484" x="7750175" y="4737100"/>
          <p14:tracePt t="24491" x="7758113" y="4737100"/>
          <p14:tracePt t="24495" x="7766050" y="4737100"/>
          <p14:tracePt t="24496" x="7766050" y="4745038"/>
          <p14:tracePt t="24502" x="7773988" y="4745038"/>
          <p14:tracePt t="24509" x="7781925" y="4745038"/>
          <p14:tracePt t="24515" x="7789863" y="4745038"/>
          <p14:tracePt t="24519" x="7797800" y="4745038"/>
          <p14:tracePt t="24523" x="7797800" y="4752975"/>
          <p14:tracePt t="24525" x="7805738" y="4752975"/>
          <p14:tracePt t="24532" x="7813675" y="4752975"/>
          <p14:tracePt t="24540" x="7821613" y="4752975"/>
          <p14:tracePt t="24544" x="7829550" y="4752975"/>
          <p14:tracePt t="24547" x="7829550" y="4760913"/>
          <p14:tracePt t="24553" x="7839075" y="4760913"/>
          <p14:tracePt t="24562" x="7847013" y="4760913"/>
          <p14:tracePt t="24573" x="7854950" y="4760913"/>
          <p14:tracePt t="24577" x="7862888" y="4760913"/>
          <p14:tracePt t="24586" x="7870825" y="4760913"/>
          <p14:tracePt t="24595" x="7878763" y="4760913"/>
          <p14:tracePt t="24605" x="7886700" y="4760913"/>
          <p14:tracePt t="24610" x="7894638" y="4760913"/>
          <p14:tracePt t="24619" x="7902575" y="4760913"/>
          <p14:tracePt t="24628" x="7910513" y="4760913"/>
          <p14:tracePt t="24636" x="7918450" y="4760913"/>
          <p14:tracePt t="24640" x="7926388" y="4760913"/>
          <p14:tracePt t="24648" x="7934325" y="4760913"/>
          <p14:tracePt t="24657" x="7942263" y="4760913"/>
          <p14:tracePt t="24666" x="7950200" y="4760913"/>
          <p14:tracePt t="24675" x="7958138" y="4760913"/>
          <p14:tracePt t="24679" x="7966075" y="4760913"/>
          <p14:tracePt t="24689" x="7974013" y="4760913"/>
          <p14:tracePt t="24701" x="7981950" y="4760913"/>
          <p14:tracePt t="24711" x="7989888" y="4760913"/>
          <p14:tracePt t="24716" x="7997825" y="4760913"/>
          <p14:tracePt t="24734" x="8005763" y="4760913"/>
          <p14:tracePt t="24776" x="8013700" y="4760913"/>
          <p14:tracePt t="24813" x="8021638" y="4760913"/>
          <p14:tracePt t="24815" x="8021638" y="4752975"/>
          <p14:tracePt t="24829" x="8029575" y="4752975"/>
          <p14:tracePt t="24851" x="8029575" y="4745038"/>
          <p14:tracePt t="24861" x="8037513" y="4745038"/>
          <p14:tracePt t="25048" x="8045450" y="4745038"/>
          <p14:tracePt t="25061" x="8045450" y="4752975"/>
          <p14:tracePt t="25066" x="8045450" y="4760913"/>
          <p14:tracePt t="25068" x="8053388" y="4760913"/>
          <p14:tracePt t="25075" x="8061325" y="4768850"/>
          <p14:tracePt t="25083" x="8061325" y="4776788"/>
          <p14:tracePt t="25091" x="8069263" y="4776788"/>
          <p14:tracePt t="25092" x="8069263" y="4784725"/>
          <p14:tracePt t="25104" x="8069263" y="4792663"/>
          <p14:tracePt t="25110" x="8069263" y="4800600"/>
          <p14:tracePt t="25118" x="8077200" y="4800600"/>
          <p14:tracePt t="25135" x="8077200" y="4808538"/>
          <p14:tracePt t="25186" x="8077200" y="4816475"/>
          <p14:tracePt t="25192" x="8085138" y="4816475"/>
          <p14:tracePt t="25201" x="8093075" y="4824413"/>
          <p14:tracePt t="25207" x="8093075" y="4832350"/>
          <p14:tracePt t="25217" x="8101013" y="4832350"/>
          <p14:tracePt t="25220" x="8101013" y="4840288"/>
          <p14:tracePt t="25232" x="8108950" y="4848225"/>
          <p14:tracePt t="25245" x="8116888" y="4856163"/>
          <p14:tracePt t="25250" x="8124825" y="4856163"/>
          <p14:tracePt t="25252" x="8124825" y="4864100"/>
          <p14:tracePt t="25260" x="8132763" y="4864100"/>
          <p14:tracePt t="25265" x="8132763" y="4872038"/>
          <p14:tracePt t="25269" x="8140700" y="4872038"/>
          <p14:tracePt t="25276" x="8148638" y="4872038"/>
          <p14:tracePt t="25279" x="8156575" y="4872038"/>
          <p14:tracePt t="25281" x="8156575" y="4879975"/>
          <p14:tracePt t="25285" x="8164513" y="4879975"/>
          <p14:tracePt t="25289" x="8172450" y="4879975"/>
          <p14:tracePt t="25293" x="8180388" y="4879975"/>
          <p14:tracePt t="25297" x="8189913" y="4879975"/>
          <p14:tracePt t="25299" x="8197850" y="4879975"/>
          <p14:tracePt t="25302" x="8205788" y="4879975"/>
          <p14:tracePt t="25304" x="8205788" y="4887913"/>
          <p14:tracePt t="25305" x="8213725" y="4887913"/>
          <p14:tracePt t="25309" x="8221663" y="4887913"/>
          <p14:tracePt t="25310" x="8229600" y="4887913"/>
          <p14:tracePt t="25314" x="8237538" y="4887913"/>
          <p14:tracePt t="25317" x="8245475" y="4887913"/>
          <p14:tracePt t="25320" x="8253413" y="4887913"/>
          <p14:tracePt t="25322" x="8261350" y="4887913"/>
          <p14:tracePt t="25325" x="8269288" y="4887913"/>
          <p14:tracePt t="25328" x="8277225" y="4887913"/>
          <p14:tracePt t="25332" x="8285163" y="4887913"/>
          <p14:tracePt t="25335" x="8293100" y="4887913"/>
          <p14:tracePt t="25337" x="8301038" y="4887913"/>
          <p14:tracePt t="25340" x="8308975" y="4887913"/>
          <p14:tracePt t="25344" x="8316913" y="4887913"/>
          <p14:tracePt t="25346" x="8324850" y="4887913"/>
          <p14:tracePt t="25350" x="8332788" y="4887913"/>
          <p14:tracePt t="25354" x="8340725" y="4887913"/>
          <p14:tracePt t="25357" x="8348663" y="4887913"/>
          <p14:tracePt t="25359" x="8356600" y="4887913"/>
          <p14:tracePt t="25363" x="8364538" y="4887913"/>
          <p14:tracePt t="25367" x="8372475" y="4887913"/>
          <p14:tracePt t="25369" x="8372475" y="4879975"/>
          <p14:tracePt t="25370" x="8380413" y="4879975"/>
          <p14:tracePt t="25371" x="8388350" y="4879975"/>
          <p14:tracePt t="25374" x="8396288" y="4879975"/>
          <p14:tracePt t="25377" x="8404225" y="4879975"/>
          <p14:tracePt t="25380" x="8412163" y="4879975"/>
          <p14:tracePt t="25382" x="8420100" y="4872038"/>
          <p14:tracePt t="25385" x="8428038" y="4872038"/>
          <p14:tracePt t="25388" x="8435975" y="4872038"/>
          <p14:tracePt t="25391" x="8443913" y="4872038"/>
          <p14:tracePt t="25393" x="8443913" y="4864100"/>
          <p14:tracePt t="25394" x="8451850" y="4864100"/>
          <p14:tracePt t="25396" x="8459788" y="4864100"/>
          <p14:tracePt t="25399" x="8467725" y="4864100"/>
          <p14:tracePt t="25400" x="8467725" y="4856163"/>
          <p14:tracePt t="25402" x="8475663" y="4856163"/>
          <p14:tracePt t="25406" x="8483600" y="4856163"/>
          <p14:tracePt t="25407" x="8491538" y="4856163"/>
          <p14:tracePt t="25411" x="8499475" y="4856163"/>
          <p14:tracePt t="25412" x="8499475" y="4848225"/>
          <p14:tracePt t="25415" x="8507413" y="4848225"/>
          <p14:tracePt t="25419" x="8515350" y="4848225"/>
          <p14:tracePt t="25421" x="8523288" y="4848225"/>
          <p14:tracePt t="25427" x="8531225" y="4840288"/>
          <p14:tracePt t="25433" x="8540750" y="4840288"/>
          <p14:tracePt t="25481" x="8548688" y="4840288"/>
          <p14:tracePt t="25788" x="8556625" y="4832350"/>
          <p14:tracePt t="25793" x="8564563" y="4824413"/>
          <p14:tracePt t="25795" x="8572500" y="4824413"/>
          <p14:tracePt t="25796" x="8572500" y="4816475"/>
          <p14:tracePt t="25798" x="8580438" y="4816475"/>
          <p14:tracePt t="25799" x="8588375" y="4816475"/>
          <p14:tracePt t="25802" x="8596313" y="4816475"/>
          <p14:tracePt t="25803" x="8604250" y="4808538"/>
          <p14:tracePt t="25805" x="8620125" y="4808538"/>
          <p14:tracePt t="25806" x="8628063" y="4808538"/>
          <p14:tracePt t="25807" x="8628063" y="4800600"/>
          <p14:tracePt t="25808" x="8636000" y="4800600"/>
          <p14:tracePt t="25809" x="8643938" y="4792663"/>
          <p14:tracePt t="25810" x="8651875" y="4792663"/>
          <p14:tracePt t="25811" x="8659813" y="4792663"/>
          <p14:tracePt t="25812" x="8667750" y="4792663"/>
          <p14:tracePt t="25813" x="8675688" y="4792663"/>
          <p14:tracePt t="25814" x="8675688" y="4784725"/>
          <p14:tracePt t="25815" x="8691563" y="4784725"/>
          <p14:tracePt t="25816" x="8699500" y="4784725"/>
          <p14:tracePt t="25817" x="8707438" y="4784725"/>
          <p14:tracePt t="25818" x="8715375" y="4784725"/>
          <p14:tracePt t="25819" x="8723313" y="4784725"/>
          <p14:tracePt t="25820" x="8731250" y="4776788"/>
          <p14:tracePt t="25821" x="8747125" y="4776788"/>
          <p14:tracePt t="25822" x="8755063" y="4768850"/>
          <p14:tracePt t="25823" x="8763000" y="4768850"/>
          <p14:tracePt t="25824" x="8778875" y="4768850"/>
          <p14:tracePt t="25825" x="8786813" y="4768850"/>
          <p14:tracePt t="25827" x="8802688" y="4768850"/>
          <p14:tracePt t="25828" x="8818563" y="4760913"/>
          <p14:tracePt t="25829" x="8826500" y="4760913"/>
          <p14:tracePt t="25830" x="8842375" y="4760913"/>
          <p14:tracePt t="25831" x="8866188" y="4752975"/>
          <p14:tracePt t="25832" x="8883650" y="4752975"/>
          <p14:tracePt t="25833" x="8899525" y="4745038"/>
          <p14:tracePt t="25834" x="8915400" y="4745038"/>
          <p14:tracePt t="25835" x="8931275" y="4745038"/>
          <p14:tracePt t="25836" x="8939213" y="4745038"/>
          <p14:tracePt t="25837" x="8955088" y="4745038"/>
          <p14:tracePt t="25838" x="8970963" y="4745038"/>
          <p14:tracePt t="25839" x="8986838" y="4737100"/>
          <p14:tracePt t="25840" x="9010650" y="4737100"/>
          <p14:tracePt t="25841" x="9018588" y="4737100"/>
          <p14:tracePt t="25842" x="9034463" y="4729163"/>
          <p14:tracePt t="25843" x="9058275" y="4729163"/>
          <p14:tracePt t="25844" x="9090025" y="4721225"/>
          <p14:tracePt t="25845" x="9105900" y="4721225"/>
          <p14:tracePt t="25846" x="9121775" y="4721225"/>
          <p14:tracePt t="25847" x="9145588" y="4721225"/>
          <p14:tracePt t="25848" x="9153525" y="4721225"/>
          <p14:tracePt t="25849" x="9169400" y="4721225"/>
          <p14:tracePt t="25850" x="9201150" y="4713288"/>
          <p14:tracePt t="25851" x="9217025" y="4713288"/>
          <p14:tracePt t="25853" x="9242425" y="4713288"/>
          <p14:tracePt t="25854" x="9266238" y="4705350"/>
          <p14:tracePt t="25855" x="9297988" y="4705350"/>
          <p14:tracePt t="25856" x="9313863" y="4705350"/>
          <p14:tracePt t="25857" x="9337675" y="4697413"/>
          <p14:tracePt t="25858" x="9385300" y="4697413"/>
          <p14:tracePt t="25859" x="9409113" y="4697413"/>
          <p14:tracePt t="25860" x="9432925" y="4697413"/>
          <p14:tracePt t="25861" x="9448800" y="4697413"/>
          <p14:tracePt t="25863" x="9472613" y="4697413"/>
          <p14:tracePt t="25864" x="9496425" y="4689475"/>
          <p14:tracePt t="25865" x="9528175" y="4689475"/>
          <p14:tracePt t="25866" x="9544050" y="4689475"/>
          <p14:tracePt t="25867" x="9567863" y="4689475"/>
          <p14:tracePt t="25869" x="9601200" y="4681538"/>
          <p14:tracePt t="25869" x="9625013" y="4681538"/>
          <p14:tracePt t="25870" x="9648825" y="4681538"/>
          <p14:tracePt t="25871" x="9680575" y="4673600"/>
          <p14:tracePt t="25873" x="9736138" y="4673600"/>
          <p14:tracePt t="25874" x="9759950" y="4673600"/>
          <p14:tracePt t="25875" x="9775825" y="4673600"/>
          <p14:tracePt t="25876" x="9783763" y="4673600"/>
          <p14:tracePt t="25877" x="9799638" y="4673600"/>
          <p14:tracePt t="25878" x="9823450" y="4673600"/>
          <p14:tracePt t="25879" x="9847263" y="4673600"/>
          <p14:tracePt t="25880" x="9871075" y="4673600"/>
          <p14:tracePt t="25881" x="9894888" y="4665663"/>
          <p14:tracePt t="25882" x="9926638" y="4665663"/>
          <p14:tracePt t="25883" x="9944100" y="4665663"/>
          <p14:tracePt t="25884" x="9967913" y="4665663"/>
          <p14:tracePt t="25885" x="10007600" y="4657725"/>
          <p14:tracePt t="25904" x="10350500" y="4633913"/>
          <p14:tracePt t="25904" x="10374313" y="4633913"/>
          <p14:tracePt t="25905" x="10390188" y="4633913"/>
          <p14:tracePt t="25906" x="10414000" y="4633913"/>
          <p14:tracePt t="25907" x="10437813" y="4633913"/>
          <p14:tracePt t="25908" x="10453688" y="4624388"/>
          <p14:tracePt t="25909" x="10477500" y="4624388"/>
          <p14:tracePt t="25910" x="10493375" y="4624388"/>
          <p14:tracePt t="25911" x="10509250" y="4624388"/>
          <p14:tracePt t="25912" x="10525125" y="4624388"/>
          <p14:tracePt t="25913" x="10556875" y="4624388"/>
          <p14:tracePt t="25914" x="10564813" y="4624388"/>
          <p14:tracePt t="25915" x="10580688" y="4624388"/>
          <p14:tracePt t="25916" x="10596563" y="4624388"/>
          <p14:tracePt t="25917" x="10612438" y="4624388"/>
          <p14:tracePt t="25919" x="10645775" y="4616450"/>
          <p14:tracePt t="25920" x="10661650" y="4616450"/>
          <p14:tracePt t="25921" x="10677525" y="4616450"/>
          <p14:tracePt t="25922" x="10693400" y="4616450"/>
          <p14:tracePt t="25923" x="10709275" y="4616450"/>
          <p14:tracePt t="25924" x="10733088" y="4616450"/>
          <p14:tracePt t="25925" x="10741025" y="4616450"/>
          <p14:tracePt t="25926" x="10756900" y="4608513"/>
          <p14:tracePt t="25927" x="10772775" y="4608513"/>
          <p14:tracePt t="25928" x="10788650" y="4608513"/>
          <p14:tracePt t="25929" x="10796588" y="4608513"/>
          <p14:tracePt t="25930" x="10804525" y="4608513"/>
          <p14:tracePt t="25931" x="10820400" y="4608513"/>
          <p14:tracePt t="25932" x="10828338" y="4608513"/>
          <p14:tracePt t="25933" x="10836275" y="4608513"/>
          <p14:tracePt t="25934" x="10852150" y="4608513"/>
          <p14:tracePt t="25935" x="10868025" y="4608513"/>
          <p14:tracePt t="25936" x="10875963" y="4608513"/>
          <p14:tracePt t="25937" x="10883900" y="4608513"/>
          <p14:tracePt t="25938" x="10899775" y="4600575"/>
          <p14:tracePt t="25939" x="10907713" y="4600575"/>
          <p14:tracePt t="25941" x="10923588" y="4600575"/>
          <p14:tracePt t="25942" x="10931525" y="4600575"/>
          <p14:tracePt t="25943" x="10939463" y="4600575"/>
          <p14:tracePt t="25944" x="10947400" y="4600575"/>
          <p14:tracePt t="25945" x="10955338" y="4600575"/>
          <p14:tracePt t="25946" x="10963275" y="4600575"/>
          <p14:tracePt t="25947" x="10971213" y="4600575"/>
          <p14:tracePt t="25949" x="10988675" y="4600575"/>
          <p14:tracePt t="25951" x="10996613" y="4600575"/>
          <p14:tracePt t="25952" x="11004550" y="4600575"/>
          <p14:tracePt t="25954" x="11012488" y="4600575"/>
          <p14:tracePt t="25955" x="11020425" y="4600575"/>
          <p14:tracePt t="25957" x="11028363" y="4600575"/>
          <p14:tracePt t="25959" x="11036300" y="4600575"/>
          <p14:tracePt t="25961" x="11044238" y="4600575"/>
          <p14:tracePt t="25963" x="11052175" y="4600575"/>
          <p14:tracePt t="25967" x="11060113" y="4600575"/>
          <p14:tracePt t="26045" x="11052175" y="4600575"/>
          <p14:tracePt t="26047" x="11044238" y="4608513"/>
          <p14:tracePt t="26049" x="11036300" y="4608513"/>
          <p14:tracePt t="26052" x="11028363" y="4608513"/>
          <p14:tracePt t="26054" x="11028363" y="4616450"/>
          <p14:tracePt t="26055" x="11020425" y="4616450"/>
          <p14:tracePt t="26057" x="11012488" y="4616450"/>
          <p14:tracePt t="26059" x="11004550" y="4616450"/>
          <p14:tracePt t="26061" x="10996613" y="4624388"/>
          <p14:tracePt t="26063" x="10988675" y="4624388"/>
          <p14:tracePt t="26065" x="10980738" y="4624388"/>
          <p14:tracePt t="26066" x="10980738" y="4633913"/>
          <p14:tracePt t="26067" x="10971213" y="4633913"/>
          <p14:tracePt t="26069" x="10963275" y="4633913"/>
          <p14:tracePt t="26070" x="10955338" y="4641850"/>
          <p14:tracePt t="26071" x="10947400" y="4641850"/>
          <p14:tracePt t="26073" x="10939463" y="4641850"/>
          <p14:tracePt t="26074" x="10939463" y="4649788"/>
          <p14:tracePt t="26075" x="10931525" y="4649788"/>
          <p14:tracePt t="26077" x="10915650" y="4649788"/>
          <p14:tracePt t="26079" x="10907713" y="4649788"/>
          <p14:tracePt t="26080" x="10907713" y="4657725"/>
          <p14:tracePt t="26081" x="10899775" y="4657725"/>
          <p14:tracePt t="26082" x="10891838" y="4657725"/>
          <p14:tracePt t="26083" x="10883900" y="4657725"/>
          <p14:tracePt t="26086" x="10875963" y="4657725"/>
          <p14:tracePt t="26087" x="10875963" y="4665663"/>
          <p14:tracePt t="26087" x="10860088" y="4665663"/>
          <p14:tracePt t="26088" x="10860088" y="4673600"/>
          <p14:tracePt t="26089" x="10852150" y="4673600"/>
          <p14:tracePt t="26090" x="10844213" y="4673600"/>
          <p14:tracePt t="26091" x="10836275" y="4673600"/>
          <p14:tracePt t="26092" x="10828338" y="4673600"/>
          <p14:tracePt t="26093" x="10828338" y="4681538"/>
          <p14:tracePt t="26094" x="10812463" y="4681538"/>
          <p14:tracePt t="26095" x="10796588" y="4681538"/>
          <p14:tracePt t="26096" x="10788650" y="4681538"/>
          <p14:tracePt t="26097" x="10780713" y="4689475"/>
          <p14:tracePt t="26098" x="10772775" y="4689475"/>
          <p14:tracePt t="26099" x="10764838" y="4697413"/>
          <p14:tracePt t="26100" x="10756900" y="4697413"/>
          <p14:tracePt t="26101" x="10748963" y="4697413"/>
          <p14:tracePt t="26102" x="10741025" y="4697413"/>
          <p14:tracePt t="26104" x="10725150" y="4705350"/>
          <p14:tracePt t="26105" x="10717213" y="4713288"/>
          <p14:tracePt t="26106" x="10701338" y="4713288"/>
          <p14:tracePt t="26107" x="10693400" y="4713288"/>
          <p14:tracePt t="26108" x="10685463" y="4713288"/>
          <p14:tracePt t="26109" x="10669588" y="4721225"/>
          <p14:tracePt t="26110" x="10661650" y="4721225"/>
          <p14:tracePt t="26111" x="10653713" y="4729163"/>
          <p14:tracePt t="26112" x="10637838" y="4729163"/>
          <p14:tracePt t="26113" x="10620375" y="4729163"/>
          <p14:tracePt t="26114" x="10612438" y="4729163"/>
          <p14:tracePt t="26115" x="10604500" y="4737100"/>
          <p14:tracePt t="26116" x="10588625" y="4745038"/>
          <p14:tracePt t="26117" x="10572750" y="4745038"/>
          <p14:tracePt t="26119" x="10533063" y="4752975"/>
          <p14:tracePt t="26121" x="10509250" y="4760913"/>
          <p14:tracePt t="26121" x="10501313" y="4760913"/>
          <p14:tracePt t="26122" x="10485438" y="4768850"/>
          <p14:tracePt t="26123" x="10469563" y="4768850"/>
          <p14:tracePt t="26124" x="10461625" y="4768850"/>
          <p14:tracePt t="26125" x="10445750" y="4776788"/>
          <p14:tracePt t="26126" x="10429875" y="4784725"/>
          <p14:tracePt t="26127" x="10414000" y="4784725"/>
          <p14:tracePt t="26128" x="10374313" y="4800600"/>
          <p14:tracePt t="26129" x="10350500" y="4800600"/>
          <p14:tracePt t="26130" x="10334625" y="4800600"/>
          <p14:tracePt t="26131" x="10318750" y="4808538"/>
          <p14:tracePt t="26132" x="10310813" y="4808538"/>
          <p14:tracePt t="26133" x="10294938" y="4816475"/>
          <p14:tracePt t="26134" x="10269538" y="4816475"/>
          <p14:tracePt t="26135" x="10229850" y="4824413"/>
          <p14:tracePt t="26136" x="10213975" y="4832350"/>
          <p14:tracePt t="26137" x="10190163" y="4840288"/>
          <p14:tracePt t="26138" x="10166350" y="4840288"/>
          <p14:tracePt t="26139" x="10158413" y="4848225"/>
          <p14:tracePt t="26140" x="10134600" y="4848225"/>
          <p14:tracePt t="26141" x="10110788" y="4848225"/>
          <p14:tracePt t="26142" x="10086975" y="4856163"/>
          <p14:tracePt t="26143" x="10071100" y="4864100"/>
          <p14:tracePt t="26144" x="10031413" y="4872038"/>
          <p14:tracePt t="26145" x="10007600" y="4872038"/>
          <p14:tracePt t="26146" x="9983788" y="4872038"/>
          <p14:tracePt t="26147" x="9967913" y="4879975"/>
          <p14:tracePt t="26148" x="9944100" y="4887913"/>
          <p14:tracePt t="26149" x="9894888" y="4887913"/>
          <p14:tracePt t="26150" x="9871075" y="4895850"/>
          <p14:tracePt t="26151" x="9847263" y="4895850"/>
          <p14:tracePt t="26152" x="9831388" y="4895850"/>
          <p14:tracePt t="26153" x="9807575" y="4903788"/>
          <p14:tracePt t="26154" x="9759950" y="4911725"/>
          <p14:tracePt t="26155" x="9736138" y="4919663"/>
          <p14:tracePt t="26156" x="9712325" y="4919663"/>
          <p14:tracePt t="26157" x="9696450" y="4919663"/>
          <p14:tracePt t="26158" x="9672638" y="4927600"/>
          <p14:tracePt t="26159" x="9625013" y="4935538"/>
          <p14:tracePt t="26160" x="9593263" y="4943475"/>
          <p14:tracePt t="26161" x="9544050" y="4943475"/>
          <p14:tracePt t="26162" x="9520238" y="4943475"/>
          <p14:tracePt t="26163" x="9488488" y="4951413"/>
          <p14:tracePt t="26165" x="9456738" y="4959350"/>
          <p14:tracePt t="26166" x="9409113" y="4967288"/>
          <p14:tracePt t="26167" x="9377363" y="4967288"/>
          <p14:tracePt t="26168" x="9353550" y="4976813"/>
          <p14:tracePt t="26169" x="9345613" y="4976813"/>
          <p14:tracePt t="26170" x="9321800" y="4976813"/>
          <p14:tracePt t="26171" x="9266238" y="4984750"/>
          <p14:tracePt t="26172" x="9242425" y="4984750"/>
          <p14:tracePt t="26173" x="9201150" y="4992688"/>
          <p14:tracePt t="26174" x="9169400" y="4992688"/>
          <p14:tracePt t="26175" x="9145588" y="5000625"/>
          <p14:tracePt t="26176" x="9129713" y="5000625"/>
          <p14:tracePt t="26177" x="9105900" y="5000625"/>
          <p14:tracePt t="26178" x="9058275" y="5008563"/>
          <p14:tracePt t="26179" x="9034463" y="5016500"/>
          <p14:tracePt t="26180" x="8994775" y="5016500"/>
          <p14:tracePt t="26181" x="8955088" y="5024438"/>
          <p14:tracePt t="26182" x="8931275" y="5024438"/>
          <p14:tracePt t="26183" x="8923338" y="5024438"/>
          <p14:tracePt t="26184" x="8891588" y="5024438"/>
          <p14:tracePt t="26186" x="8842375" y="5032375"/>
          <p14:tracePt t="26186" x="8818563" y="5032375"/>
          <p14:tracePt t="26187" x="8770938" y="5032375"/>
          <p14:tracePt t="26188" x="8747125" y="5032375"/>
          <p14:tracePt t="26189" x="8715375" y="5032375"/>
          <p14:tracePt t="26191" x="8683625" y="5032375"/>
          <p14:tracePt t="26192" x="8643938" y="5040313"/>
          <p14:tracePt t="26193" x="8620125" y="5040313"/>
          <p14:tracePt t="26194" x="8588375" y="5040313"/>
          <p14:tracePt t="26195" x="8572500" y="5040313"/>
          <p14:tracePt t="26196" x="8548688" y="5040313"/>
          <p14:tracePt t="26197" x="8499475" y="5048250"/>
          <p14:tracePt t="26198" x="8475663" y="5048250"/>
          <p14:tracePt t="26199" x="8435975" y="5048250"/>
          <p14:tracePt t="26200" x="8404225" y="5048250"/>
          <p14:tracePt t="26201" x="8380413" y="5048250"/>
          <p14:tracePt t="26202" x="8372475" y="5048250"/>
          <p14:tracePt t="26204" x="8348663" y="5048250"/>
          <p14:tracePt t="26204" x="8293100" y="5048250"/>
          <p14:tracePt t="26205" x="8269288" y="5048250"/>
          <p14:tracePt t="26206" x="8245475" y="5048250"/>
          <p14:tracePt t="26207" x="8237538" y="5048250"/>
          <p14:tracePt t="26208" x="8205788" y="5048250"/>
          <p14:tracePt t="26209" x="8164513" y="5048250"/>
          <p14:tracePt t="26210" x="8140700" y="5048250"/>
          <p14:tracePt t="26211" x="8108950" y="5048250"/>
          <p14:tracePt t="26212" x="8101013" y="5048250"/>
          <p14:tracePt t="26213" x="8077200" y="5048250"/>
          <p14:tracePt t="26214" x="8029575" y="5048250"/>
          <p14:tracePt t="26215" x="8005763" y="5048250"/>
          <p14:tracePt t="26216" x="7974013" y="5048250"/>
          <p14:tracePt t="26217" x="7966075" y="5048250"/>
          <p14:tracePt t="26218" x="7942263" y="5048250"/>
          <p14:tracePt t="26219" x="7902575" y="5048250"/>
          <p14:tracePt t="26221" x="7878763" y="5048250"/>
          <p14:tracePt t="26221" x="7854950" y="5048250"/>
          <p14:tracePt t="26222" x="7829550" y="5048250"/>
          <p14:tracePt t="26223" x="7805738" y="5048250"/>
          <p14:tracePt t="26224" x="7781925" y="5048250"/>
          <p14:tracePt t="26225" x="7742238" y="5048250"/>
          <p14:tracePt t="26226" x="7726363" y="5048250"/>
          <p14:tracePt t="26227" x="7702550" y="5048250"/>
          <p14:tracePt t="26228" x="7678738" y="5048250"/>
          <p14:tracePt t="26229" x="7670800" y="5048250"/>
          <p14:tracePt t="26230" x="7654925" y="5048250"/>
          <p14:tracePt t="26231" x="7631113" y="5048250"/>
          <p14:tracePt t="26232" x="7607300" y="5048250"/>
          <p14:tracePt t="26233" x="7583488" y="5048250"/>
          <p14:tracePt t="26234" x="7567613" y="5048250"/>
          <p14:tracePt t="26236" x="7519988" y="5048250"/>
          <p14:tracePt t="26237" x="7504113" y="5048250"/>
          <p14:tracePt t="26238" x="7486650" y="5048250"/>
          <p14:tracePt t="26239" x="7470775" y="5048250"/>
          <p14:tracePt t="26240" x="7446963" y="5048250"/>
          <p14:tracePt t="26241" x="7431088" y="5048250"/>
          <p14:tracePt t="26243" x="7415213" y="5048250"/>
          <p14:tracePt t="26244" x="7399338" y="5048250"/>
          <p14:tracePt t="26245" x="7375525" y="5048250"/>
          <p14:tracePt t="26246" x="7367588" y="5048250"/>
          <p14:tracePt t="26247" x="7351713" y="5048250"/>
          <p14:tracePt t="26248" x="7335838" y="5048250"/>
          <p14:tracePt t="26249" x="7319963" y="5048250"/>
          <p14:tracePt t="26250" x="7304088" y="5048250"/>
          <p14:tracePt t="26251" x="7296150" y="5048250"/>
          <p14:tracePt t="26253" x="7280275" y="5048250"/>
          <p14:tracePt t="26253" x="7264400" y="5048250"/>
          <p14:tracePt t="26254" x="7256463" y="5048250"/>
          <p14:tracePt t="26255" x="7248525" y="5048250"/>
          <p14:tracePt t="26256" x="7240588" y="5048250"/>
          <p14:tracePt t="26257" x="7232650" y="5048250"/>
          <p14:tracePt t="26258" x="7224713" y="5048250"/>
          <p14:tracePt t="26259" x="7216775" y="5048250"/>
          <p14:tracePt t="26260" x="7208838" y="5048250"/>
          <p14:tracePt t="26261" x="7200900" y="5048250"/>
          <p14:tracePt t="26262" x="7192963" y="5048250"/>
          <p14:tracePt t="26263" x="7185025" y="5048250"/>
          <p14:tracePt t="26264" x="7177088" y="5048250"/>
          <p14:tracePt t="26265" x="7169150" y="5048250"/>
          <p14:tracePt t="26267" x="7161213" y="5048250"/>
          <p14:tracePt t="26268" x="7153275" y="5048250"/>
          <p14:tracePt t="26269" x="7145338" y="5048250"/>
          <p14:tracePt t="26270" x="7145338" y="5040313"/>
          <p14:tracePt t="26271" x="7135813" y="5040313"/>
          <p14:tracePt t="26273" x="7127875" y="5040313"/>
          <p14:tracePt t="26274" x="7119938" y="5040313"/>
          <p14:tracePt t="26276" x="7112000" y="5040313"/>
          <p14:tracePt t="26279" x="7104063" y="5040313"/>
          <p14:tracePt t="26281" x="7096125" y="5040313"/>
          <p14:tracePt t="26282" x="7088188" y="5040313"/>
          <p14:tracePt t="26286" x="7080250" y="5040313"/>
          <p14:tracePt t="26289" x="7072313" y="5040313"/>
          <p14:tracePt t="26293" x="7064375" y="5040313"/>
          <p14:tracePt t="26295" x="7056438" y="5040313"/>
          <p14:tracePt t="26300" x="7048500" y="5040313"/>
          <p14:tracePt t="26304" x="7040563" y="5040313"/>
          <p14:tracePt t="26308" x="7032625" y="5040313"/>
          <p14:tracePt t="26310" x="7024688" y="5040313"/>
          <p14:tracePt t="26315" x="7016750" y="5040313"/>
          <p14:tracePt t="26318" x="7008813" y="5040313"/>
          <p14:tracePt t="26322" x="7000875" y="5040313"/>
          <p14:tracePt t="26324" x="6992938" y="5040313"/>
          <p14:tracePt t="26327" x="6985000" y="5040313"/>
          <p14:tracePt t="26331" x="6977063" y="5040313"/>
          <p14:tracePt t="26336" x="6969125" y="5040313"/>
          <p14:tracePt t="26339" x="6961188" y="5040313"/>
          <p14:tracePt t="26341" x="6953250" y="5040313"/>
          <p14:tracePt t="26348" x="6945313" y="5040313"/>
          <p14:tracePt t="26362" x="6937375" y="5040313"/>
          <p14:tracePt t="26421" x="6929438" y="5040313"/>
          <p14:tracePt t="26426" x="6921500" y="5040313"/>
          <p14:tracePt t="26436" x="6913563" y="5040313"/>
          <p14:tracePt t="26439" x="6913563" y="5032375"/>
          <p14:tracePt t="26443" x="6905625" y="5032375"/>
          <p14:tracePt t="26453" x="6897688" y="5032375"/>
          <p14:tracePt t="26459" x="6889750" y="5032375"/>
          <p14:tracePt t="26475" x="6881813" y="5032375"/>
          <p14:tracePt t="26658" x="6889750" y="5032375"/>
          <p14:tracePt t="26682" x="6897688" y="5032375"/>
          <p14:tracePt t="26706" x="6905625" y="5032375"/>
          <p14:tracePt t="26722" x="6913563" y="5032375"/>
          <p14:tracePt t="26730" x="6913563" y="5024438"/>
          <p14:tracePt t="26739" x="6921500" y="5024438"/>
          <p14:tracePt t="26747" x="6929438" y="5024438"/>
          <p14:tracePt t="26757" x="6929438" y="5016500"/>
          <p14:tracePt t="26764" x="6937375" y="5016500"/>
          <p14:tracePt t="26787" x="6945313" y="5016500"/>
          <p14:tracePt t="26962" x="6953250" y="5008563"/>
          <p14:tracePt t="26968" x="6961188" y="5008563"/>
          <p14:tracePt t="26973" x="6961188" y="5000625"/>
          <p14:tracePt t="26974" x="6969125" y="5000625"/>
          <p14:tracePt t="26979" x="6977063" y="5000625"/>
          <p14:tracePt t="26982" x="6977063" y="4992688"/>
          <p14:tracePt t="26985" x="6985000" y="4992688"/>
          <p14:tracePt t="26988" x="6985000" y="4984750"/>
          <p14:tracePt t="26990" x="6992938" y="4984750"/>
          <p14:tracePt t="26992" x="7000875" y="4984750"/>
          <p14:tracePt t="26996" x="7000875" y="4976813"/>
          <p14:tracePt t="26997" x="7008813" y="4976813"/>
          <p14:tracePt t="27002" x="7016750" y="4976813"/>
          <p14:tracePt t="27004" x="7016750" y="4967288"/>
          <p14:tracePt t="27007" x="7024688" y="4967288"/>
          <p14:tracePt t="27009" x="7032625" y="4967288"/>
          <p14:tracePt t="27012" x="7032625" y="4959350"/>
          <p14:tracePt t="27014" x="7040563" y="4959350"/>
          <p14:tracePt t="27018" x="7040563" y="4951413"/>
          <p14:tracePt t="27020" x="7048500" y="4951413"/>
          <p14:tracePt t="27023" x="7056438" y="4951413"/>
          <p14:tracePt t="27026" x="7064375" y="4943475"/>
          <p14:tracePt t="27030" x="7072313" y="4943475"/>
          <p14:tracePt t="27034" x="7072313" y="4935538"/>
          <p14:tracePt t="27035" x="7080250" y="4935538"/>
          <p14:tracePt t="27038" x="7088188" y="4935538"/>
          <p14:tracePt t="27041" x="7096125" y="4927600"/>
          <p14:tracePt t="27045" x="7104063" y="4919663"/>
          <p14:tracePt t="27050" x="7112000" y="4919663"/>
          <p14:tracePt t="27053" x="7112000" y="4911725"/>
          <p14:tracePt t="27054" x="7119938" y="4911725"/>
          <p14:tracePt t="27057" x="7127875" y="4911725"/>
          <p14:tracePt t="27062" x="7127875" y="4903788"/>
          <p14:tracePt t="27063" x="7135813" y="4903788"/>
          <p14:tracePt t="27068" x="7145338" y="4903788"/>
          <p14:tracePt t="27075" x="7153275" y="4903788"/>
          <p14:tracePt t="27078" x="7161213" y="4903788"/>
          <p14:tracePt t="27085" x="7169150" y="4903788"/>
          <p14:tracePt t="27091" x="7177088" y="4903788"/>
          <p14:tracePt t="27095" x="7185025" y="4903788"/>
          <p14:tracePt t="27097" x="7192963" y="4903788"/>
          <p14:tracePt t="27102" x="7200900" y="4903788"/>
          <p14:tracePt t="27105" x="7208838" y="4903788"/>
          <p14:tracePt t="27420" x="7216775" y="4903788"/>
          <p14:tracePt t="27423" x="7224713" y="4903788"/>
          <p14:tracePt t="27426" x="7232650" y="4903788"/>
          <p14:tracePt t="27430" x="7240588" y="4895850"/>
          <p14:tracePt t="27434" x="7240588" y="4887913"/>
          <p14:tracePt t="27437" x="7248525" y="4887913"/>
          <p14:tracePt t="27441" x="7248525" y="4879975"/>
          <p14:tracePt t="27451" x="7248525" y="4872038"/>
          <p14:tracePt t="27464" x="7248525" y="4864100"/>
          <p14:tracePt t="27473" x="7248525" y="4856163"/>
          <p14:tracePt t="27483" x="7256463" y="4856163"/>
          <p14:tracePt t="27491" x="7264400" y="4856163"/>
          <p14:tracePt t="27493" x="7264400" y="4848225"/>
          <p14:tracePt t="27532" x="7264400" y="4840288"/>
          <p14:tracePt t="27723" x="7256463" y="4840288"/>
          <p14:tracePt t="27757" x="7248525" y="4840288"/>
          <p14:tracePt t="27798" x="7248525" y="4832350"/>
          <p14:tracePt t="27800" x="7240588" y="4832350"/>
          <p14:tracePt t="27815" x="7240588" y="4824413"/>
          <p14:tracePt t="27822" x="7232650" y="4824413"/>
          <p14:tracePt t="27834" x="7232650" y="4816475"/>
          <p14:tracePt t="27846" x="7224713" y="4816475"/>
          <p14:tracePt t="27891" x="7216775" y="4816475"/>
          <p14:tracePt t="27912" x="7208838" y="4816475"/>
          <p14:tracePt t="27923" x="7200900" y="4816475"/>
          <p14:tracePt t="27934" x="7192963" y="4816475"/>
          <p14:tracePt t="27939" x="7185025" y="4816475"/>
          <p14:tracePt t="27942" x="7185025" y="4824413"/>
          <p14:tracePt t="27948" x="7177088" y="4832350"/>
          <p14:tracePt t="27956" x="7169150" y="4832350"/>
          <p14:tracePt t="27958" x="7169150" y="4840288"/>
          <p14:tracePt t="27964" x="7161213" y="4840288"/>
          <p14:tracePt t="27966" x="7161213" y="4848225"/>
          <p14:tracePt t="27968" x="7153275" y="4848225"/>
          <p14:tracePt t="27974" x="7153275" y="4856163"/>
          <p14:tracePt t="27976" x="7145338" y="4856163"/>
          <p14:tracePt t="27977" x="7145338" y="4864100"/>
          <p14:tracePt t="27981" x="7135813" y="4864100"/>
          <p14:tracePt t="27983" x="7135813" y="4872038"/>
          <p14:tracePt t="27987" x="7127875" y="4872038"/>
          <p14:tracePt t="27989" x="7127875" y="4879975"/>
          <p14:tracePt t="27990" x="7119938" y="4879975"/>
          <p14:tracePt t="27994" x="7119938" y="4887913"/>
          <p14:tracePt t="27996" x="7112000" y="4887913"/>
          <p14:tracePt t="27998" x="7112000" y="4895850"/>
          <p14:tracePt t="28001" x="7104063" y="4895850"/>
          <p14:tracePt t="28005" x="7104063" y="4903788"/>
          <p14:tracePt t="28007" x="7096125" y="4903788"/>
          <p14:tracePt t="28009" x="7088188" y="4903788"/>
          <p14:tracePt t="28011" x="7088188" y="4911725"/>
          <p14:tracePt t="28014" x="7080250" y="4911725"/>
          <p14:tracePt t="28018" x="7080250" y="4919663"/>
          <p14:tracePt t="28019" x="7072313" y="4919663"/>
          <p14:tracePt t="28023" x="7072313" y="4927600"/>
          <p14:tracePt t="28024" x="7064375" y="4927600"/>
          <p14:tracePt t="28026" x="7056438" y="4927600"/>
          <p14:tracePt t="28030" x="7048500" y="4935538"/>
          <p14:tracePt t="28035" x="7040563" y="4935538"/>
          <p14:tracePt t="28040" x="7032625" y="4943475"/>
          <p14:tracePt t="28043" x="7024688" y="4943475"/>
          <p14:tracePt t="28048" x="7016750" y="4943475"/>
          <p14:tracePt t="28053" x="7008813" y="4951413"/>
          <p14:tracePt t="28057" x="7008813" y="4959350"/>
          <p14:tracePt t="28059" x="7000875" y="4959350"/>
          <p14:tracePt t="28061" x="6992938" y="4959350"/>
          <p14:tracePt t="28066" x="6985000" y="4959350"/>
          <p14:tracePt t="28068" x="6985000" y="4967288"/>
          <p14:tracePt t="28072" x="6977063" y="4967288"/>
          <p14:tracePt t="28076" x="6969125" y="4976813"/>
          <p14:tracePt t="28080" x="6961188" y="4976813"/>
          <p14:tracePt t="28082" x="6953250" y="4976813"/>
          <p14:tracePt t="28083" x="6953250" y="4984750"/>
          <p14:tracePt t="28087" x="6945313" y="4992688"/>
          <p14:tracePt t="28091" x="6937375" y="4992688"/>
          <p14:tracePt t="28093" x="6937375" y="5000625"/>
          <p14:tracePt t="28095" x="6929438" y="5000625"/>
          <p14:tracePt t="28097" x="6921500" y="5000625"/>
          <p14:tracePt t="28099" x="6921500" y="5008563"/>
          <p14:tracePt t="28100" x="6913563" y="5008563"/>
          <p14:tracePt t="28104" x="6905625" y="5008563"/>
          <p14:tracePt t="28106" x="6905625" y="5016500"/>
          <p14:tracePt t="28107" x="6897688" y="5024438"/>
          <p14:tracePt t="28108" x="6889750" y="5024438"/>
          <p14:tracePt t="28112" x="6881813" y="5032375"/>
          <p14:tracePt t="28115" x="6873875" y="5032375"/>
          <p14:tracePt t="28118" x="6865938" y="5040313"/>
          <p14:tracePt t="28121" x="6858000" y="5040313"/>
          <p14:tracePt t="28123" x="6850063" y="5048250"/>
          <p14:tracePt t="28126" x="6842125" y="5048250"/>
          <p14:tracePt t="28128" x="6842125" y="5056188"/>
          <p14:tracePt t="28129" x="6834188" y="5056188"/>
          <p14:tracePt t="28130" x="6826250" y="5064125"/>
          <p14:tracePt t="28134" x="6818313" y="5064125"/>
          <p14:tracePt t="28137" x="6810375" y="5072063"/>
          <p14:tracePt t="28139" x="6802438" y="5072063"/>
          <p14:tracePt t="28140" x="6794500" y="5072063"/>
          <p14:tracePt t="28141" x="6794500" y="5080000"/>
          <p14:tracePt t="28143" x="6784975" y="5080000"/>
          <p14:tracePt t="28146" x="6777038" y="5087938"/>
          <p14:tracePt t="28148" x="6777038" y="5095875"/>
          <p14:tracePt t="28149" x="6769100" y="5095875"/>
          <p14:tracePt t="28150" x="6761163" y="5095875"/>
          <p14:tracePt t="28153" x="6753225" y="5103813"/>
          <p14:tracePt t="28156" x="6745288" y="5103813"/>
          <p14:tracePt t="28159" x="6737350" y="5111750"/>
          <p14:tracePt t="28161" x="6729413" y="5111750"/>
          <p14:tracePt t="28164" x="6721475" y="5111750"/>
          <p14:tracePt t="28165" x="6721475" y="5119688"/>
          <p14:tracePt t="28167" x="6721475" y="5127625"/>
          <p14:tracePt t="28169" x="6713538" y="5127625"/>
          <p14:tracePt t="28173" x="6705600" y="5127625"/>
          <p14:tracePt t="28176" x="6705600" y="5135563"/>
          <p14:tracePt t="28177" x="6697663" y="5135563"/>
          <p14:tracePt t="28181" x="6689725" y="5135563"/>
          <p14:tracePt t="28186" x="6689725" y="5143500"/>
          <p14:tracePt t="28189" x="6681788" y="5143500"/>
          <p14:tracePt t="28200" x="6673850" y="5143500"/>
          <p14:tracePt t="28204" x="6673850" y="5151438"/>
          <p14:tracePt t="28216" x="6665913" y="5159375"/>
          <p14:tracePt t="28224" x="6657975" y="5159375"/>
          <p14:tracePt t="28230" x="6657975" y="5167313"/>
          <p14:tracePt t="28239" x="6650038" y="5167313"/>
          <p14:tracePt t="28248" x="6650038" y="5175250"/>
          <p14:tracePt t="28260" x="6642100" y="5175250"/>
          <p14:tracePt t="28416" x="6642100" y="5183188"/>
          <p14:tracePt t="28447" x="6642100" y="5191125"/>
          <p14:tracePt t="28473" x="6650038" y="5191125"/>
          <p14:tracePt t="28488" x="6650038" y="5199063"/>
          <p14:tracePt t="28491" x="6657975" y="5199063"/>
          <p14:tracePt t="28497" x="6665913" y="5199063"/>
          <p14:tracePt t="28505" x="6673850" y="5199063"/>
          <p14:tracePt t="28508" x="6673850" y="5207000"/>
          <p14:tracePt t="28512" x="6681788" y="5207000"/>
          <p14:tracePt t="28517" x="6689725" y="5207000"/>
          <p14:tracePt t="28520" x="6697663" y="5207000"/>
          <p14:tracePt t="28524" x="6705600" y="5207000"/>
          <p14:tracePt t="28529" x="6713538" y="5207000"/>
          <p14:tracePt t="28533" x="6721475" y="5207000"/>
          <p14:tracePt t="28537" x="6729413" y="5214938"/>
          <p14:tracePt t="28539" x="6737350" y="5214938"/>
          <p14:tracePt t="28542" x="6745288" y="5214938"/>
          <p14:tracePt t="28545" x="6753225" y="5214938"/>
          <p14:tracePt t="28546" x="6753225" y="5222875"/>
          <p14:tracePt t="28548" x="6761163" y="5222875"/>
          <p14:tracePt t="28550" x="6769100" y="5222875"/>
          <p14:tracePt t="28553" x="6777038" y="5222875"/>
          <p14:tracePt t="28556" x="6784975" y="5222875"/>
          <p14:tracePt t="28558" x="6794500" y="5222875"/>
          <p14:tracePt t="28559" x="6802438" y="5222875"/>
          <p14:tracePt t="28561" x="6802438" y="5230813"/>
          <p14:tracePt t="28562" x="6810375" y="5230813"/>
          <p14:tracePt t="28565" x="6818313" y="5230813"/>
          <p14:tracePt t="28567" x="6826250" y="5230813"/>
          <p14:tracePt t="28569" x="6834188" y="5230813"/>
          <p14:tracePt t="28571" x="6842125" y="5230813"/>
          <p14:tracePt t="28574" x="6850063" y="5230813"/>
          <p14:tracePt t="28576" x="6858000" y="5230813"/>
          <p14:tracePt t="28577" x="6865938" y="5230813"/>
          <p14:tracePt t="28579" x="6873875" y="5238750"/>
          <p14:tracePt t="28581" x="6881813" y="5238750"/>
          <p14:tracePt t="28583" x="6889750" y="5238750"/>
          <p14:tracePt t="28585" x="6897688" y="5238750"/>
          <p14:tracePt t="28587" x="6905625" y="5238750"/>
          <p14:tracePt t="28588" x="6913563" y="5238750"/>
          <p14:tracePt t="28590" x="6921500" y="5238750"/>
          <p14:tracePt t="28591" x="6929438" y="5246688"/>
          <p14:tracePt t="28592" x="6937375" y="5246688"/>
          <p14:tracePt t="28594" x="6945313" y="5246688"/>
          <p14:tracePt t="28596" x="6953250" y="5246688"/>
          <p14:tracePt t="28598" x="6961188" y="5254625"/>
          <p14:tracePt t="28599" x="6969125" y="5254625"/>
          <p14:tracePt t="28601" x="6977063" y="5254625"/>
          <p14:tracePt t="28602" x="6985000" y="5254625"/>
          <p14:tracePt t="28605" x="6992938" y="5254625"/>
          <p14:tracePt t="28606" x="7000875" y="5254625"/>
          <p14:tracePt t="28607" x="7008813" y="5254625"/>
          <p14:tracePt t="28608" x="7016750" y="5254625"/>
          <p14:tracePt t="28610" x="7024688" y="5262563"/>
          <p14:tracePt t="28612" x="7032625" y="5262563"/>
          <p14:tracePt t="28614" x="7040563" y="5262563"/>
          <p14:tracePt t="28615" x="7048500" y="5262563"/>
          <p14:tracePt t="28617" x="7056438" y="5262563"/>
          <p14:tracePt t="28619" x="7064375" y="5262563"/>
          <p14:tracePt t="28621" x="7072313" y="5262563"/>
          <p14:tracePt t="28623" x="7080250" y="5262563"/>
          <p14:tracePt t="28625" x="7088188" y="5270500"/>
          <p14:tracePt t="28627" x="7096125" y="5270500"/>
          <p14:tracePt t="28629" x="7104063" y="5270500"/>
          <p14:tracePt t="28631" x="7112000" y="5270500"/>
          <p14:tracePt t="28633" x="7119938" y="5270500"/>
          <p14:tracePt t="28636" x="7127875" y="5270500"/>
          <p14:tracePt t="28638" x="7135813" y="5278438"/>
          <p14:tracePt t="28640" x="7145338" y="5278438"/>
          <p14:tracePt t="28642" x="7153275" y="5278438"/>
          <p14:tracePt t="28645" x="7161213" y="5278438"/>
          <p14:tracePt t="28646" x="7161213" y="5286375"/>
          <p14:tracePt t="28648" x="7169150" y="5286375"/>
          <p14:tracePt t="28649" x="7177088" y="5286375"/>
          <p14:tracePt t="28653" x="7185025" y="5286375"/>
          <p14:tracePt t="28656" x="7192963" y="5286375"/>
          <p14:tracePt t="28659" x="7200900" y="5286375"/>
          <p14:tracePt t="28661" x="7208838" y="5286375"/>
          <p14:tracePt t="28665" x="7216775" y="5286375"/>
          <p14:tracePt t="28667" x="7216775" y="5294313"/>
          <p14:tracePt t="28671" x="7224713" y="5294313"/>
          <p14:tracePt t="28676" x="7232650" y="5294313"/>
          <p14:tracePt t="28678" x="7240588" y="5294313"/>
          <p14:tracePt t="28683" x="7248525" y="5294313"/>
          <p14:tracePt t="28690" x="7256463" y="5294313"/>
          <p14:tracePt t="28697" x="7264400" y="5294313"/>
          <p14:tracePt t="28703" x="7272338" y="5294313"/>
          <p14:tracePt t="28715" x="7280275" y="5294313"/>
          <p14:tracePt t="28729" x="7288213" y="5294313"/>
          <p14:tracePt t="28785" x="7296150" y="5294313"/>
          <p14:tracePt t="28802" x="7304088" y="5294313"/>
          <p14:tracePt t="28803" x="7304088" y="5302250"/>
          <p14:tracePt t="28819" x="7304088" y="5310188"/>
          <p14:tracePt t="28821" x="7312025" y="5310188"/>
          <p14:tracePt t="28827" x="7312025" y="5319713"/>
          <p14:tracePt t="28839" x="7319963" y="5319713"/>
          <p14:tracePt t="28846" x="7319963" y="5327650"/>
          <p14:tracePt t="28866" x="7327900" y="5327650"/>
          <p14:tracePt t="28888" x="7335838" y="5327650"/>
          <p14:tracePt t="28926" x="7343775" y="5327650"/>
          <p14:tracePt t="28943" x="7351713" y="5327650"/>
          <p14:tracePt t="28955" x="7359650" y="5327650"/>
          <p14:tracePt t="28960" x="7367588" y="5327650"/>
          <p14:tracePt t="28967" x="7375525" y="5327650"/>
          <p14:tracePt t="28973" x="7383463" y="5327650"/>
          <p14:tracePt t="28978" x="7391400" y="5327650"/>
          <p14:tracePt t="28981" x="7391400" y="5335588"/>
          <p14:tracePt t="28982" x="7399338" y="5335588"/>
          <p14:tracePt t="28984" x="7407275" y="5335588"/>
          <p14:tracePt t="28989" x="7415213" y="5335588"/>
          <p14:tracePt t="28992" x="7423150" y="5335588"/>
          <p14:tracePt t="28994" x="7431088" y="5335588"/>
          <p14:tracePt t="28996" x="7439025" y="5335588"/>
          <p14:tracePt t="28999" x="7446963" y="5335588"/>
          <p14:tracePt t="29002" x="7454900" y="5335588"/>
          <p14:tracePt t="29007" x="7462838" y="5335588"/>
          <p14:tracePt t="29007" x="7470775" y="5335588"/>
          <p14:tracePt t="29011" x="7478713" y="5335588"/>
          <p14:tracePt t="29014" x="7486650" y="5335588"/>
          <p14:tracePt t="29018" x="7496175" y="5335588"/>
          <p14:tracePt t="29020" x="7504113" y="5335588"/>
          <p14:tracePt t="29023" x="7512050" y="5335588"/>
          <p14:tracePt t="29025" x="7512050" y="5343525"/>
          <p14:tracePt t="29027" x="7519988" y="5343525"/>
          <p14:tracePt t="29030" x="7527925" y="5343525"/>
          <p14:tracePt t="29032" x="7535863" y="5343525"/>
          <p14:tracePt t="29036" x="7543800" y="5343525"/>
          <p14:tracePt t="29042" x="7551738" y="5351463"/>
          <p14:tracePt t="29046" x="7559675" y="5351463"/>
          <p14:tracePt t="29049" x="7567613" y="5351463"/>
          <p14:tracePt t="29054" x="7575550" y="5351463"/>
          <p14:tracePt t="29060" x="7583488" y="5351463"/>
          <p14:tracePt t="29066" x="7591425" y="5351463"/>
          <p14:tracePt t="29069" x="7599363" y="5351463"/>
          <p14:tracePt t="29075" x="7607300" y="5351463"/>
          <p14:tracePt t="29082" x="7615238" y="5351463"/>
          <p14:tracePt t="29087" x="7623175" y="5351463"/>
          <p14:tracePt t="29089" x="7631113" y="5351463"/>
          <p14:tracePt t="29094" x="7639050" y="5351463"/>
          <p14:tracePt t="29098" x="7646988" y="5351463"/>
          <p14:tracePt t="29103" x="7654925" y="5351463"/>
          <p14:tracePt t="29106" x="7662863" y="5351463"/>
          <p14:tracePt t="29107" x="7670800" y="5351463"/>
          <p14:tracePt t="29110" x="7678738" y="5351463"/>
          <p14:tracePt t="29113" x="7686675" y="5351463"/>
          <p14:tracePt t="29116" x="7694613" y="5343525"/>
          <p14:tracePt t="29118" x="7702550" y="5343525"/>
          <p14:tracePt t="29120" x="7710488" y="5343525"/>
          <p14:tracePt t="29123" x="7718425" y="5343525"/>
          <p14:tracePt t="29126" x="7726363" y="5343525"/>
          <p14:tracePt t="29127" x="7734300" y="5343525"/>
          <p14:tracePt t="29129" x="7742238" y="5343525"/>
          <p14:tracePt t="29131" x="7750175" y="5343525"/>
          <p14:tracePt t="29133" x="7758113" y="5335588"/>
          <p14:tracePt t="29134" x="7766050" y="5335588"/>
          <p14:tracePt t="29136" x="7773988" y="5335588"/>
          <p14:tracePt t="29139" x="7781925" y="5335588"/>
          <p14:tracePt t="29140" x="7789863" y="5335588"/>
          <p14:tracePt t="29141" x="7797800" y="5335588"/>
          <p14:tracePt t="29143" x="7805738" y="5335588"/>
          <p14:tracePt t="29144" x="7813675" y="5335588"/>
          <p14:tracePt t="29146" x="7821613" y="5335588"/>
          <p14:tracePt t="29147" x="7829550" y="5327650"/>
          <p14:tracePt t="29148" x="7839075" y="5327650"/>
          <p14:tracePt t="29150" x="7847013" y="5327650"/>
          <p14:tracePt t="29151" x="7854950" y="5327650"/>
          <p14:tracePt t="29152" x="7862888" y="5327650"/>
          <p14:tracePt t="29154" x="7878763" y="5327650"/>
          <p14:tracePt t="29156" x="7886700" y="5327650"/>
          <p14:tracePt t="29157" x="7894638" y="5327650"/>
          <p14:tracePt t="29159" x="7910513" y="5327650"/>
          <p14:tracePt t="29161" x="7918450" y="5327650"/>
          <p14:tracePt t="29162" x="7926388" y="5327650"/>
          <p14:tracePt t="29163" x="7934325" y="5319713"/>
          <p14:tracePt t="29164" x="7950200" y="5319713"/>
          <p14:tracePt t="29166" x="7958138" y="5319713"/>
          <p14:tracePt t="29167" x="7974013" y="5319713"/>
          <p14:tracePt t="29169" x="7989888" y="5319713"/>
          <p14:tracePt t="29170" x="7997825" y="5319713"/>
          <p14:tracePt t="29172" x="8013700" y="5310188"/>
          <p14:tracePt t="29173" x="8021638" y="5310188"/>
          <p14:tracePt t="29174" x="8029575" y="5310188"/>
          <p14:tracePt t="29175" x="8037513" y="5310188"/>
          <p14:tracePt t="29176" x="8045450" y="5310188"/>
          <p14:tracePt t="29177" x="8053388" y="5310188"/>
          <p14:tracePt t="29178" x="8061325" y="5310188"/>
          <p14:tracePt t="29179" x="8077200" y="5310188"/>
          <p14:tracePt t="29180" x="8085138" y="5310188"/>
          <p14:tracePt t="29182" x="8101013" y="5310188"/>
          <p14:tracePt t="29183" x="8108950" y="5310188"/>
          <p14:tracePt t="29184" x="8116888" y="5310188"/>
          <p14:tracePt t="29185" x="8132763" y="5310188"/>
          <p14:tracePt t="29187" x="8140700" y="5310188"/>
          <p14:tracePt t="29189" x="8148638" y="5310188"/>
          <p14:tracePt t="29190" x="8156575" y="5310188"/>
          <p14:tracePt t="29190" x="8164513" y="5310188"/>
          <p14:tracePt t="29191" x="8180388" y="5310188"/>
          <p14:tracePt t="29192" x="8189913" y="5310188"/>
          <p14:tracePt t="29193" x="8205788" y="5310188"/>
          <p14:tracePt t="29194" x="8213725" y="5310188"/>
          <p14:tracePt t="29195" x="8229600" y="5310188"/>
          <p14:tracePt t="29197" x="8237538" y="5302250"/>
          <p14:tracePt t="29198" x="8253413" y="5302250"/>
          <p14:tracePt t="29199" x="8261350" y="5302250"/>
          <p14:tracePt t="29200" x="8269288" y="5302250"/>
          <p14:tracePt t="29201" x="8285163" y="5302250"/>
          <p14:tracePt t="29202" x="8293100" y="5302250"/>
          <p14:tracePt t="29204" x="8301038" y="5302250"/>
          <p14:tracePt t="29205" x="8308975" y="5302250"/>
          <p14:tracePt t="29206" x="8324850" y="5302250"/>
          <p14:tracePt t="29207" x="8332788" y="5302250"/>
          <p14:tracePt t="29208" x="8340725" y="5302250"/>
          <p14:tracePt t="29209" x="8356600" y="5302250"/>
          <p14:tracePt t="29210" x="8372475" y="5302250"/>
          <p14:tracePt t="29211" x="8380413" y="5302250"/>
          <p14:tracePt t="29212" x="8388350" y="5302250"/>
          <p14:tracePt t="29213" x="8404225" y="5302250"/>
          <p14:tracePt t="29214" x="8412163" y="5294313"/>
          <p14:tracePt t="29216" x="8428038" y="5294313"/>
          <p14:tracePt t="29217" x="8435975" y="5294313"/>
          <p14:tracePt t="29218" x="8443913" y="5294313"/>
          <p14:tracePt t="29219" x="8451850" y="5294313"/>
          <p14:tracePt t="29220" x="8459788" y="5294313"/>
          <p14:tracePt t="29221" x="8467725" y="5294313"/>
          <p14:tracePt t="29222" x="8483600" y="5294313"/>
          <p14:tracePt t="29223" x="8491538" y="5294313"/>
          <p14:tracePt t="29225" x="8507413" y="5294313"/>
          <p14:tracePt t="29227" x="8515350" y="5294313"/>
          <p14:tracePt t="29228" x="8531225" y="5294313"/>
          <p14:tracePt t="29229" x="8540750" y="5294313"/>
          <p14:tracePt t="29230" x="8548688" y="5294313"/>
          <p14:tracePt t="29231" x="8556625" y="5294313"/>
          <p14:tracePt t="29232" x="8564563" y="5294313"/>
          <p14:tracePt t="29233" x="8572500" y="5294313"/>
          <p14:tracePt t="29234" x="8588375" y="5294313"/>
          <p14:tracePt t="29235" x="8596313" y="5294313"/>
          <p14:tracePt t="29237" x="8612188" y="5294313"/>
          <p14:tracePt t="29239" x="8620125" y="5294313"/>
          <p14:tracePt t="29240" x="8628063" y="5294313"/>
          <p14:tracePt t="29241" x="8636000" y="5294313"/>
          <p14:tracePt t="29242" x="8643938" y="5294313"/>
          <p14:tracePt t="29243" x="8651875" y="5286375"/>
          <p14:tracePt t="29244" x="8659813" y="5286375"/>
          <p14:tracePt t="29245" x="8667750" y="5286375"/>
          <p14:tracePt t="29247" x="8683625" y="5286375"/>
          <p14:tracePt t="29249" x="8691563" y="5286375"/>
          <p14:tracePt t="29250" x="8699500" y="5286375"/>
          <p14:tracePt t="29251" x="8707438" y="5286375"/>
          <p14:tracePt t="29253" x="8715375" y="5286375"/>
          <p14:tracePt t="29254" x="8723313" y="5286375"/>
          <p14:tracePt t="29257" x="8739188" y="5286375"/>
          <p14:tracePt t="29259" x="8747125" y="5286375"/>
          <p14:tracePt t="29261" x="8755063" y="5286375"/>
          <p14:tracePt t="29262" x="8763000" y="5286375"/>
          <p14:tracePt t="29264" x="8770938" y="5286375"/>
          <p14:tracePt t="29266" x="8778875" y="5278438"/>
          <p14:tracePt t="29267" x="8786813" y="5278438"/>
          <p14:tracePt t="29270" x="8794750" y="5278438"/>
          <p14:tracePt t="29273" x="8802688" y="5278438"/>
          <p14:tracePt t="29275" x="8802688" y="5270500"/>
          <p14:tracePt t="29276" x="8810625" y="5270500"/>
          <p14:tracePt t="29277" x="8818563" y="5270500"/>
          <p14:tracePt t="29281" x="8826500" y="5270500"/>
          <p14:tracePt t="29286" x="8834438" y="5270500"/>
          <p14:tracePt t="29297" x="8842375" y="5270500"/>
          <p14:tracePt t="29467" x="8834438" y="5270500"/>
          <p14:tracePt t="29472" x="8826500" y="5270500"/>
          <p14:tracePt t="29478" x="8818563" y="5270500"/>
          <p14:tracePt t="29480" x="8810625" y="5270500"/>
          <p14:tracePt t="29482" x="8810625" y="5278438"/>
          <p14:tracePt t="29485" x="8802688" y="5278438"/>
          <p14:tracePt t="29489" x="8794750" y="5278438"/>
          <p14:tracePt t="29492" x="8786813" y="5278438"/>
          <p14:tracePt t="29494" x="8778875" y="5278438"/>
          <p14:tracePt t="29495" x="8778875" y="5286375"/>
          <p14:tracePt t="29497" x="8770938" y="5286375"/>
          <p14:tracePt t="29499" x="8763000" y="5286375"/>
          <p14:tracePt t="29502" x="8747125" y="5286375"/>
          <p14:tracePt t="29506" x="8739188" y="5294313"/>
          <p14:tracePt t="29507" x="8731250" y="5294313"/>
          <p14:tracePt t="29510" x="8723313" y="5294313"/>
          <p14:tracePt t="29511" x="8715375" y="5294313"/>
          <p14:tracePt t="29513" x="8707438" y="5294313"/>
          <p14:tracePt t="29514" x="8707438" y="5302250"/>
          <p14:tracePt t="29515" x="8699500" y="5302250"/>
          <p14:tracePt t="29517" x="8683625" y="5302250"/>
          <p14:tracePt t="29519" x="8675688" y="5310188"/>
          <p14:tracePt t="29520" x="8667750" y="5310188"/>
          <p14:tracePt t="29522" x="8659813" y="5310188"/>
          <p14:tracePt t="29524" x="8643938" y="5310188"/>
          <p14:tracePt t="29526" x="8636000" y="5310188"/>
          <p14:tracePt t="29527" x="8628063" y="5319713"/>
          <p14:tracePt t="29529" x="8620125" y="5319713"/>
          <p14:tracePt t="29530" x="8612188" y="5319713"/>
          <p14:tracePt t="29531" x="8604250" y="5319713"/>
          <p14:tracePt t="29533" x="8588375" y="5319713"/>
          <p14:tracePt t="29535" x="8580438" y="5327650"/>
          <p14:tracePt t="29536" x="8572500" y="5327650"/>
          <p14:tracePt t="29537" x="8564563" y="5327650"/>
          <p14:tracePt t="29538" x="8556625" y="5335588"/>
          <p14:tracePt t="29539" x="8548688" y="5335588"/>
          <p14:tracePt t="29541" x="8540750" y="5335588"/>
          <p14:tracePt t="29541" x="8523288" y="5335588"/>
          <p14:tracePt t="29542" x="8507413" y="5335588"/>
          <p14:tracePt t="29544" x="8491538" y="5343525"/>
          <p14:tracePt t="29545" x="8483600" y="5343525"/>
          <p14:tracePt t="29547" x="8467725" y="5343525"/>
          <p14:tracePt t="29548" x="8459788" y="5351463"/>
          <p14:tracePt t="29549" x="8451850" y="5351463"/>
          <p14:tracePt t="29550" x="8443913" y="5351463"/>
          <p14:tracePt t="29551" x="8435975" y="5351463"/>
          <p14:tracePt t="29552" x="8428038" y="5351463"/>
          <p14:tracePt t="29553" x="8412163" y="5351463"/>
          <p14:tracePt t="29554" x="8404225" y="5351463"/>
          <p14:tracePt t="29556" x="8396288" y="5359400"/>
          <p14:tracePt t="29557" x="8388350" y="5359400"/>
          <p14:tracePt t="29558" x="8372475" y="5359400"/>
          <p14:tracePt t="29559" x="8364538" y="5367338"/>
          <p14:tracePt t="29560" x="8356600" y="5367338"/>
          <p14:tracePt t="29561" x="8340725" y="5367338"/>
          <p14:tracePt t="29562" x="8332788" y="5367338"/>
          <p14:tracePt t="29563" x="8324850" y="5367338"/>
          <p14:tracePt t="29564" x="8308975" y="5375275"/>
          <p14:tracePt t="29565" x="8301038" y="5375275"/>
          <p14:tracePt t="29566" x="8293100" y="5375275"/>
          <p14:tracePt t="29567" x="8285163" y="5375275"/>
          <p14:tracePt t="29568" x="8269288" y="5383213"/>
          <p14:tracePt t="29569" x="8261350" y="5383213"/>
          <p14:tracePt t="29570" x="8253413" y="5383213"/>
          <p14:tracePt t="29571" x="8237538" y="5383213"/>
          <p14:tracePt t="29574" x="8221663" y="5391150"/>
          <p14:tracePt t="29575" x="8205788" y="5391150"/>
          <p14:tracePt t="29576" x="8197850" y="5391150"/>
          <p14:tracePt t="29577" x="8189913" y="5399088"/>
          <p14:tracePt t="29578" x="8172450" y="5399088"/>
          <p14:tracePt t="29579" x="8156575" y="5399088"/>
          <p14:tracePt t="29580" x="8148638" y="5399088"/>
          <p14:tracePt t="29581" x="8140700" y="5399088"/>
          <p14:tracePt t="29582" x="8124825" y="5407025"/>
          <p14:tracePt t="29583" x="8116888" y="5407025"/>
          <p14:tracePt t="29584" x="8108950" y="5407025"/>
          <p14:tracePt t="29585" x="8101013" y="5414963"/>
          <p14:tracePt t="29586" x="8085138" y="5414963"/>
          <p14:tracePt t="29587" x="8077200" y="5414963"/>
          <p14:tracePt t="29588" x="8061325" y="5414963"/>
          <p14:tracePt t="29590" x="8053388" y="5414963"/>
          <p14:tracePt t="29591" x="8045450" y="5422900"/>
          <p14:tracePt t="29591" x="8029575" y="5422900"/>
          <p14:tracePt t="29592" x="8021638" y="5422900"/>
          <p14:tracePt t="29593" x="8013700" y="5430838"/>
          <p14:tracePt t="29594" x="7997825" y="5438775"/>
          <p14:tracePt t="29595" x="7989888" y="5438775"/>
          <p14:tracePt t="29596" x="7981950" y="5438775"/>
          <p14:tracePt t="29597" x="7974013" y="5438775"/>
          <p14:tracePt t="29598" x="7958138" y="5438775"/>
          <p14:tracePt t="29599" x="7950200" y="5446713"/>
          <p14:tracePt t="29600" x="7942263" y="5446713"/>
          <p14:tracePt t="29601" x="7926388" y="5454650"/>
          <p14:tracePt t="29602" x="7918450" y="5454650"/>
          <p14:tracePt t="29603" x="7910513" y="5454650"/>
          <p14:tracePt t="29604" x="7886700" y="5454650"/>
          <p14:tracePt t="29606" x="7878763" y="5462588"/>
          <p14:tracePt t="29607" x="7870825" y="5462588"/>
          <p14:tracePt t="29608" x="7862888" y="5462588"/>
          <p14:tracePt t="29609" x="7839075" y="5470525"/>
          <p14:tracePt t="29610" x="7829550" y="5470525"/>
          <p14:tracePt t="29611" x="7821613" y="5470525"/>
          <p14:tracePt t="29612" x="7805738" y="5470525"/>
          <p14:tracePt t="29613" x="7797800" y="5478463"/>
          <p14:tracePt t="29614" x="7781925" y="5478463"/>
          <p14:tracePt t="29615" x="7773988" y="5486400"/>
          <p14:tracePt t="29616" x="7758113" y="5486400"/>
          <p14:tracePt t="29617" x="7750175" y="5486400"/>
          <p14:tracePt t="29618" x="7742238" y="5486400"/>
          <p14:tracePt t="29619" x="7726363" y="5486400"/>
          <p14:tracePt t="29620" x="7710488" y="5494338"/>
          <p14:tracePt t="29622" x="7694613" y="5494338"/>
          <p14:tracePt t="29623" x="7686675" y="5502275"/>
          <p14:tracePt t="29624" x="7678738" y="5502275"/>
          <p14:tracePt t="29625" x="7662863" y="5502275"/>
          <p14:tracePt t="29626" x="7654925" y="5502275"/>
          <p14:tracePt t="29627" x="7639050" y="5510213"/>
          <p14:tracePt t="29628" x="7631113" y="5510213"/>
          <p14:tracePt t="29629" x="7615238" y="5510213"/>
          <p14:tracePt t="29630" x="7607300" y="5518150"/>
          <p14:tracePt t="29631" x="7591425" y="5518150"/>
          <p14:tracePt t="29632" x="7583488" y="5518150"/>
          <p14:tracePt t="29633" x="7567613" y="5526088"/>
          <p14:tracePt t="29635" x="7551738" y="5526088"/>
          <p14:tracePt t="29636" x="7543800" y="5526088"/>
          <p14:tracePt t="29637" x="7535863" y="5526088"/>
          <p14:tracePt t="29638" x="7519988" y="5526088"/>
          <p14:tracePt t="29641" x="7496175" y="5534025"/>
          <p14:tracePt t="29641" x="7486650" y="5534025"/>
          <p14:tracePt t="29642" x="7478713" y="5534025"/>
          <p14:tracePt t="29643" x="7462838" y="5541963"/>
          <p14:tracePt t="29644" x="7454900" y="5541963"/>
          <p14:tracePt t="29645" x="7446963" y="5541963"/>
          <p14:tracePt t="29646" x="7431088" y="5541963"/>
          <p14:tracePt t="29648" x="7423150" y="5541963"/>
          <p14:tracePt t="29649" x="7407275" y="5541963"/>
          <p14:tracePt t="29650" x="7399338" y="5541963"/>
          <p14:tracePt t="29651" x="7391400" y="5549900"/>
          <p14:tracePt t="29652" x="7383463" y="5549900"/>
          <p14:tracePt t="29653" x="7375525" y="5549900"/>
          <p14:tracePt t="29654" x="7367588" y="5549900"/>
          <p14:tracePt t="29656" x="7359650" y="5557838"/>
          <p14:tracePt t="29657" x="7343775" y="5557838"/>
          <p14:tracePt t="29658" x="7335838" y="5557838"/>
          <p14:tracePt t="29660" x="7319963" y="5557838"/>
          <p14:tracePt t="29662" x="7312025" y="5557838"/>
          <p14:tracePt t="29663" x="7304088" y="5557838"/>
          <p14:tracePt t="29664" x="7296150" y="5565775"/>
          <p14:tracePt t="29665" x="7288213" y="5565775"/>
          <p14:tracePt t="29666" x="7280275" y="5565775"/>
          <p14:tracePt t="29668" x="7272338" y="5565775"/>
          <p14:tracePt t="29669" x="7264400" y="5565775"/>
          <p14:tracePt t="29670" x="7256463" y="5565775"/>
          <p14:tracePt t="29672" x="7248525" y="5565775"/>
          <p14:tracePt t="29674" x="7248525" y="5573713"/>
          <p14:tracePt t="29674" x="7240588" y="5573713"/>
          <p14:tracePt t="29676" x="7232650" y="5573713"/>
          <p14:tracePt t="29677" x="7224713" y="5573713"/>
          <p14:tracePt t="29679" x="7216775" y="5581650"/>
          <p14:tracePt t="29681" x="7208838" y="5581650"/>
          <p14:tracePt t="29684" x="7200900" y="5581650"/>
          <p14:tracePt t="29686" x="7192963" y="5581650"/>
          <p14:tracePt t="29688" x="7185025" y="5581650"/>
          <p14:tracePt t="29690" x="7177088" y="5589588"/>
          <p14:tracePt t="29694" x="7169150" y="5589588"/>
          <p14:tracePt t="29697" x="7161213" y="5589588"/>
          <p14:tracePt t="29699" x="7153275" y="5589588"/>
          <p14:tracePt t="29700" x="7153275" y="5597525"/>
          <p14:tracePt t="29702" x="7145338" y="5597525"/>
          <p14:tracePt t="29706" x="7135813" y="5597525"/>
          <p14:tracePt t="29710" x="7127875" y="5597525"/>
          <p14:tracePt t="29711" x="7119938" y="5597525"/>
          <p14:tracePt t="29715" x="7119938" y="5605463"/>
          <p14:tracePt t="29716" x="7112000" y="5605463"/>
          <p14:tracePt t="29720" x="7104063" y="5605463"/>
          <p14:tracePt t="29724" x="7096125" y="5613400"/>
          <p14:tracePt t="29726" x="7088188" y="5613400"/>
          <p14:tracePt t="29730" x="7080250" y="5613400"/>
          <p14:tracePt t="29733" x="7072313" y="5613400"/>
          <p14:tracePt t="29737" x="7064375" y="5621338"/>
          <p14:tracePt t="29739" x="7056438" y="5621338"/>
          <p14:tracePt t="29743" x="7048500" y="5621338"/>
          <p14:tracePt t="29747" x="7040563" y="5621338"/>
          <p14:tracePt t="29751" x="7032625" y="5621338"/>
          <p14:tracePt t="29753" x="7024688" y="5629275"/>
          <p14:tracePt t="29757" x="7016750" y="5629275"/>
          <p14:tracePt t="29761" x="7008813" y="5629275"/>
          <p14:tracePt t="29766" x="7000875" y="5629275"/>
          <p14:tracePt t="29768" x="6992938" y="5629275"/>
          <p14:tracePt t="29769" x="6992938" y="5637213"/>
          <p14:tracePt t="29772" x="6985000" y="5637213"/>
          <p14:tracePt t="29776" x="6985000" y="5645150"/>
          <p14:tracePt t="29777" x="6977063" y="5645150"/>
          <p14:tracePt t="29781" x="6969125" y="5645150"/>
          <p14:tracePt t="29784" x="6961188" y="5645150"/>
          <p14:tracePt t="29790" x="6953250" y="5645150"/>
          <p14:tracePt t="29796" x="6945313" y="5645150"/>
          <p14:tracePt t="29800" x="6945313" y="5653088"/>
          <p14:tracePt t="29804" x="6937375" y="5653088"/>
          <p14:tracePt t="29819" x="6929438" y="5653088"/>
          <p14:tracePt t="29831" x="6921500" y="5653088"/>
          <p14:tracePt t="29858" x="6913563" y="5653088"/>
          <p14:tracePt t="29877" x="6905625" y="5653088"/>
          <p14:tracePt t="29894" x="6897688" y="5653088"/>
          <p14:tracePt t="29913" x="6889750" y="5653088"/>
          <p14:tracePt t="30035" x="6881813" y="5653088"/>
          <p14:tracePt t="30039" x="6881813" y="5645150"/>
          <p14:tracePt t="30045" x="6881813" y="5637213"/>
          <p14:tracePt t="30060" x="6881813" y="5629275"/>
          <p14:tracePt t="30073" x="6881813" y="5621338"/>
          <p14:tracePt t="30088" x="6881813" y="5613400"/>
          <p14:tracePt t="30091" x="6889750" y="5613400"/>
          <p14:tracePt t="30095" x="6889750" y="5605463"/>
          <p14:tracePt t="30100" x="6897688" y="5605463"/>
          <p14:tracePt t="30110" x="6897688" y="5597525"/>
          <p14:tracePt t="30120" x="6905625" y="5597525"/>
          <p14:tracePt t="30128" x="6905625" y="5589588"/>
          <p14:tracePt t="30146" x="6913563" y="5589588"/>
          <p14:tracePt t="30151" x="6913563" y="5581650"/>
          <p14:tracePt t="30168" x="6913563" y="5573713"/>
          <p14:tracePt t="30171" x="6921500" y="5573713"/>
          <p14:tracePt t="30180" x="6929438" y="5573713"/>
          <p14:tracePt t="30192" x="6937375" y="5573713"/>
          <p14:tracePt t="30203" x="6945313" y="5573713"/>
          <p14:tracePt t="30210" x="6945313" y="5565775"/>
          <p14:tracePt t="30213" x="6953250" y="5565775"/>
          <p14:tracePt t="30221" x="6961188" y="5565775"/>
          <p14:tracePt t="30224" x="6969125" y="5565775"/>
          <p14:tracePt t="30231" x="6977063" y="5565775"/>
          <p14:tracePt t="30238" x="6985000" y="5565775"/>
          <p14:tracePt t="30245" x="6992938" y="5565775"/>
          <p14:tracePt t="30248" x="7000875" y="5565775"/>
          <p14:tracePt t="30255" x="7008813" y="5565775"/>
          <p14:tracePt t="30259" x="7016750" y="5565775"/>
          <p14:tracePt t="30264" x="7024688" y="5565775"/>
          <p14:tracePt t="30266" x="7032625" y="5565775"/>
          <p14:tracePt t="30270" x="7040563" y="5565775"/>
          <p14:tracePt t="30275" x="7048500" y="5565775"/>
          <p14:tracePt t="30278" x="7056438" y="5565775"/>
          <p14:tracePt t="30279" x="7064375" y="5565775"/>
          <p14:tracePt t="30283" x="7072313" y="5565775"/>
          <p14:tracePt t="30286" x="7080250" y="5565775"/>
          <p14:tracePt t="30290" x="7096125" y="5565775"/>
          <p14:tracePt t="30293" x="7104063" y="5573713"/>
          <p14:tracePt t="30296" x="7112000" y="5573713"/>
          <p14:tracePt t="30298" x="7119938" y="5573713"/>
          <p14:tracePt t="30299" x="7127875" y="5573713"/>
          <p14:tracePt t="30300" x="7127875" y="5581650"/>
          <p14:tracePt t="30302" x="7135813" y="5581650"/>
          <p14:tracePt t="30304" x="7145338" y="5581650"/>
          <p14:tracePt t="30305" x="7153275" y="5581650"/>
          <p14:tracePt t="30307" x="7161213" y="5581650"/>
          <p14:tracePt t="30309" x="7169150" y="5581650"/>
          <p14:tracePt t="30311" x="7177088" y="5589588"/>
          <p14:tracePt t="30312" x="7185025" y="5589588"/>
          <p14:tracePt t="30314" x="7192963" y="5589588"/>
          <p14:tracePt t="30316" x="7200900" y="5589588"/>
          <p14:tracePt t="30318" x="7208838" y="5589588"/>
          <p14:tracePt t="30319" x="7216775" y="5589588"/>
          <p14:tracePt t="30320" x="7224713" y="5589588"/>
          <p14:tracePt t="30322" x="7232650" y="5597525"/>
          <p14:tracePt t="30324" x="7248525" y="5597525"/>
          <p14:tracePt t="30326" x="7256463" y="5597525"/>
          <p14:tracePt t="30328" x="7272338" y="5597525"/>
          <p14:tracePt t="30330" x="7280275" y="5597525"/>
          <p14:tracePt t="30331" x="7288213" y="5597525"/>
          <p14:tracePt t="30332" x="7296150" y="5605463"/>
          <p14:tracePt t="30334" x="7304088" y="5605463"/>
          <p14:tracePt t="30335" x="7312025" y="5605463"/>
          <p14:tracePt t="30336" x="7319963" y="5613400"/>
          <p14:tracePt t="30337" x="7327900" y="5613400"/>
          <p14:tracePt t="30338" x="7335838" y="5613400"/>
          <p14:tracePt t="30340" x="7343775" y="5613400"/>
          <p14:tracePt t="30341" x="7351713" y="5613400"/>
          <p14:tracePt t="30342" x="7359650" y="5613400"/>
          <p14:tracePt t="30344" x="7375525" y="5613400"/>
          <p14:tracePt t="30345" x="7375525" y="5621338"/>
          <p14:tracePt t="30346" x="7383463" y="5621338"/>
          <p14:tracePt t="30347" x="7391400" y="5621338"/>
          <p14:tracePt t="30348" x="7399338" y="5621338"/>
          <p14:tracePt t="30349" x="7407275" y="5621338"/>
          <p14:tracePt t="30351" x="7415213" y="5621338"/>
          <p14:tracePt t="30352" x="7423150" y="5621338"/>
          <p14:tracePt t="30353" x="7431088" y="5621338"/>
          <p14:tracePt t="30354" x="7439025" y="5621338"/>
          <p14:tracePt t="30356" x="7446963" y="5629275"/>
          <p14:tracePt t="30357" x="7454900" y="5629275"/>
          <p14:tracePt t="30358" x="7462838" y="5629275"/>
          <p14:tracePt t="30359" x="7470775" y="5629275"/>
          <p14:tracePt t="30360" x="7478713" y="5629275"/>
          <p14:tracePt t="30362" x="7486650" y="5629275"/>
          <p14:tracePt t="30363" x="7496175" y="5637213"/>
          <p14:tracePt t="30365" x="7504113" y="5637213"/>
          <p14:tracePt t="30366" x="7512050" y="5637213"/>
          <p14:tracePt t="30367" x="7519988" y="5637213"/>
          <p14:tracePt t="30369" x="7527925" y="5637213"/>
          <p14:tracePt t="30370" x="7535863" y="5637213"/>
          <p14:tracePt t="30371" x="7543800" y="5637213"/>
          <p14:tracePt t="30373" x="7551738" y="5637213"/>
          <p14:tracePt t="30374" x="7559675" y="5645150"/>
          <p14:tracePt t="30375" x="7567613" y="5645150"/>
          <p14:tracePt t="30377" x="7575550" y="5645150"/>
          <p14:tracePt t="30378" x="7583488" y="5645150"/>
          <p14:tracePt t="30379" x="7591425" y="5645150"/>
          <p14:tracePt t="30381" x="7599363" y="5645150"/>
          <p14:tracePt t="30382" x="7607300" y="5645150"/>
          <p14:tracePt t="30383" x="7615238" y="5645150"/>
          <p14:tracePt t="30385" x="7623175" y="5653088"/>
          <p14:tracePt t="30386" x="7631113" y="5653088"/>
          <p14:tracePt t="30387" x="7639050" y="5653088"/>
          <p14:tracePt t="30390" x="7646988" y="5653088"/>
          <p14:tracePt t="30391" x="7654925" y="5662613"/>
          <p14:tracePt t="30392" x="7662863" y="5662613"/>
          <p14:tracePt t="30393" x="7670800" y="5662613"/>
          <p14:tracePt t="30394" x="7678738" y="5662613"/>
          <p14:tracePt t="30396" x="7686675" y="5662613"/>
          <p14:tracePt t="30397" x="7694613" y="5662613"/>
          <p14:tracePt t="30399" x="7702550" y="5662613"/>
          <p14:tracePt t="30400" x="7702550" y="5670550"/>
          <p14:tracePt t="30401" x="7710488" y="5670550"/>
          <p14:tracePt t="30403" x="7726363" y="5670550"/>
          <p14:tracePt t="30405" x="7734300" y="5670550"/>
          <p14:tracePt t="30407" x="7734300" y="5678488"/>
          <p14:tracePt t="30409" x="7742238" y="5678488"/>
          <p14:tracePt t="30411" x="7750175" y="5678488"/>
          <p14:tracePt t="30412" x="7758113" y="5678488"/>
          <p14:tracePt t="30413" x="7758113" y="5686425"/>
          <p14:tracePt t="30416" x="7766050" y="5694363"/>
          <p14:tracePt t="30420" x="7766050" y="5702300"/>
          <p14:tracePt t="30421" x="7773988" y="5702300"/>
          <p14:tracePt t="30422" x="7773988" y="5710238"/>
          <p14:tracePt t="30425" x="7773988" y="5718175"/>
          <p14:tracePt t="30427" x="7773988" y="5726113"/>
          <p14:tracePt t="30429" x="7773988" y="5734050"/>
          <p14:tracePt t="30431" x="7773988" y="5741988"/>
          <p14:tracePt t="30434" x="7773988" y="5749925"/>
          <p14:tracePt t="30437" x="7773988" y="5757863"/>
          <p14:tracePt t="30731" x="7781925" y="5757863"/>
          <p14:tracePt t="30733" x="7789863" y="5757863"/>
          <p14:tracePt t="30735" x="7789863" y="5765800"/>
          <p14:tracePt t="30741" x="7797800" y="5765800"/>
          <p14:tracePt t="30744" x="7805738" y="5765800"/>
          <p14:tracePt t="30749" x="7813675" y="5765800"/>
          <p14:tracePt t="30751" x="7821613" y="5765800"/>
          <p14:tracePt t="30755" x="7829550" y="5765800"/>
          <p14:tracePt t="30758" x="7839075" y="5765800"/>
          <p14:tracePt t="30762" x="7847013" y="5765800"/>
          <p14:tracePt t="30763" x="7854950" y="5765800"/>
          <p14:tracePt t="30766" x="7862888" y="5765800"/>
          <p14:tracePt t="30770" x="7870825" y="5765800"/>
          <p14:tracePt t="30774" x="7878763" y="5765800"/>
          <p14:tracePt t="30775" x="7886700" y="5765800"/>
          <p14:tracePt t="30778" x="7894638" y="5765800"/>
          <p14:tracePt t="30782" x="7902575" y="5765800"/>
          <p14:tracePt t="30785" x="7910513" y="5765800"/>
          <p14:tracePt t="30787" x="7918450" y="5765800"/>
          <p14:tracePt t="30790" x="7926388" y="5765800"/>
          <p14:tracePt t="30793" x="7934325" y="5765800"/>
          <p14:tracePt t="30796" x="7942263" y="5765800"/>
          <p14:tracePt t="30797" x="7950200" y="5765800"/>
          <p14:tracePt t="30800" x="7958138" y="5765800"/>
          <p14:tracePt t="30803" x="7966075" y="5757863"/>
          <p14:tracePt t="30806" x="7974013" y="5757863"/>
          <p14:tracePt t="30808" x="7981950" y="5757863"/>
          <p14:tracePt t="30810" x="7989888" y="5757863"/>
          <p14:tracePt t="30812" x="7989888" y="5749925"/>
          <p14:tracePt t="30813" x="7997825" y="5749925"/>
          <p14:tracePt t="30816" x="8005763" y="5749925"/>
          <p14:tracePt t="30818" x="8013700" y="5749925"/>
          <p14:tracePt t="30820" x="8021638" y="5749925"/>
          <p14:tracePt t="30823" x="8029575" y="5741988"/>
          <p14:tracePt t="30826" x="8037513" y="5741988"/>
          <p14:tracePt t="30829" x="8045450" y="5741988"/>
          <p14:tracePt t="30830" x="8053388" y="5741988"/>
          <p14:tracePt t="30833" x="8061325" y="5741988"/>
          <p14:tracePt t="30836" x="8069263" y="5741988"/>
          <p14:tracePt t="30839" x="8077200" y="5741988"/>
          <p14:tracePt t="30840" x="8085138" y="5741988"/>
          <p14:tracePt t="30843" x="8093075" y="5734050"/>
          <p14:tracePt t="30845" x="8101013" y="5734050"/>
          <p14:tracePt t="30848" x="8108950" y="5734050"/>
          <p14:tracePt t="30849" x="8116888" y="5734050"/>
          <p14:tracePt t="30851" x="8116888" y="5726113"/>
          <p14:tracePt t="30852" x="8124825" y="5726113"/>
          <p14:tracePt t="30854" x="8132763" y="5726113"/>
          <p14:tracePt t="30857" x="8140700" y="5726113"/>
          <p14:tracePt t="30858" x="8148638" y="5726113"/>
          <p14:tracePt t="30861" x="8156575" y="5726113"/>
          <p14:tracePt t="30864" x="8164513" y="5726113"/>
          <p14:tracePt t="30866" x="8172450" y="5726113"/>
          <p14:tracePt t="30867" x="8180388" y="5726113"/>
          <p14:tracePt t="30870" x="8189913" y="5726113"/>
          <p14:tracePt t="30872" x="8197850" y="5726113"/>
          <p14:tracePt t="30875" x="8205788" y="5726113"/>
          <p14:tracePt t="30876" x="8213725" y="5726113"/>
          <p14:tracePt t="30879" x="8221663" y="5726113"/>
          <p14:tracePt t="30893" x="8269288" y="5726113"/>
          <p14:tracePt t="30894" x="8285163" y="5726113"/>
          <p14:tracePt t="30895" x="8293100" y="5726113"/>
          <p14:tracePt t="30897" x="8301038" y="5726113"/>
          <p14:tracePt t="30898" x="8308975" y="5726113"/>
          <p14:tracePt t="30900" x="8316913" y="5726113"/>
          <p14:tracePt t="30902" x="8324850" y="5726113"/>
          <p14:tracePt t="30904" x="8332788" y="5726113"/>
          <p14:tracePt t="30905" x="8340725" y="5726113"/>
          <p14:tracePt t="30907" x="8348663" y="5726113"/>
          <p14:tracePt t="30908" x="8356600" y="5726113"/>
          <p14:tracePt t="30909" x="8356600" y="5734050"/>
          <p14:tracePt t="30910" x="8364538" y="5734050"/>
          <p14:tracePt t="30911" x="8372475" y="5734050"/>
          <p14:tracePt t="30913" x="8380413" y="5734050"/>
          <p14:tracePt t="30915" x="8396288" y="5734050"/>
          <p14:tracePt t="30917" x="8404225" y="5734050"/>
          <p14:tracePt t="30919" x="8420100" y="5734050"/>
          <p14:tracePt t="30921" x="8428038" y="5741988"/>
          <p14:tracePt t="30924" x="8435975" y="5741988"/>
          <p14:tracePt t="30925" x="8443913" y="5741988"/>
          <p14:tracePt t="30926" x="8451850" y="5741988"/>
          <p14:tracePt t="30927" x="8459788" y="5741988"/>
          <p14:tracePt t="30928" x="8467725" y="5741988"/>
          <p14:tracePt t="30929" x="8475663" y="5741988"/>
          <p14:tracePt t="30931" x="8483600" y="5741988"/>
          <p14:tracePt t="30932" x="8491538" y="5741988"/>
          <p14:tracePt t="30933" x="8499475" y="5741988"/>
          <p14:tracePt t="30935" x="8507413" y="5741988"/>
          <p14:tracePt t="30936" x="8515350" y="5749925"/>
          <p14:tracePt t="30937" x="8523288" y="5749925"/>
          <p14:tracePt t="30939" x="8531225" y="5749925"/>
          <p14:tracePt t="30940" x="8540750" y="5749925"/>
          <p14:tracePt t="30942" x="8548688" y="5749925"/>
          <p14:tracePt t="30943" x="8556625" y="5757863"/>
          <p14:tracePt t="30944" x="8564563" y="5757863"/>
          <p14:tracePt t="30945" x="8572500" y="5757863"/>
          <p14:tracePt t="30946" x="8580438" y="5757863"/>
          <p14:tracePt t="30948" x="8588375" y="5757863"/>
          <p14:tracePt t="30949" x="8596313" y="5757863"/>
          <p14:tracePt t="30950" x="8604250" y="5757863"/>
          <p14:tracePt t="30951" x="8612188" y="5757863"/>
          <p14:tracePt t="30953" x="8628063" y="5757863"/>
          <p14:tracePt t="30955" x="8636000" y="5757863"/>
          <p14:tracePt t="30956" x="8643938" y="5765800"/>
          <p14:tracePt t="30958" x="8659813" y="5765800"/>
          <p14:tracePt t="30959" x="8667750" y="5765800"/>
          <p14:tracePt t="30960" x="8675688" y="5765800"/>
          <p14:tracePt t="30961" x="8683625" y="5765800"/>
          <p14:tracePt t="30962" x="8691563" y="5765800"/>
          <p14:tracePt t="30963" x="8699500" y="5765800"/>
          <p14:tracePt t="30964" x="8715375" y="5765800"/>
          <p14:tracePt t="30966" x="8723313" y="5765800"/>
          <p14:tracePt t="30967" x="8739188" y="5765800"/>
          <p14:tracePt t="30969" x="8747125" y="5765800"/>
          <p14:tracePt t="30970" x="8763000" y="5765800"/>
          <p14:tracePt t="30971" x="8770938" y="5765800"/>
          <p14:tracePt t="30972" x="8778875" y="5765800"/>
          <p14:tracePt t="30974" x="8786813" y="5765800"/>
          <p14:tracePt t="30975" x="8802688" y="5765800"/>
          <p14:tracePt t="30975" x="8810625" y="5765800"/>
          <p14:tracePt t="30976" x="8818563" y="5765800"/>
          <p14:tracePt t="30977" x="8834438" y="5773738"/>
          <p14:tracePt t="30978" x="8842375" y="5773738"/>
          <p14:tracePt t="30979" x="8850313" y="5773738"/>
          <p14:tracePt t="30980" x="8866188" y="5773738"/>
          <p14:tracePt t="30981" x="8874125" y="5773738"/>
          <p14:tracePt t="30982" x="8883650" y="5773738"/>
          <p14:tracePt t="30983" x="8891588" y="5773738"/>
          <p14:tracePt t="30984" x="8915400" y="5773738"/>
          <p14:tracePt t="30985" x="8931275" y="5773738"/>
          <p14:tracePt t="30986" x="8947150" y="5773738"/>
          <p14:tracePt t="30987" x="8955088" y="5773738"/>
          <p14:tracePt t="30988" x="8963025" y="5773738"/>
          <p14:tracePt t="30989" x="8978900" y="5773738"/>
          <p14:tracePt t="30990" x="8986838" y="5773738"/>
          <p14:tracePt t="30991" x="9002713" y="5773738"/>
          <p14:tracePt t="30993" x="9010650" y="5773738"/>
          <p14:tracePt t="30993" x="9018588" y="5773738"/>
          <p14:tracePt t="30994" x="9034463" y="5773738"/>
          <p14:tracePt t="30995" x="9042400" y="5773738"/>
          <p14:tracePt t="30996" x="9050338" y="5773738"/>
          <p14:tracePt t="30997" x="9074150" y="5773738"/>
          <p14:tracePt t="30998" x="9082088" y="5773738"/>
          <p14:tracePt t="30999" x="9090025" y="5773738"/>
          <p14:tracePt t="31000" x="9097963" y="5773738"/>
          <p14:tracePt t="31001" x="9113838" y="5773738"/>
          <p14:tracePt t="31002" x="9121775" y="5773738"/>
          <p14:tracePt t="31003" x="9137650" y="5773738"/>
          <p14:tracePt t="31004" x="9161463" y="5773738"/>
          <p14:tracePt t="31005" x="9169400" y="5773738"/>
          <p14:tracePt t="31006" x="9185275" y="5773738"/>
          <p14:tracePt t="31007" x="9201150" y="5773738"/>
          <p14:tracePt t="31008" x="9209088" y="5773738"/>
          <p14:tracePt t="31009" x="9234488" y="5773738"/>
          <p14:tracePt t="31010" x="9242425" y="5773738"/>
          <p14:tracePt t="31011" x="9250363" y="5773738"/>
          <p14:tracePt t="31012" x="9266238" y="5773738"/>
          <p14:tracePt t="31013" x="9274175" y="5773738"/>
          <p14:tracePt t="31014" x="9290050" y="5773738"/>
          <p14:tracePt t="31015" x="9313863" y="5773738"/>
          <p14:tracePt t="31016" x="9321800" y="5773738"/>
          <p14:tracePt t="31017" x="9337675" y="5773738"/>
          <p14:tracePt t="31018" x="9345613" y="5773738"/>
          <p14:tracePt t="31019" x="9361488" y="5773738"/>
          <p14:tracePt t="31020" x="9385300" y="5773738"/>
          <p14:tracePt t="31021" x="9401175" y="5773738"/>
          <p14:tracePt t="31022" x="9417050" y="5773738"/>
          <p14:tracePt t="31024" x="9448800" y="5773738"/>
          <p14:tracePt t="31025" x="9456738" y="5773738"/>
          <p14:tracePt t="31026" x="9472613" y="5773738"/>
          <p14:tracePt t="31027" x="9496425" y="5773738"/>
          <p14:tracePt t="31028" x="9504363" y="5773738"/>
          <p14:tracePt t="31029" x="9528175" y="5773738"/>
          <p14:tracePt t="31030" x="9544050" y="5773738"/>
          <p14:tracePt t="31031" x="9559925" y="5773738"/>
          <p14:tracePt t="31032" x="9575800" y="5773738"/>
          <p14:tracePt t="31033" x="9593263" y="5773738"/>
          <p14:tracePt t="31034" x="9601200" y="5773738"/>
          <p14:tracePt t="31035" x="9617075" y="5773738"/>
          <p14:tracePt t="31036" x="9632950" y="5773738"/>
          <p14:tracePt t="31037" x="9648825" y="5773738"/>
          <p14:tracePt t="31038" x="9672638" y="5773738"/>
          <p14:tracePt t="31039" x="9688513" y="5773738"/>
          <p14:tracePt t="31040" x="9696450" y="5773738"/>
          <p14:tracePt t="31041" x="9712325" y="5773738"/>
          <p14:tracePt t="31042" x="9728200" y="5773738"/>
          <p14:tracePt t="31043" x="9744075" y="5773738"/>
          <p14:tracePt t="31044" x="9775825" y="5773738"/>
          <p14:tracePt t="31045" x="9791700" y="5765800"/>
          <p14:tracePt t="31046" x="9807575" y="5765800"/>
          <p14:tracePt t="31047" x="9823450" y="5765800"/>
          <p14:tracePt t="31048" x="9831388" y="5765800"/>
          <p14:tracePt t="31049" x="9847263" y="5757863"/>
          <p14:tracePt t="31050" x="9863138" y="5757863"/>
          <p14:tracePt t="31051" x="9871075" y="5757863"/>
          <p14:tracePt t="31052" x="9886950" y="5757863"/>
          <p14:tracePt t="31053" x="9902825" y="5757863"/>
          <p14:tracePt t="31054" x="9918700" y="5757863"/>
          <p14:tracePt t="31055" x="9926638" y="5757863"/>
          <p14:tracePt t="31056" x="9944100" y="5749925"/>
          <p14:tracePt t="31057" x="9952038" y="5749925"/>
          <p14:tracePt t="31059" x="9983788" y="5749925"/>
          <p14:tracePt t="31059" x="9999663" y="5741988"/>
          <p14:tracePt t="31060" x="10015538" y="5741988"/>
          <p14:tracePt t="31061" x="10023475" y="5741988"/>
          <p14:tracePt t="31062" x="10039350" y="5734050"/>
          <p14:tracePt t="31063" x="10055225" y="5734050"/>
          <p14:tracePt t="31064" x="10071100" y="5734050"/>
          <p14:tracePt t="31065" x="10079038" y="5734050"/>
          <p14:tracePt t="31066" x="10094913" y="5734050"/>
          <p14:tracePt t="31067" x="10110788" y="5734050"/>
          <p14:tracePt t="31068" x="10118725" y="5726113"/>
          <p14:tracePt t="31069" x="10126663" y="5726113"/>
          <p14:tracePt t="31070" x="10142538" y="5726113"/>
          <p14:tracePt t="31071" x="10158413" y="5718175"/>
          <p14:tracePt t="31072" x="10166350" y="5718175"/>
          <p14:tracePt t="31074" x="10182225" y="5718175"/>
          <p14:tracePt t="31075" x="10190163" y="5718175"/>
          <p14:tracePt t="31076" x="10213975" y="5718175"/>
          <p14:tracePt t="31076" x="10221913" y="5710238"/>
          <p14:tracePt t="31077" x="10229850" y="5710238"/>
          <p14:tracePt t="31078" x="10237788" y="5710238"/>
          <p14:tracePt t="31079" x="10253663" y="5702300"/>
          <p14:tracePt t="31081" x="10269538" y="5702300"/>
          <p14:tracePt t="31082" x="10279063" y="5702300"/>
          <p14:tracePt t="31083" x="10287000" y="5702300"/>
          <p14:tracePt t="31084" x="10302875" y="5694363"/>
          <p14:tracePt t="31085" x="10310813" y="5694363"/>
          <p14:tracePt t="31086" x="10318750" y="5686425"/>
          <p14:tracePt t="31087" x="10334625" y="5686425"/>
          <p14:tracePt t="31088" x="10350500" y="5678488"/>
          <p14:tracePt t="31089" x="10358438" y="5678488"/>
          <p14:tracePt t="31090" x="10366375" y="5678488"/>
          <p14:tracePt t="31091" x="10374313" y="5670550"/>
          <p14:tracePt t="31093" x="10382250" y="5670550"/>
          <p14:tracePt t="31093" x="10398125" y="5670550"/>
          <p14:tracePt t="31095" x="10406063" y="5662613"/>
          <p14:tracePt t="31096" x="10414000" y="5662613"/>
          <p14:tracePt t="31097" x="10414000" y="5653088"/>
          <p14:tracePt t="31098" x="10429875" y="5653088"/>
          <p14:tracePt t="31100" x="10437813" y="5653088"/>
          <p14:tracePt t="31101" x="10445750" y="5645150"/>
          <p14:tracePt t="31102" x="10453688" y="5645150"/>
          <p14:tracePt t="31104" x="10461625" y="5637213"/>
          <p14:tracePt t="31105" x="10469563" y="5637213"/>
          <p14:tracePt t="31106" x="10477500" y="5637213"/>
          <p14:tracePt t="31107" x="10477500" y="5629275"/>
          <p14:tracePt t="31108" x="10485438" y="5629275"/>
          <p14:tracePt t="31109" x="10485438" y="5621338"/>
          <p14:tracePt t="31110" x="10493375" y="5621338"/>
          <p14:tracePt t="31112" x="10501313" y="5613400"/>
          <p14:tracePt t="31113" x="10509250" y="5613400"/>
          <p14:tracePt t="31115" x="10517188" y="5613400"/>
          <p14:tracePt t="31116" x="10517188" y="5605463"/>
          <p14:tracePt t="31118" x="10525125" y="5605463"/>
          <p14:tracePt t="31119" x="10525125" y="5597525"/>
          <p14:tracePt t="31120" x="10533063" y="5589588"/>
          <p14:tracePt t="31122" x="10541000" y="5589588"/>
          <p14:tracePt t="31124" x="10548938" y="5581650"/>
          <p14:tracePt t="31127" x="10556875" y="5573713"/>
          <p14:tracePt t="31129" x="10564813" y="5573713"/>
          <p14:tracePt t="31130" x="10564813" y="5565775"/>
          <p14:tracePt t="31132" x="10572750" y="5557838"/>
          <p14:tracePt t="31134" x="10580688" y="5557838"/>
          <p14:tracePt t="31135" x="10580688" y="5549900"/>
          <p14:tracePt t="31137" x="10588625" y="5549900"/>
          <p14:tracePt t="31138" x="10588625" y="5541963"/>
          <p14:tracePt t="31140" x="10596563" y="5541963"/>
          <p14:tracePt t="31141" x="10596563" y="5534025"/>
          <p14:tracePt t="31143" x="10604500" y="5526088"/>
          <p14:tracePt t="31145" x="10612438" y="5526088"/>
          <p14:tracePt t="31146" x="10612438" y="5518150"/>
          <p14:tracePt t="31148" x="10620375" y="5518150"/>
          <p14:tracePt t="31149" x="10620375" y="5510213"/>
          <p14:tracePt t="31151" x="10629900" y="5510213"/>
          <p14:tracePt t="31152" x="10629900" y="5502275"/>
          <p14:tracePt t="31154" x="10629900" y="5494338"/>
          <p14:tracePt t="31155" x="10637838" y="5494338"/>
          <p14:tracePt t="31157" x="10645775" y="5494338"/>
          <p14:tracePt t="31159" x="10645775" y="5486400"/>
          <p14:tracePt t="31161" x="10653713" y="5478463"/>
          <p14:tracePt t="31164" x="10661650" y="5470525"/>
          <p14:tracePt t="31168" x="10669588" y="5462588"/>
          <p14:tracePt t="31169" x="10669588" y="5454650"/>
          <p14:tracePt t="31170" x="10677525" y="5454650"/>
          <p14:tracePt t="31172" x="10677525" y="5446713"/>
          <p14:tracePt t="31174" x="10685463" y="5446713"/>
          <p14:tracePt t="31176" x="10685463" y="5438775"/>
          <p14:tracePt t="31178" x="10693400" y="5430838"/>
          <p14:tracePt t="31179" x="10693400" y="5422900"/>
          <p14:tracePt t="31182" x="10693400" y="5414963"/>
          <p14:tracePt t="31183" x="10701338" y="5414963"/>
          <p14:tracePt t="31185" x="10709275" y="5407025"/>
          <p14:tracePt t="31188" x="10709275" y="5399088"/>
          <p14:tracePt t="31189" x="10709275" y="5391150"/>
          <p14:tracePt t="31190" x="10717213" y="5391150"/>
          <p14:tracePt t="31192" x="10717213" y="5383213"/>
          <p14:tracePt t="31195" x="10717213" y="5375275"/>
          <p14:tracePt t="31196" x="10725150" y="5375275"/>
          <p14:tracePt t="31198" x="10725150" y="5367338"/>
          <p14:tracePt t="31199" x="10725150" y="5359400"/>
          <p14:tracePt t="31202" x="10725150" y="5351463"/>
          <p14:tracePt t="31203" x="10733088" y="5351463"/>
          <p14:tracePt t="31205" x="10733088" y="5343525"/>
          <p14:tracePt t="31208" x="10741025" y="5335588"/>
          <p14:tracePt t="31210" x="10741025" y="5327650"/>
          <p14:tracePt t="31213" x="10741025" y="5319713"/>
          <p14:tracePt t="31217" x="10748963" y="5310188"/>
          <p14:tracePt t="31220" x="10748963" y="5302250"/>
          <p14:tracePt t="31222" x="10748963" y="5294313"/>
          <p14:tracePt t="31226" x="10748963" y="5286375"/>
          <p14:tracePt t="31227" x="10756900" y="5286375"/>
          <p14:tracePt t="31229" x="10756900" y="5278438"/>
          <p14:tracePt t="31232" x="10756900" y="5270500"/>
          <p14:tracePt t="31234" x="10756900" y="5262563"/>
          <p14:tracePt t="31237" x="10756900" y="5254625"/>
          <p14:tracePt t="31239" x="10764838" y="5254625"/>
          <p14:tracePt t="31241" x="10764838" y="5246688"/>
          <p14:tracePt t="31243" x="10764838" y="5238750"/>
          <p14:tracePt t="31245" x="10764838" y="5230813"/>
          <p14:tracePt t="31248" x="10764838" y="5222875"/>
          <p14:tracePt t="31251" x="10764838" y="5214938"/>
          <p14:tracePt t="31253" x="10772775" y="5207000"/>
          <p14:tracePt t="31256" x="10772775" y="5191125"/>
          <p14:tracePt t="31259" x="10780713" y="5183188"/>
          <p14:tracePt t="31262" x="10780713" y="5175250"/>
          <p14:tracePt t="31263" x="10780713" y="5167313"/>
          <p14:tracePt t="31266" x="10780713" y="5159375"/>
          <p14:tracePt t="31268" x="10780713" y="5151438"/>
          <p14:tracePt t="31271" x="10780713" y="5143500"/>
          <p14:tracePt t="31272" x="10780713" y="5135563"/>
          <p14:tracePt t="31275" x="10780713" y="5127625"/>
          <p14:tracePt t="31277" x="10788650" y="5119688"/>
          <p14:tracePt t="31280" x="10788650" y="5111750"/>
          <p14:tracePt t="31282" x="10788650" y="5103813"/>
          <p14:tracePt t="31283" x="10788650" y="5095875"/>
          <p14:tracePt t="31285" x="10788650" y="5087938"/>
          <p14:tracePt t="31286" x="10796588" y="5087938"/>
          <p14:tracePt t="31288" x="10796588" y="5080000"/>
          <p14:tracePt t="31291" x="10796588" y="5064125"/>
          <p14:tracePt t="31293" x="10804525" y="5056188"/>
          <p14:tracePt t="31294" x="10804525" y="5048250"/>
          <p14:tracePt t="31295" x="10812463" y="5040313"/>
          <p14:tracePt t="31297" x="10812463" y="5032375"/>
          <p14:tracePt t="31298" x="10812463" y="5024438"/>
          <p14:tracePt t="31300" x="10812463" y="5016500"/>
          <p14:tracePt t="31301" x="10820400" y="5008563"/>
          <p14:tracePt t="31302" x="10820400" y="5000625"/>
          <p14:tracePt t="31304" x="10820400" y="4984750"/>
          <p14:tracePt t="31306" x="10820400" y="4976813"/>
          <p14:tracePt t="31307" x="10828338" y="4967288"/>
          <p14:tracePt t="31309" x="10828338" y="4959350"/>
          <p14:tracePt t="31309" x="10836275" y="4951413"/>
          <p14:tracePt t="31311" x="10836275" y="4935538"/>
          <p14:tracePt t="31313" x="10836275" y="4927600"/>
          <p14:tracePt t="31315" x="10844213" y="4911725"/>
          <p14:tracePt t="31317" x="10852150" y="4903788"/>
          <p14:tracePt t="31318" x="10852150" y="4895850"/>
          <p14:tracePt t="31319" x="10852150" y="4887913"/>
          <p14:tracePt t="31320" x="10860088" y="4879975"/>
          <p14:tracePt t="31321" x="10860088" y="4872038"/>
          <p14:tracePt t="31322" x="10860088" y="4864100"/>
          <p14:tracePt t="31323" x="10860088" y="4848225"/>
          <p14:tracePt t="31324" x="10868025" y="4840288"/>
          <p14:tracePt t="31326" x="10868025" y="4832350"/>
          <p14:tracePt t="31327" x="10875963" y="4824413"/>
          <p14:tracePt t="31328" x="10875963" y="4808538"/>
          <p14:tracePt t="31330" x="10883900" y="4792663"/>
          <p14:tracePt t="31332" x="10891838" y="4784725"/>
          <p14:tracePt t="31333" x="10891838" y="4776788"/>
          <p14:tracePt t="31334" x="10891838" y="4768850"/>
          <p14:tracePt t="31335" x="10891838" y="4760913"/>
          <p14:tracePt t="31336" x="10899775" y="4760913"/>
          <p14:tracePt t="31337" x="10899775" y="4752975"/>
          <p14:tracePt t="31338" x="10899775" y="4745038"/>
          <p14:tracePt t="31339" x="10899775" y="4737100"/>
          <p14:tracePt t="31341" x="10907713" y="4729163"/>
          <p14:tracePt t="31343" x="10915650" y="4721225"/>
          <p14:tracePt t="31344" x="10915650" y="4713288"/>
          <p14:tracePt t="31346" x="10915650" y="4705350"/>
          <p14:tracePt t="31348" x="10915650" y="4697413"/>
          <p14:tracePt t="31349" x="10923588" y="4697413"/>
          <p14:tracePt t="31350" x="10923588" y="4689475"/>
          <p14:tracePt t="31352" x="10923588" y="4681538"/>
          <p14:tracePt t="31354" x="10931525" y="4673600"/>
          <p14:tracePt t="31356" x="10931525" y="4665663"/>
          <p14:tracePt t="31358" x="10931525" y="4657725"/>
          <p14:tracePt t="31360" x="10939463" y="4657725"/>
          <p14:tracePt t="31361" x="10939463" y="4649788"/>
          <p14:tracePt t="31362" x="10947400" y="4649788"/>
          <p14:tracePt t="31364" x="10947400" y="4641850"/>
          <p14:tracePt t="31367" x="10947400" y="4633913"/>
          <p14:tracePt t="31369" x="10947400" y="4624388"/>
          <p14:tracePt t="31370" x="10955338" y="4624388"/>
          <p14:tracePt t="31373" x="10955338" y="4616450"/>
          <p14:tracePt t="31377" x="10955338" y="4608513"/>
          <p14:tracePt t="31381" x="10963275" y="4600575"/>
          <p14:tracePt t="31383" x="10963275" y="4592638"/>
          <p14:tracePt t="31389" x="10963275" y="4584700"/>
          <p14:tracePt t="31392" x="10971213" y="4584700"/>
          <p14:tracePt t="31395" x="10971213" y="4576763"/>
          <p14:tracePt t="31398" x="10980738" y="4576763"/>
          <p14:tracePt t="31408" x="10980738" y="4568825"/>
          <p14:tracePt t="31417" x="10988675" y="4568825"/>
          <p14:tracePt t="31503" x="10988675" y="4576763"/>
          <p14:tracePt t="31506" x="10988675" y="4584700"/>
          <p14:tracePt t="31509" x="10988675" y="4592638"/>
          <p14:tracePt t="31511" x="10988675" y="4600575"/>
          <p14:tracePt t="31514" x="10988675" y="4608513"/>
          <p14:tracePt t="31517" x="10988675" y="4616450"/>
          <p14:tracePt t="31520" x="10988675" y="4624388"/>
          <p14:tracePt t="31522" x="10988675" y="4633913"/>
          <p14:tracePt t="31527" x="10988675" y="4641850"/>
          <p14:tracePt t="31532" x="10980738" y="4641850"/>
          <p14:tracePt t="31535" x="10971213" y="4641850"/>
          <p14:tracePt t="31536" x="10971213" y="4649788"/>
          <p14:tracePt t="31543" x="10963275" y="4649788"/>
          <p14:tracePt t="31552" x="10963275" y="4657725"/>
          <p14:tracePt t="31579" x="10955338" y="4657725"/>
          <p14:tracePt t="31588" x="10947400" y="4657725"/>
          <p14:tracePt t="31591" x="10939463" y="4657725"/>
          <p14:tracePt t="31601" x="10931525" y="4657725"/>
        </p14:tracePtLst>
      </p14:laserTrace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944</Words>
  <Application>Microsoft Office PowerPoint</Application>
  <PresentationFormat>와이드스크린</PresentationFormat>
  <Paragraphs>89</Paragraphs>
  <Slides>16</Slides>
  <Notes>0</Notes>
  <HiddenSlides>0</HiddenSlides>
  <MMClips>16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7.3 모델의 성능을 최대로 끌어올리기  7.4 요약 </vt:lpstr>
      <vt:lpstr>7.3.1 고급 구조 패턴</vt:lpstr>
      <vt:lpstr>7.3.1 고급 구조 패턴</vt:lpstr>
      <vt:lpstr>7.3.1 고급 구조 패턴</vt:lpstr>
      <vt:lpstr>7.3.1 고급 구조 패턴</vt:lpstr>
      <vt:lpstr>7.3.1 고급 구조 패턴</vt:lpstr>
      <vt:lpstr>7.3.1 고급 구조 패턴</vt:lpstr>
      <vt:lpstr>7.3.2 하이퍼파라미터 최적화</vt:lpstr>
      <vt:lpstr>7.3.2 하이퍼파라미터 최적화</vt:lpstr>
      <vt:lpstr>7.3.2 하이퍼파라미터 최적화</vt:lpstr>
      <vt:lpstr>7.3.2 하이퍼파라미터 최적화</vt:lpstr>
      <vt:lpstr>7.3.3 모델 앙상블</vt:lpstr>
      <vt:lpstr>   7.3.3 모델 앙상블</vt:lpstr>
      <vt:lpstr>7.3.3 모델 앙상블</vt:lpstr>
      <vt:lpstr>7.3.4 정리</vt:lpstr>
      <vt:lpstr>7.4 요약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7.3 모델의 성능을 최대로 끌어올리기  7.4 요약</dc:title>
  <dc:creator>염주헌</dc:creator>
  <cp:lastModifiedBy>염주헌</cp:lastModifiedBy>
  <cp:revision>1</cp:revision>
  <dcterms:created xsi:type="dcterms:W3CDTF">2021-01-21T08:58:04Z</dcterms:created>
  <dcterms:modified xsi:type="dcterms:W3CDTF">2021-01-21T10:41:33Z</dcterms:modified>
</cp:coreProperties>
</file>

<file path=docProps/thumbnail.jpeg>
</file>